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F6A2A7-5464-8B24-2606-E12D2D713B2E}" v="18" dt="2024-06-21T12:54:22.304"/>
    <p1510:client id="{228A26CD-0122-41A4-5D54-391296E4F722}" v="7" dt="2024-06-19T20:08:47.439"/>
    <p1510:client id="{350B4C15-D109-25AB-9540-F8993E38E836}" v="287" dt="2024-06-21T12:51:05.752"/>
    <p1510:client id="{6D0C0F67-29AD-AB2F-CEBB-BB2C036C2319}" v="37" dt="2024-06-21T13:03:23.6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3" d="100"/>
          <a:sy n="73" d="100"/>
        </p:scale>
        <p:origin x="4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7BDFED6-6E33-4606-AFE2-886ADB1C018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A pile of different fruits&#10;&#10;Description automatically generated">
            <a:extLst>
              <a:ext uri="{FF2B5EF4-FFF2-40B4-BE49-F238E27FC236}">
                <a16:creationId xmlns:a16="http://schemas.microsoft.com/office/drawing/2014/main" id="{4A1852D6-B897-EF11-4AFC-85FE6F0487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t="12085" r="-1" b="2523"/>
          <a:stretch/>
        </p:blipFill>
        <p:spPr>
          <a:xfrm>
            <a:off x="4547937" y="-5"/>
            <a:ext cx="7644062" cy="3681406"/>
          </a:xfrm>
          <a:prstGeom prst="rect">
            <a:avLst/>
          </a:prstGeom>
        </p:spPr>
      </p:pic>
      <p:pic>
        <p:nvPicPr>
          <p:cNvPr id="5" name="Picture 4" descr="A pile of food with pizza and french fries&#10;&#10;Description automatically generated">
            <a:extLst>
              <a:ext uri="{FF2B5EF4-FFF2-40B4-BE49-F238E27FC236}">
                <a16:creationId xmlns:a16="http://schemas.microsoft.com/office/drawing/2014/main" id="{D8B73771-AA73-9DA1-22A8-9EFD9973B73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810" r="1" b="18667"/>
          <a:stretch/>
        </p:blipFill>
        <p:spPr>
          <a:xfrm>
            <a:off x="4547938" y="3681409"/>
            <a:ext cx="7644062" cy="317659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90DEF05-784E-4B61-89E4-04C4ECF4E5A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36000">
                <a:schemeClr val="tx1">
                  <a:lumMod val="95000"/>
                  <a:lumOff val="5000"/>
                </a:schemeClr>
              </a:gs>
              <a:gs pos="81000">
                <a:schemeClr val="tx1">
                  <a:lumMod val="95000"/>
                  <a:lumOff val="5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1115219"/>
            <a:ext cx="5395912" cy="2387600"/>
          </a:xfrm>
        </p:spPr>
        <p:txBody>
          <a:bodyPr>
            <a:normAutofit/>
          </a:bodyPr>
          <a:lstStyle/>
          <a:p>
            <a:pPr algn="l"/>
            <a:r>
              <a:rPr lang="en-US" sz="5000" u="sng" dirty="0">
                <a:solidFill>
                  <a:schemeClr val="bg1"/>
                </a:solidFill>
              </a:rPr>
              <a:t>Food Is Your Mood</a:t>
            </a:r>
            <a:r>
              <a:rPr lang="en-US" sz="5000" dirty="0">
                <a:solidFill>
                  <a:schemeClr val="bg1"/>
                </a:solidFill>
              </a:rPr>
              <a:t/>
            </a:r>
            <a:br>
              <a:rPr lang="en-US" sz="5000" dirty="0">
                <a:solidFill>
                  <a:schemeClr val="bg1"/>
                </a:solidFill>
              </a:rPr>
            </a:br>
            <a:endParaRPr lang="en-US" sz="5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00313" y="3902075"/>
            <a:ext cx="133799" cy="865008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2000" dirty="0">
                <a:solidFill>
                  <a:schemeClr val="bg1"/>
                </a:solidFill>
              </a:rPr>
              <a:t>.</a:t>
            </a:r>
          </a:p>
          <a:p>
            <a:pPr algn="l"/>
            <a:endParaRPr lang="en-US" sz="2000" dirty="0">
              <a:solidFill>
                <a:schemeClr val="bg1"/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41BAEC7-F7B0-4224-8B18-8F74B7D87F0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3681408"/>
            <a:ext cx="11353799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907177" y="3902075"/>
            <a:ext cx="2640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chemeClr val="bg1"/>
                </a:solidFill>
              </a:rPr>
              <a:t>By </a:t>
            </a:r>
            <a:r>
              <a:rPr lang="en-GB" sz="4000" dirty="0" err="1" smtClean="0">
                <a:solidFill>
                  <a:schemeClr val="bg1"/>
                </a:solidFill>
              </a:rPr>
              <a:t>Toby.J</a:t>
            </a:r>
            <a:endParaRPr lang="en-GB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86AA2DA-281A-4806-8977-D617AEAC830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4185774-6FC0-4B8D-A8DB-A8854688960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07978" y="0"/>
            <a:ext cx="2484022" cy="6858000"/>
          </a:xfrm>
          <a:custGeom>
            <a:avLst/>
            <a:gdLst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20409 w 2632012"/>
              <a:gd name="connsiteY22" fmla="*/ 6022287 h 6858000"/>
              <a:gd name="connsiteX23" fmla="*/ 183756 w 2632012"/>
              <a:gd name="connsiteY23" fmla="*/ 5808789 h 6858000"/>
              <a:gd name="connsiteX24" fmla="*/ 138134 w 2632012"/>
              <a:gd name="connsiteY24" fmla="*/ 5616065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57677 w 2632012"/>
              <a:gd name="connsiteY27" fmla="*/ 2548608 h 6858000"/>
              <a:gd name="connsiteX28" fmla="*/ 399465 w 2632012"/>
              <a:gd name="connsiteY28" fmla="*/ 2412506 h 6858000"/>
              <a:gd name="connsiteX29" fmla="*/ 446400 w 2632012"/>
              <a:gd name="connsiteY29" fmla="*/ 2252507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20409 w 2632012"/>
              <a:gd name="connsiteY22" fmla="*/ 6022287 h 6858000"/>
              <a:gd name="connsiteX23" fmla="*/ 183756 w 2632012"/>
              <a:gd name="connsiteY23" fmla="*/ 5808789 h 6858000"/>
              <a:gd name="connsiteX24" fmla="*/ 138134 w 2632012"/>
              <a:gd name="connsiteY24" fmla="*/ 5616065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69630 w 2632012"/>
              <a:gd name="connsiteY27" fmla="*/ 2692043 h 6858000"/>
              <a:gd name="connsiteX28" fmla="*/ 399465 w 2632012"/>
              <a:gd name="connsiteY28" fmla="*/ 2412506 h 6858000"/>
              <a:gd name="connsiteX29" fmla="*/ 446400 w 2632012"/>
              <a:gd name="connsiteY29" fmla="*/ 2252507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69" fmla="*/ 1207569 w 2632012"/>
              <a:gd name="connsiteY69" fmla="*/ 0 h 6858000"/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20409 w 2632012"/>
              <a:gd name="connsiteY22" fmla="*/ 6022287 h 6858000"/>
              <a:gd name="connsiteX23" fmla="*/ 183756 w 2632012"/>
              <a:gd name="connsiteY23" fmla="*/ 5808789 h 6858000"/>
              <a:gd name="connsiteX24" fmla="*/ 138134 w 2632012"/>
              <a:gd name="connsiteY24" fmla="*/ 5616065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69630 w 2632012"/>
              <a:gd name="connsiteY27" fmla="*/ 2692043 h 6858000"/>
              <a:gd name="connsiteX28" fmla="*/ 435324 w 2632012"/>
              <a:gd name="connsiteY28" fmla="*/ 2520083 h 6858000"/>
              <a:gd name="connsiteX29" fmla="*/ 446400 w 2632012"/>
              <a:gd name="connsiteY29" fmla="*/ 2252507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69" fmla="*/ 1207569 w 2632012"/>
              <a:gd name="connsiteY69" fmla="*/ 0 h 6858000"/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20409 w 2632012"/>
              <a:gd name="connsiteY22" fmla="*/ 6022287 h 6858000"/>
              <a:gd name="connsiteX23" fmla="*/ 183756 w 2632012"/>
              <a:gd name="connsiteY23" fmla="*/ 5808789 h 6858000"/>
              <a:gd name="connsiteX24" fmla="*/ 138134 w 2632012"/>
              <a:gd name="connsiteY24" fmla="*/ 5616065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69630 w 2632012"/>
              <a:gd name="connsiteY27" fmla="*/ 2692043 h 6858000"/>
              <a:gd name="connsiteX28" fmla="*/ 435324 w 2632012"/>
              <a:gd name="connsiteY28" fmla="*/ 2520083 h 6858000"/>
              <a:gd name="connsiteX29" fmla="*/ 482259 w 2632012"/>
              <a:gd name="connsiteY29" fmla="*/ 2336178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69" fmla="*/ 1207569 w 2632012"/>
              <a:gd name="connsiteY69" fmla="*/ 0 h 6858000"/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20409 w 2632012"/>
              <a:gd name="connsiteY22" fmla="*/ 6022287 h 6858000"/>
              <a:gd name="connsiteX23" fmla="*/ 183756 w 2632012"/>
              <a:gd name="connsiteY23" fmla="*/ 5808789 h 6858000"/>
              <a:gd name="connsiteX24" fmla="*/ 245711 w 2632012"/>
              <a:gd name="connsiteY24" fmla="*/ 5066230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69630 w 2632012"/>
              <a:gd name="connsiteY27" fmla="*/ 2692043 h 6858000"/>
              <a:gd name="connsiteX28" fmla="*/ 435324 w 2632012"/>
              <a:gd name="connsiteY28" fmla="*/ 2520083 h 6858000"/>
              <a:gd name="connsiteX29" fmla="*/ 482259 w 2632012"/>
              <a:gd name="connsiteY29" fmla="*/ 2336178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69" fmla="*/ 1207569 w 2632012"/>
              <a:gd name="connsiteY69" fmla="*/ 0 h 6858000"/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20409 w 2632012"/>
              <a:gd name="connsiteY22" fmla="*/ 6022287 h 6858000"/>
              <a:gd name="connsiteX23" fmla="*/ 219615 w 2632012"/>
              <a:gd name="connsiteY23" fmla="*/ 5557777 h 6858000"/>
              <a:gd name="connsiteX24" fmla="*/ 245711 w 2632012"/>
              <a:gd name="connsiteY24" fmla="*/ 5066230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69630 w 2632012"/>
              <a:gd name="connsiteY27" fmla="*/ 2692043 h 6858000"/>
              <a:gd name="connsiteX28" fmla="*/ 435324 w 2632012"/>
              <a:gd name="connsiteY28" fmla="*/ 2520083 h 6858000"/>
              <a:gd name="connsiteX29" fmla="*/ 482259 w 2632012"/>
              <a:gd name="connsiteY29" fmla="*/ 2336178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69" fmla="*/ 1207569 w 2632012"/>
              <a:gd name="connsiteY69" fmla="*/ 0 h 6858000"/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08456 w 2632012"/>
              <a:gd name="connsiteY22" fmla="*/ 5878851 h 6858000"/>
              <a:gd name="connsiteX23" fmla="*/ 219615 w 2632012"/>
              <a:gd name="connsiteY23" fmla="*/ 5557777 h 6858000"/>
              <a:gd name="connsiteX24" fmla="*/ 245711 w 2632012"/>
              <a:gd name="connsiteY24" fmla="*/ 5066230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69630 w 2632012"/>
              <a:gd name="connsiteY27" fmla="*/ 2692043 h 6858000"/>
              <a:gd name="connsiteX28" fmla="*/ 435324 w 2632012"/>
              <a:gd name="connsiteY28" fmla="*/ 2520083 h 6858000"/>
              <a:gd name="connsiteX29" fmla="*/ 482259 w 2632012"/>
              <a:gd name="connsiteY29" fmla="*/ 2336178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69" fmla="*/ 1207569 w 2632012"/>
              <a:gd name="connsiteY69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2632012" h="6858000">
                <a:moveTo>
                  <a:pt x="932173" y="1512545"/>
                </a:moveTo>
                <a:lnTo>
                  <a:pt x="932462" y="1512581"/>
                </a:lnTo>
                <a:lnTo>
                  <a:pt x="932378" y="1512599"/>
                </a:lnTo>
                <a:cubicBezTo>
                  <a:pt x="930618" y="1512681"/>
                  <a:pt x="930202" y="1512462"/>
                  <a:pt x="932173" y="1512545"/>
                </a:cubicBezTo>
                <a:close/>
                <a:moveTo>
                  <a:pt x="1207569" y="0"/>
                </a:moveTo>
                <a:lnTo>
                  <a:pt x="2632012" y="0"/>
                </a:lnTo>
                <a:lnTo>
                  <a:pt x="2632012" y="6858000"/>
                </a:lnTo>
                <a:lnTo>
                  <a:pt x="13514" y="6858000"/>
                </a:lnTo>
                <a:cubicBezTo>
                  <a:pt x="13399" y="6842943"/>
                  <a:pt x="13285" y="6827886"/>
                  <a:pt x="13170" y="6812829"/>
                </a:cubicBezTo>
                <a:cubicBezTo>
                  <a:pt x="12714" y="6794763"/>
                  <a:pt x="13524" y="6777517"/>
                  <a:pt x="20332" y="6760689"/>
                </a:cubicBezTo>
                <a:cubicBezTo>
                  <a:pt x="10828" y="6746468"/>
                  <a:pt x="7794" y="6733277"/>
                  <a:pt x="25596" y="6721251"/>
                </a:cubicBezTo>
                <a:cubicBezTo>
                  <a:pt x="24143" y="6683539"/>
                  <a:pt x="1631" y="6673595"/>
                  <a:pt x="22507" y="6650499"/>
                </a:cubicBezTo>
                <a:cubicBezTo>
                  <a:pt x="-25124" y="6620536"/>
                  <a:pt x="16765" y="6629253"/>
                  <a:pt x="22444" y="6604241"/>
                </a:cubicBezTo>
                <a:cubicBezTo>
                  <a:pt x="28668" y="6588866"/>
                  <a:pt x="29169" y="6574778"/>
                  <a:pt x="31867" y="6559984"/>
                </a:cubicBezTo>
                <a:cubicBezTo>
                  <a:pt x="4443" y="6566661"/>
                  <a:pt x="62924" y="6515664"/>
                  <a:pt x="38635" y="6515473"/>
                </a:cubicBezTo>
                <a:cubicBezTo>
                  <a:pt x="72259" y="6495428"/>
                  <a:pt x="29118" y="6488543"/>
                  <a:pt x="38467" y="6463736"/>
                </a:cubicBezTo>
                <a:cubicBezTo>
                  <a:pt x="50944" y="6451623"/>
                  <a:pt x="52742" y="6443270"/>
                  <a:pt x="38052" y="6432794"/>
                </a:cubicBezTo>
                <a:cubicBezTo>
                  <a:pt x="98939" y="6376824"/>
                  <a:pt x="58603" y="6351821"/>
                  <a:pt x="80445" y="6301309"/>
                </a:cubicBezTo>
                <a:cubicBezTo>
                  <a:pt x="103917" y="6257537"/>
                  <a:pt x="78836" y="6301310"/>
                  <a:pt x="138157" y="6257030"/>
                </a:cubicBezTo>
                <a:cubicBezTo>
                  <a:pt x="155187" y="6248574"/>
                  <a:pt x="166108" y="6186701"/>
                  <a:pt x="170419" y="6171255"/>
                </a:cubicBezTo>
                <a:cubicBezTo>
                  <a:pt x="174731" y="6155809"/>
                  <a:pt x="166522" y="6166390"/>
                  <a:pt x="164027" y="6164357"/>
                </a:cubicBezTo>
                <a:cubicBezTo>
                  <a:pt x="206228" y="6137678"/>
                  <a:pt x="184454" y="6121750"/>
                  <a:pt x="213309" y="6109331"/>
                </a:cubicBezTo>
                <a:cubicBezTo>
                  <a:pt x="224262" y="6067371"/>
                  <a:pt x="183175" y="5890445"/>
                  <a:pt x="208456" y="5878851"/>
                </a:cubicBezTo>
                <a:cubicBezTo>
                  <a:pt x="225886" y="5808435"/>
                  <a:pt x="192379" y="5574013"/>
                  <a:pt x="219615" y="5557777"/>
                </a:cubicBezTo>
                <a:lnTo>
                  <a:pt x="245711" y="5066230"/>
                </a:lnTo>
                <a:cubicBezTo>
                  <a:pt x="117719" y="4582016"/>
                  <a:pt x="230524" y="4647254"/>
                  <a:pt x="276721" y="4162848"/>
                </a:cubicBezTo>
                <a:lnTo>
                  <a:pt x="343082" y="3059377"/>
                </a:lnTo>
                <a:cubicBezTo>
                  <a:pt x="347947" y="2889121"/>
                  <a:pt x="364765" y="2862299"/>
                  <a:pt x="369630" y="2692043"/>
                </a:cubicBezTo>
                <a:cubicBezTo>
                  <a:pt x="369393" y="2690043"/>
                  <a:pt x="435560" y="2522082"/>
                  <a:pt x="435324" y="2520083"/>
                </a:cubicBezTo>
                <a:lnTo>
                  <a:pt x="482259" y="2336178"/>
                </a:lnTo>
                <a:cubicBezTo>
                  <a:pt x="516201" y="2267350"/>
                  <a:pt x="537443" y="2148254"/>
                  <a:pt x="569515" y="2091909"/>
                </a:cubicBezTo>
                <a:cubicBezTo>
                  <a:pt x="629286" y="2030534"/>
                  <a:pt x="622061" y="2045605"/>
                  <a:pt x="638163" y="1994147"/>
                </a:cubicBezTo>
                <a:cubicBezTo>
                  <a:pt x="633178" y="1967912"/>
                  <a:pt x="705417" y="1945185"/>
                  <a:pt x="737312" y="1871408"/>
                </a:cubicBezTo>
                <a:cubicBezTo>
                  <a:pt x="759407" y="1814663"/>
                  <a:pt x="795838" y="1856475"/>
                  <a:pt x="788501" y="1793826"/>
                </a:cubicBezTo>
                <a:cubicBezTo>
                  <a:pt x="796402" y="1792725"/>
                  <a:pt x="813276" y="1750182"/>
                  <a:pt x="819432" y="1746824"/>
                </a:cubicBezTo>
                <a:lnTo>
                  <a:pt x="843936" y="1697348"/>
                </a:lnTo>
                <a:cubicBezTo>
                  <a:pt x="847635" y="1681502"/>
                  <a:pt x="845709" y="1667584"/>
                  <a:pt x="846526" y="1659754"/>
                </a:cubicBezTo>
                <a:lnTo>
                  <a:pt x="873830" y="1628041"/>
                </a:lnTo>
                <a:lnTo>
                  <a:pt x="890626" y="1599883"/>
                </a:lnTo>
                <a:lnTo>
                  <a:pt x="921288" y="1579569"/>
                </a:lnTo>
                <a:cubicBezTo>
                  <a:pt x="921111" y="1565502"/>
                  <a:pt x="920933" y="1551436"/>
                  <a:pt x="920756" y="1537369"/>
                </a:cubicBezTo>
                <a:cubicBezTo>
                  <a:pt x="918173" y="1533598"/>
                  <a:pt x="943194" y="1519497"/>
                  <a:pt x="946290" y="1514308"/>
                </a:cubicBezTo>
                <a:lnTo>
                  <a:pt x="932462" y="1512581"/>
                </a:lnTo>
                <a:lnTo>
                  <a:pt x="940652" y="1510839"/>
                </a:lnTo>
                <a:cubicBezTo>
                  <a:pt x="944059" y="1509546"/>
                  <a:pt x="947769" y="1507347"/>
                  <a:pt x="950739" y="1503635"/>
                </a:cubicBezTo>
                <a:lnTo>
                  <a:pt x="966405" y="1439967"/>
                </a:lnTo>
                <a:cubicBezTo>
                  <a:pt x="966567" y="1437915"/>
                  <a:pt x="970755" y="1392639"/>
                  <a:pt x="973516" y="1389073"/>
                </a:cubicBezTo>
                <a:lnTo>
                  <a:pt x="986960" y="1351857"/>
                </a:lnTo>
                <a:lnTo>
                  <a:pt x="987761" y="1363479"/>
                </a:lnTo>
                <a:cubicBezTo>
                  <a:pt x="987046" y="1391389"/>
                  <a:pt x="991418" y="1341827"/>
                  <a:pt x="989043" y="1346093"/>
                </a:cubicBezTo>
                <a:lnTo>
                  <a:pt x="986960" y="1351857"/>
                </a:lnTo>
                <a:lnTo>
                  <a:pt x="985769" y="1334556"/>
                </a:lnTo>
                <a:cubicBezTo>
                  <a:pt x="983992" y="1300062"/>
                  <a:pt x="982872" y="1251835"/>
                  <a:pt x="982507" y="1216698"/>
                </a:cubicBezTo>
                <a:cubicBezTo>
                  <a:pt x="989105" y="1176777"/>
                  <a:pt x="968656" y="1115073"/>
                  <a:pt x="984836" y="1082381"/>
                </a:cubicBezTo>
                <a:cubicBezTo>
                  <a:pt x="976467" y="1067557"/>
                  <a:pt x="974466" y="1054191"/>
                  <a:pt x="993140" y="1043366"/>
                </a:cubicBezTo>
                <a:cubicBezTo>
                  <a:pt x="994613" y="1005627"/>
                  <a:pt x="972947" y="994211"/>
                  <a:pt x="995544" y="972540"/>
                </a:cubicBezTo>
                <a:cubicBezTo>
                  <a:pt x="1001437" y="952637"/>
                  <a:pt x="1021106" y="938879"/>
                  <a:pt x="1028500" y="923945"/>
                </a:cubicBezTo>
                <a:cubicBezTo>
                  <a:pt x="1032923" y="901661"/>
                  <a:pt x="1022511" y="861628"/>
                  <a:pt x="1022082" y="838835"/>
                </a:cubicBezTo>
                <a:cubicBezTo>
                  <a:pt x="1057150" y="821053"/>
                  <a:pt x="1014683" y="811325"/>
                  <a:pt x="1025925" y="787183"/>
                </a:cubicBezTo>
                <a:cubicBezTo>
                  <a:pt x="1039299" y="775919"/>
                  <a:pt x="1041738" y="767701"/>
                  <a:pt x="1027904" y="756272"/>
                </a:cubicBezTo>
                <a:cubicBezTo>
                  <a:pt x="1092931" y="704439"/>
                  <a:pt x="1063111" y="690611"/>
                  <a:pt x="1088796" y="641639"/>
                </a:cubicBezTo>
                <a:cubicBezTo>
                  <a:pt x="1115586" y="599503"/>
                  <a:pt x="1101832" y="585408"/>
                  <a:pt x="1164389" y="545140"/>
                </a:cubicBezTo>
                <a:cubicBezTo>
                  <a:pt x="1183904" y="515341"/>
                  <a:pt x="1212474" y="444932"/>
                  <a:pt x="1225321" y="413843"/>
                </a:cubicBezTo>
                <a:cubicBezTo>
                  <a:pt x="1235550" y="389613"/>
                  <a:pt x="1230254" y="392779"/>
                  <a:pt x="1241477" y="358607"/>
                </a:cubicBezTo>
                <a:cubicBezTo>
                  <a:pt x="1244505" y="325057"/>
                  <a:pt x="1241891" y="287714"/>
                  <a:pt x="1246119" y="254866"/>
                </a:cubicBezTo>
                <a:cubicBezTo>
                  <a:pt x="1250325" y="233178"/>
                  <a:pt x="1255354" y="194919"/>
                  <a:pt x="1266837" y="161517"/>
                </a:cubicBezTo>
                <a:cubicBezTo>
                  <a:pt x="1312077" y="135871"/>
                  <a:pt x="1280314" y="75805"/>
                  <a:pt x="1315021" y="54455"/>
                </a:cubicBezTo>
                <a:cubicBezTo>
                  <a:pt x="1325412" y="38765"/>
                  <a:pt x="1323873" y="23602"/>
                  <a:pt x="1319335" y="8880"/>
                </a:cubicBezTo>
                <a:lnTo>
                  <a:pt x="1316402" y="852"/>
                </a:lnTo>
                <a:lnTo>
                  <a:pt x="1207569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DD498A-CA80-2502-E052-7E508569A1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8" y="609597"/>
            <a:ext cx="8903433" cy="1330841"/>
          </a:xfrm>
        </p:spPr>
        <p:txBody>
          <a:bodyPr>
            <a:normAutofit/>
          </a:bodyPr>
          <a:lstStyle/>
          <a:p>
            <a:r>
              <a:rPr lang="en-US" u="sng" dirty="0"/>
              <a:t>Nuts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0D9DD9-A617-D534-A40B-DBE393A17A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8" y="2194100"/>
            <a:ext cx="5126303" cy="390858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200" dirty="0"/>
              <a:t>Nuts </a:t>
            </a:r>
            <a:r>
              <a:rPr lang="en-US" sz="3200" dirty="0" smtClean="0"/>
              <a:t>are great for your health and mood because they contain </a:t>
            </a:r>
            <a:r>
              <a:rPr lang="en-US" sz="3200" dirty="0"/>
              <a:t>essential fatty acids and other vitamins and minerals that help support a healthy nervous system.</a:t>
            </a:r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7D3B4FC-79F4-47D2-9D79-DA876E6AD81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60988" y="2022496"/>
            <a:ext cx="4664547" cy="4043934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4" name="Picture 3" descr="A bowl of almonds&#10;&#10;Description automatically generated">
            <a:extLst>
              <a:ext uri="{FF2B5EF4-FFF2-40B4-BE49-F238E27FC236}">
                <a16:creationId xmlns:a16="http://schemas.microsoft.com/office/drawing/2014/main" id="{742812EE-4A86-01A5-4A3E-6688E3FA72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343" r="4369"/>
          <a:stretch/>
        </p:blipFill>
        <p:spPr>
          <a:xfrm>
            <a:off x="7014312" y="2194100"/>
            <a:ext cx="4357896" cy="3732941"/>
          </a:xfrm>
          <a:prstGeom prst="rect">
            <a:avLst/>
          </a:prstGeom>
        </p:spPr>
      </p:pic>
      <p:sp>
        <p:nvSpPr>
          <p:cNvPr id="15" name="Rectangle 6">
            <a:extLst>
              <a:ext uri="{FF2B5EF4-FFF2-40B4-BE49-F238E27FC236}">
                <a16:creationId xmlns:a16="http://schemas.microsoft.com/office/drawing/2014/main" id="{EFF9196C-3887-4B80-8671-3CA6705C18D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8543" y="5840356"/>
            <a:ext cx="1029435" cy="452147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0035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93920E-318A-C80F-C5FB-711360E3A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3831" y="388071"/>
            <a:ext cx="4196932" cy="828897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5400" u="sng" dirty="0"/>
              <a:t>Fish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BDC895-6E00-B2CC-0315-7E3286F0A2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82129" y="1978822"/>
            <a:ext cx="4198634" cy="1572768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buNone/>
            </a:pPr>
            <a:r>
              <a:rPr lang="en-US" dirty="0" smtClean="0"/>
              <a:t>Fish is great for your health because it contains Omega-3 </a:t>
            </a:r>
            <a:r>
              <a:rPr lang="en-US" dirty="0"/>
              <a:t>fatty </a:t>
            </a:r>
            <a:r>
              <a:rPr lang="en-US" dirty="0" smtClean="0"/>
              <a:t>acids and vitamins. </a:t>
            </a:r>
            <a:endParaRPr lang="en-US" dirty="0"/>
          </a:p>
        </p:txBody>
      </p:sp>
      <p:pic>
        <p:nvPicPr>
          <p:cNvPr id="5" name="Picture 4" descr="A piece of fish with green garnish on top&#10;&#10;Description automatically generated">
            <a:extLst>
              <a:ext uri="{FF2B5EF4-FFF2-40B4-BE49-F238E27FC236}">
                <a16:creationId xmlns:a16="http://schemas.microsoft.com/office/drawing/2014/main" id="{F7D6F57F-B228-13F0-55C3-3F92BAE26A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5868" b="1"/>
          <a:stretch/>
        </p:blipFill>
        <p:spPr>
          <a:xfrm>
            <a:off x="866691" y="1216968"/>
            <a:ext cx="5416261" cy="4424065"/>
          </a:xfrm>
          <a:custGeom>
            <a:avLst/>
            <a:gdLst/>
            <a:ahLst/>
            <a:cxnLst/>
            <a:rect l="l" t="t" r="r" b="b"/>
            <a:pathLst>
              <a:path w="5531320" h="4424065">
                <a:moveTo>
                  <a:pt x="4292328" y="3931444"/>
                </a:moveTo>
                <a:cubicBezTo>
                  <a:pt x="3830135" y="4131325"/>
                  <a:pt x="3346708" y="4259111"/>
                  <a:pt x="2855653" y="4364392"/>
                </a:cubicBezTo>
                <a:lnTo>
                  <a:pt x="2855525" y="4364392"/>
                </a:lnTo>
                <a:cubicBezTo>
                  <a:pt x="3386634" y="4394018"/>
                  <a:pt x="3853531" y="4210158"/>
                  <a:pt x="4292328" y="3931444"/>
                </a:cubicBezTo>
                <a:close/>
                <a:moveTo>
                  <a:pt x="4302118" y="3923561"/>
                </a:moveTo>
                <a:lnTo>
                  <a:pt x="4301102" y="3924959"/>
                </a:lnTo>
                <a:lnTo>
                  <a:pt x="4302881" y="3924959"/>
                </a:lnTo>
                <a:close/>
                <a:moveTo>
                  <a:pt x="3885572" y="334733"/>
                </a:moveTo>
                <a:cubicBezTo>
                  <a:pt x="4046889" y="406840"/>
                  <a:pt x="4203653" y="488713"/>
                  <a:pt x="4355013" y="579880"/>
                </a:cubicBezTo>
                <a:cubicBezTo>
                  <a:pt x="4662082" y="768063"/>
                  <a:pt x="4933803" y="995790"/>
                  <a:pt x="5144619" y="1290779"/>
                </a:cubicBezTo>
                <a:cubicBezTo>
                  <a:pt x="5314365" y="1528042"/>
                  <a:pt x="5426258" y="1789591"/>
                  <a:pt x="5468598" y="2088522"/>
                </a:cubicBezTo>
                <a:cubicBezTo>
                  <a:pt x="5479330" y="2001424"/>
                  <a:pt x="5480182" y="1913385"/>
                  <a:pt x="5471141" y="1826083"/>
                </a:cubicBezTo>
                <a:cubicBezTo>
                  <a:pt x="5455337" y="1662962"/>
                  <a:pt x="5406307" y="1504799"/>
                  <a:pt x="5327080" y="1361348"/>
                </a:cubicBezTo>
                <a:cubicBezTo>
                  <a:pt x="5206160" y="1140233"/>
                  <a:pt x="5033362" y="965782"/>
                  <a:pt x="4833354" y="816507"/>
                </a:cubicBezTo>
                <a:cubicBezTo>
                  <a:pt x="4597235" y="640276"/>
                  <a:pt x="4336322" y="509438"/>
                  <a:pt x="4063457" y="400724"/>
                </a:cubicBezTo>
                <a:cubicBezTo>
                  <a:pt x="4033360" y="388607"/>
                  <a:pt x="4003060" y="376909"/>
                  <a:pt x="3972544" y="365631"/>
                </a:cubicBezTo>
                <a:cubicBezTo>
                  <a:pt x="3943680" y="354950"/>
                  <a:pt x="3914563" y="345033"/>
                  <a:pt x="3885572" y="334733"/>
                </a:cubicBezTo>
                <a:close/>
                <a:moveTo>
                  <a:pt x="3865737" y="329520"/>
                </a:moveTo>
                <a:cubicBezTo>
                  <a:pt x="3865737" y="329520"/>
                  <a:pt x="3865737" y="330410"/>
                  <a:pt x="3866500" y="330537"/>
                </a:cubicBezTo>
                <a:lnTo>
                  <a:pt x="3869806" y="330156"/>
                </a:lnTo>
                <a:close/>
                <a:moveTo>
                  <a:pt x="2219772" y="85645"/>
                </a:moveTo>
                <a:cubicBezTo>
                  <a:pt x="2206943" y="84005"/>
                  <a:pt x="2193910" y="85264"/>
                  <a:pt x="2181627" y="89333"/>
                </a:cubicBezTo>
                <a:cubicBezTo>
                  <a:pt x="1932920" y="125113"/>
                  <a:pt x="1690800" y="197118"/>
                  <a:pt x="1462972" y="303073"/>
                </a:cubicBezTo>
                <a:cubicBezTo>
                  <a:pt x="971789" y="529528"/>
                  <a:pt x="578130" y="865460"/>
                  <a:pt x="308698" y="1338461"/>
                </a:cubicBezTo>
                <a:cubicBezTo>
                  <a:pt x="180225" y="1561852"/>
                  <a:pt x="97653" y="1808638"/>
                  <a:pt x="65840" y="2064364"/>
                </a:cubicBezTo>
                <a:cubicBezTo>
                  <a:pt x="71943" y="2050505"/>
                  <a:pt x="77284" y="2036391"/>
                  <a:pt x="82115" y="2022150"/>
                </a:cubicBezTo>
                <a:cubicBezTo>
                  <a:pt x="170104" y="1763653"/>
                  <a:pt x="279580" y="1515073"/>
                  <a:pt x="423261" y="1282260"/>
                </a:cubicBezTo>
                <a:cubicBezTo>
                  <a:pt x="630770" y="945565"/>
                  <a:pt x="895371" y="664944"/>
                  <a:pt x="1231812" y="454001"/>
                </a:cubicBezTo>
                <a:cubicBezTo>
                  <a:pt x="1535193" y="263783"/>
                  <a:pt x="1866802" y="149729"/>
                  <a:pt x="2219772" y="85645"/>
                </a:cubicBezTo>
                <a:close/>
                <a:moveTo>
                  <a:pt x="2612541" y="836"/>
                </a:moveTo>
                <a:cubicBezTo>
                  <a:pt x="2715914" y="-4250"/>
                  <a:pt x="2831240" y="14695"/>
                  <a:pt x="2946311" y="35548"/>
                </a:cubicBezTo>
                <a:cubicBezTo>
                  <a:pt x="3291652" y="98106"/>
                  <a:pt x="3631144" y="182915"/>
                  <a:pt x="3961100" y="303581"/>
                </a:cubicBezTo>
                <a:cubicBezTo>
                  <a:pt x="4278341" y="419543"/>
                  <a:pt x="4581341" y="563350"/>
                  <a:pt x="4854588" y="764502"/>
                </a:cubicBezTo>
                <a:cubicBezTo>
                  <a:pt x="5067438" y="921152"/>
                  <a:pt x="5250408" y="1105521"/>
                  <a:pt x="5377813" y="1339732"/>
                </a:cubicBezTo>
                <a:cubicBezTo>
                  <a:pt x="5459812" y="1489986"/>
                  <a:pt x="5510304" y="1655396"/>
                  <a:pt x="5526198" y="1825829"/>
                </a:cubicBezTo>
                <a:cubicBezTo>
                  <a:pt x="5538277" y="1951327"/>
                  <a:pt x="5527342" y="2074917"/>
                  <a:pt x="5510558" y="2199398"/>
                </a:cubicBezTo>
                <a:cubicBezTo>
                  <a:pt x="5502967" y="2266991"/>
                  <a:pt x="5502713" y="2335195"/>
                  <a:pt x="5509796" y="2402839"/>
                </a:cubicBezTo>
                <a:cubicBezTo>
                  <a:pt x="5534208" y="2664197"/>
                  <a:pt x="5468472" y="2926051"/>
                  <a:pt x="5323520" y="3144890"/>
                </a:cubicBezTo>
                <a:cubicBezTo>
                  <a:pt x="5201340" y="3332234"/>
                  <a:pt x="5041042" y="3491719"/>
                  <a:pt x="4853062" y="3612932"/>
                </a:cubicBezTo>
                <a:cubicBezTo>
                  <a:pt x="4671110" y="3732072"/>
                  <a:pt x="4498566" y="3864563"/>
                  <a:pt x="4316359" y="3982940"/>
                </a:cubicBezTo>
                <a:cubicBezTo>
                  <a:pt x="4019717" y="4175573"/>
                  <a:pt x="3701077" y="4317347"/>
                  <a:pt x="3352557" y="4386771"/>
                </a:cubicBezTo>
                <a:cubicBezTo>
                  <a:pt x="3160954" y="4425590"/>
                  <a:pt x="2964456" y="4434173"/>
                  <a:pt x="2770207" y="4412201"/>
                </a:cubicBezTo>
                <a:cubicBezTo>
                  <a:pt x="2685525" y="4402537"/>
                  <a:pt x="2599953" y="4402410"/>
                  <a:pt x="2514889" y="4393637"/>
                </a:cubicBezTo>
                <a:cubicBezTo>
                  <a:pt x="2307137" y="4370851"/>
                  <a:pt x="2102209" y="4327277"/>
                  <a:pt x="1903167" y="4263562"/>
                </a:cubicBezTo>
                <a:cubicBezTo>
                  <a:pt x="1560623" y="4156119"/>
                  <a:pt x="1238932" y="4006972"/>
                  <a:pt x="948393" y="3794249"/>
                </a:cubicBezTo>
                <a:cubicBezTo>
                  <a:pt x="647554" y="3573897"/>
                  <a:pt x="396813" y="3308660"/>
                  <a:pt x="223634" y="2975526"/>
                </a:cubicBezTo>
                <a:cubicBezTo>
                  <a:pt x="129454" y="2796370"/>
                  <a:pt x="67150" y="2602198"/>
                  <a:pt x="39520" y="2401695"/>
                </a:cubicBezTo>
                <a:cubicBezTo>
                  <a:pt x="34510" y="2367555"/>
                  <a:pt x="26729" y="2333872"/>
                  <a:pt x="16252" y="2300991"/>
                </a:cubicBezTo>
                <a:cubicBezTo>
                  <a:pt x="-9179" y="2218598"/>
                  <a:pt x="-24" y="2135695"/>
                  <a:pt x="11801" y="2053556"/>
                </a:cubicBezTo>
                <a:cubicBezTo>
                  <a:pt x="93686" y="1480615"/>
                  <a:pt x="377868" y="1021983"/>
                  <a:pt x="812850" y="651084"/>
                </a:cubicBezTo>
                <a:cubicBezTo>
                  <a:pt x="1176755" y="340201"/>
                  <a:pt x="1598260" y="146042"/>
                  <a:pt x="2066810" y="52586"/>
                </a:cubicBezTo>
                <a:cubicBezTo>
                  <a:pt x="2154544" y="35039"/>
                  <a:pt x="2243041" y="23087"/>
                  <a:pt x="2332046" y="14441"/>
                </a:cubicBezTo>
                <a:cubicBezTo>
                  <a:pt x="2421052" y="5794"/>
                  <a:pt x="2508913" y="2107"/>
                  <a:pt x="2612541" y="836"/>
                </a:cubicBezTo>
                <a:close/>
              </a:path>
            </a:pathLst>
          </a:custGeom>
        </p:spPr>
      </p:pic>
      <p:sp>
        <p:nvSpPr>
          <p:cNvPr id="20" name="sketchy line">
            <a:extLst>
              <a:ext uri="{FF2B5EF4-FFF2-40B4-BE49-F238E27FC236}">
                <a16:creationId xmlns:a16="http://schemas.microsoft.com/office/drawing/2014/main" id="{3F9B0603-37C5-4312-AE4D-A3D01547540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85532" y="4409267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0662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5B3EDC-4FE1-3A54-4C21-A60109576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US" sz="5400" u="sng" dirty="0"/>
              <a:t>Dark chocolate</a:t>
            </a:r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xmlns="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A49DADD-6D16-C539-98AB-2FB7783632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dirty="0"/>
              <a:t>Dark chocolate </a:t>
            </a:r>
            <a:r>
              <a:rPr lang="en-US" dirty="0" smtClean="0"/>
              <a:t>is good for you in small amounts because it helps </a:t>
            </a:r>
            <a:r>
              <a:rPr lang="en-US" dirty="0"/>
              <a:t>lower your blood </a:t>
            </a:r>
            <a:r>
              <a:rPr lang="en-US" dirty="0" smtClean="0"/>
              <a:t>pressure, helps improve</a:t>
            </a:r>
            <a:r>
              <a:rPr lang="en-US" dirty="0"/>
              <a:t> your </a:t>
            </a:r>
            <a:r>
              <a:rPr lang="en-US" dirty="0" smtClean="0"/>
              <a:t>cholesterol</a:t>
            </a:r>
            <a:r>
              <a:rPr lang="en-US" dirty="0"/>
              <a:t> levels and brain function, and </a:t>
            </a:r>
            <a:r>
              <a:rPr lang="en-US" dirty="0" smtClean="0"/>
              <a:t>helps </a:t>
            </a:r>
            <a:r>
              <a:rPr lang="en-US" dirty="0"/>
              <a:t>your body deal with insulin.</a:t>
            </a:r>
          </a:p>
        </p:txBody>
      </p:sp>
      <p:pic>
        <p:nvPicPr>
          <p:cNvPr id="4" name="Content Placeholder 3" descr="A chocolate bar with triangles on top&#10;&#10;Description automatically generated">
            <a:extLst>
              <a:ext uri="{FF2B5EF4-FFF2-40B4-BE49-F238E27FC236}">
                <a16:creationId xmlns:a16="http://schemas.microsoft.com/office/drawing/2014/main" id="{E3F7D03D-D7BF-CCFD-1ADE-F84BE5C53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126" r="15648" b="1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5087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4C9EFF-11CD-00E9-ACAB-6A58D11A5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US" sz="5400" u="sng" dirty="0"/>
              <a:t>Donut</a:t>
            </a:r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xmlns="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E571083-BC9F-09B5-D8BB-8599756E1C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sz="3200" dirty="0" smtClean="0"/>
              <a:t>Donuts are not good for your health because they contain lots of fat and sugar. </a:t>
            </a:r>
            <a:endParaRPr lang="en-US" sz="3200" dirty="0"/>
          </a:p>
        </p:txBody>
      </p:sp>
      <p:pic>
        <p:nvPicPr>
          <p:cNvPr id="4" name="Content Placeholder 3" descr="Two donuts with sprinkles on them&#10;&#10;Description automatically generated">
            <a:extLst>
              <a:ext uri="{FF2B5EF4-FFF2-40B4-BE49-F238E27FC236}">
                <a16:creationId xmlns:a16="http://schemas.microsoft.com/office/drawing/2014/main" id="{04428101-C99C-BA8D-20D9-AE4A445166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417" r="22187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6111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4ECDE7A-6944-466D-8FFE-149A29BA6BA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B3420082-9415-44EC-802E-C77D71D59C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09" y="0"/>
            <a:ext cx="11167447" cy="2018806"/>
          </a:xfrm>
          <a:prstGeom prst="rect">
            <a:avLst/>
          </a:prstGeom>
          <a:ln w="12700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55A52C45-1FCB-4636-A80F-2849B8226C0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928" y="0"/>
            <a:ext cx="11155680" cy="2011680"/>
          </a:xfrm>
          <a:prstGeom prst="rect">
            <a:avLst/>
          </a:prstGeom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2B47BF-76B3-4D45-EA80-200955621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/>
          <a:p>
            <a:r>
              <a:rPr lang="en-US" sz="4000" u="sng" dirty="0" smtClean="0"/>
              <a:t>Cake</a:t>
            </a:r>
            <a:endParaRPr lang="en-US" sz="4000" u="sng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68EB4DD-3704-43AD-92B3-C4E0C6EA92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77079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Content Placeholder 3" descr="A rainbow cake with sprinkles&#10;&#10;Description automatically generated">
            <a:extLst>
              <a:ext uri="{FF2B5EF4-FFF2-40B4-BE49-F238E27FC236}">
                <a16:creationId xmlns:a16="http://schemas.microsoft.com/office/drawing/2014/main" id="{61C77BBF-7BF0-9176-B769-52BB9D60BD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64" r="1" b="4550"/>
          <a:stretch/>
        </p:blipFill>
        <p:spPr>
          <a:xfrm>
            <a:off x="908304" y="2478024"/>
            <a:ext cx="6009855" cy="3694176"/>
          </a:xfrm>
          <a:prstGeom prst="rect">
            <a:avLst/>
          </a:pr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FCD3D5C-69CD-539C-4343-2198C7B3B4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26544" y="2478024"/>
            <a:ext cx="4343298" cy="369417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/>
              <a:t>I</a:t>
            </a:r>
            <a:r>
              <a:rPr lang="en-US" dirty="0" smtClean="0"/>
              <a:t>t </a:t>
            </a:r>
            <a:r>
              <a:rPr lang="en-US" dirty="0"/>
              <a:t>is </a:t>
            </a:r>
            <a:r>
              <a:rPr lang="en-US" dirty="0" smtClean="0"/>
              <a:t>absolutely </a:t>
            </a:r>
            <a:r>
              <a:rPr lang="en-US" dirty="0"/>
              <a:t>possible to make cake </a:t>
            </a:r>
            <a:r>
              <a:rPr lang="en-US" dirty="0" smtClean="0"/>
              <a:t>healthy if you use vegetables and substitutes for sugar. But most of the time it is not healthy.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5580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135</Words>
  <Application>Microsoft Office PowerPoint</Application>
  <PresentationFormat>Widescreen</PresentationFormat>
  <Paragraphs>14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Aptos</vt:lpstr>
      <vt:lpstr>Aptos Display</vt:lpstr>
      <vt:lpstr>Arial</vt:lpstr>
      <vt:lpstr>Calibri</vt:lpstr>
      <vt:lpstr>office theme</vt:lpstr>
      <vt:lpstr>Food Is Your Mood </vt:lpstr>
      <vt:lpstr>Nuts</vt:lpstr>
      <vt:lpstr>Fish</vt:lpstr>
      <vt:lpstr>Dark chocolate</vt:lpstr>
      <vt:lpstr>Donut</vt:lpstr>
      <vt:lpstr>Cake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R Evans (Llangyfelach Primary School)</cp:lastModifiedBy>
  <cp:revision>373</cp:revision>
  <dcterms:created xsi:type="dcterms:W3CDTF">2024-06-14T08:52:47Z</dcterms:created>
  <dcterms:modified xsi:type="dcterms:W3CDTF">2024-07-03T18:57:06Z</dcterms:modified>
</cp:coreProperties>
</file>