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EAC742-9CB0-4375-EE2A-E117F61313BB}" v="169" dt="2024-06-25T08:52:34.531"/>
    <p1510:client id="{5820AA35-C140-3430-1C94-BE28C6C461BD}" v="62" dt="2024-06-24T09:09:46.6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2B65841-E636-48E5-ADB7-98AF692126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995" y="4462272"/>
            <a:ext cx="10170623" cy="895863"/>
          </a:xfrm>
        </p:spPr>
        <p:txBody>
          <a:bodyPr>
            <a:normAutofit/>
          </a:bodyPr>
          <a:lstStyle/>
          <a:p>
            <a:r>
              <a:rPr lang="en-US" sz="5200"/>
              <a:t>Food Is Your Mood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995" y="5571899"/>
            <a:ext cx="10170623" cy="55719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By Dottie</a:t>
            </a:r>
          </a:p>
        </p:txBody>
      </p:sp>
      <p:pic>
        <p:nvPicPr>
          <p:cNvPr id="4" name="Picture 3" descr="A heart shaped arrangement of food&#10;&#10;Description automatically generated">
            <a:extLst>
              <a:ext uri="{FF2B5EF4-FFF2-40B4-BE49-F238E27FC236}">
                <a16:creationId xmlns:a16="http://schemas.microsoft.com/office/drawing/2014/main" id="{5131F121-1910-7BD2-C679-87A8F24A87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41" b="2172"/>
          <a:stretch/>
        </p:blipFill>
        <p:spPr>
          <a:xfrm>
            <a:off x="20" y="1"/>
            <a:ext cx="6002338" cy="4243760"/>
          </a:xfrm>
          <a:prstGeom prst="rect">
            <a:avLst/>
          </a:prstGeom>
        </p:spPr>
      </p:pic>
      <p:pic>
        <p:nvPicPr>
          <p:cNvPr id="5" name="Picture 4" descr="A hamburger and fries with a drink and a cup&#10;&#10;Description automatically generated">
            <a:extLst>
              <a:ext uri="{FF2B5EF4-FFF2-40B4-BE49-F238E27FC236}">
                <a16:creationId xmlns:a16="http://schemas.microsoft.com/office/drawing/2014/main" id="{92AD96E5-8791-CB70-9418-BE1A909F37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05" r="8175" b="1"/>
          <a:stretch/>
        </p:blipFill>
        <p:spPr>
          <a:xfrm>
            <a:off x="6183808" y="1"/>
            <a:ext cx="6008192" cy="424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35320F-2C4D-E25A-371E-1622DBB84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                              </a:t>
            </a:r>
            <a:r>
              <a:rPr lang="en-US" dirty="0"/>
              <a:t> </a:t>
            </a:r>
            <a:r>
              <a:rPr lang="en-US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Eggs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974226-F144-DE54-D69A-C81099799F55}"/>
              </a:ext>
            </a:extLst>
          </p:cNvPr>
          <p:cNvSpPr txBox="1"/>
          <p:nvPr/>
        </p:nvSpPr>
        <p:spPr>
          <a:xfrm>
            <a:off x="1137034" y="2198362"/>
            <a:ext cx="4958966" cy="391777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Eggs have a very good impact on your health because they have lots of </a:t>
            </a:r>
            <a:r>
              <a:rPr lang="en-US" sz="3200" dirty="0" smtClean="0"/>
              <a:t>protein </a:t>
            </a:r>
            <a:r>
              <a:rPr lang="en-US" sz="3200" dirty="0"/>
              <a:t>in them .You can have </a:t>
            </a:r>
            <a:r>
              <a:rPr lang="en-US" sz="3200" dirty="0" smtClean="0"/>
              <a:t>eggs </a:t>
            </a:r>
            <a:r>
              <a:rPr lang="en-US" sz="3200" dirty="0" smtClean="0"/>
              <a:t>cooked in </a:t>
            </a:r>
            <a:r>
              <a:rPr lang="en-US" sz="3200" dirty="0" smtClean="0"/>
              <a:t>lots </a:t>
            </a:r>
            <a:r>
              <a:rPr lang="en-US" sz="3200" dirty="0"/>
              <a:t>of different </a:t>
            </a:r>
            <a:r>
              <a:rPr lang="en-US" sz="3200" dirty="0" smtClean="0"/>
              <a:t>ways </a:t>
            </a:r>
            <a:r>
              <a:rPr lang="en-US" sz="3200" dirty="0" smtClean="0"/>
              <a:t>such </a:t>
            </a:r>
            <a:r>
              <a:rPr lang="en-US" sz="3200" dirty="0"/>
              <a:t>as </a:t>
            </a:r>
            <a:r>
              <a:rPr lang="en-US" sz="3200" dirty="0" smtClean="0"/>
              <a:t>scrambled, poached boiled</a:t>
            </a:r>
            <a:r>
              <a:rPr lang="en-US" sz="3200" dirty="0"/>
              <a:t> and sunny side up.</a:t>
            </a:r>
          </a:p>
        </p:txBody>
      </p:sp>
      <p:pic>
        <p:nvPicPr>
          <p:cNvPr id="8" name="Content Placeholder 7" descr="A brown egg on a white background&#10;&#10;Description automatically generated">
            <a:extLst>
              <a:ext uri="{FF2B5EF4-FFF2-40B4-BE49-F238E27FC236}">
                <a16:creationId xmlns:a16="http://schemas.microsoft.com/office/drawing/2014/main" id="{A9248DB7-582C-AB21-7941-10A7398FB5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19367" y="2349553"/>
            <a:ext cx="4788505" cy="3426636"/>
          </a:xfrm>
          <a:prstGeom prst="rect">
            <a:avLst/>
          </a:pr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835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8B5EA3-8C0F-46E5-AF8E-9138CE3DB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                                </a:t>
            </a:r>
            <a:r>
              <a:rPr lang="en-US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Greens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6643F4-3929-FF48-FEDB-F39DEE8BD6EB}"/>
              </a:ext>
            </a:extLst>
          </p:cNvPr>
          <p:cNvSpPr txBox="1"/>
          <p:nvPr/>
        </p:nvSpPr>
        <p:spPr>
          <a:xfrm>
            <a:off x="1137034" y="2198362"/>
            <a:ext cx="4958966" cy="391777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 smtClean="0"/>
              <a:t>There are lots of green vegetables </a:t>
            </a:r>
            <a:r>
              <a:rPr lang="en-US" sz="2800" dirty="0"/>
              <a:t>such as </a:t>
            </a:r>
            <a:r>
              <a:rPr lang="en-US" sz="2800" dirty="0" smtClean="0"/>
              <a:t>broccoli,</a:t>
            </a:r>
            <a:r>
              <a:rPr lang="en-US" sz="2800" dirty="0"/>
              <a:t> avocado and lots </a:t>
            </a:r>
            <a:r>
              <a:rPr lang="en-US" sz="2800" dirty="0" smtClean="0"/>
              <a:t>more. </a:t>
            </a:r>
            <a:r>
              <a:rPr lang="en-US" sz="2800" dirty="0"/>
              <a:t>They have a good </a:t>
            </a:r>
            <a:r>
              <a:rPr lang="en-US" sz="2800" dirty="0" smtClean="0"/>
              <a:t>impact </a:t>
            </a:r>
            <a:r>
              <a:rPr lang="en-US" sz="2800" dirty="0"/>
              <a:t>in your mood and health because they have </a:t>
            </a:r>
            <a:r>
              <a:rPr lang="en-US" sz="2800" dirty="0" smtClean="0"/>
              <a:t>vitamins </a:t>
            </a:r>
            <a:r>
              <a:rPr lang="en-US" sz="2800" dirty="0"/>
              <a:t>and </a:t>
            </a:r>
            <a:r>
              <a:rPr lang="en-US" sz="2800" dirty="0" err="1" smtClean="0"/>
              <a:t>fibre</a:t>
            </a:r>
            <a:r>
              <a:rPr lang="en-US" sz="2800" dirty="0" smtClean="0"/>
              <a:t> </a:t>
            </a:r>
            <a:r>
              <a:rPr lang="en-US" sz="2800" dirty="0"/>
              <a:t>in them.</a:t>
            </a:r>
          </a:p>
        </p:txBody>
      </p:sp>
      <p:pic>
        <p:nvPicPr>
          <p:cNvPr id="4" name="Content Placeholder 3" descr="A group of green vegetables&#10;&#10;Description automatically generated">
            <a:extLst>
              <a:ext uri="{FF2B5EF4-FFF2-40B4-BE49-F238E27FC236}">
                <a16:creationId xmlns:a16="http://schemas.microsoft.com/office/drawing/2014/main" id="{B74C5E66-3386-4738-809A-4E577B05DE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49747" y="2198362"/>
            <a:ext cx="4788505" cy="3391857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052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39F15D-A0F6-4F8D-F352-F8E343B5F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/>
              <a:t>                                 </a:t>
            </a:r>
            <a:r>
              <a:rPr lang="en-US" dirty="0" smtClean="0"/>
              <a:t>Fish</a:t>
            </a:r>
            <a:r>
              <a:rPr lang="en-US" dirty="0"/>
              <a:t> 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F7312FB-98C9-DA4D-6E9C-5E0733C38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/>
              <a:t>Fish is good at improving your mood because it has </a:t>
            </a:r>
            <a:r>
              <a:rPr lang="en-US" sz="3200" dirty="0" smtClean="0"/>
              <a:t>calcium</a:t>
            </a:r>
            <a:r>
              <a:rPr lang="en-US" sz="3200" dirty="0"/>
              <a:t> in it. I love fish and chips but I also have tuna </a:t>
            </a:r>
            <a:r>
              <a:rPr lang="en-US" sz="3200" dirty="0" smtClean="0"/>
              <a:t>which </a:t>
            </a:r>
            <a:r>
              <a:rPr lang="en-US" sz="3200" dirty="0"/>
              <a:t>is </a:t>
            </a:r>
            <a:r>
              <a:rPr lang="en-US" sz="3200" dirty="0" smtClean="0"/>
              <a:t>also a </a:t>
            </a:r>
            <a:r>
              <a:rPr lang="en-US" sz="3200" dirty="0"/>
              <a:t>type of fish.</a:t>
            </a:r>
          </a:p>
        </p:txBody>
      </p:sp>
      <p:pic>
        <p:nvPicPr>
          <p:cNvPr id="4" name="Content Placeholder 3" descr="A fish on a plate&#10;&#10;Description automatically generated">
            <a:extLst>
              <a:ext uri="{FF2B5EF4-FFF2-40B4-BE49-F238E27FC236}">
                <a16:creationId xmlns:a16="http://schemas.microsoft.com/office/drawing/2014/main" id="{C3EF200C-E328-D82C-AB27-67EDE3E77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2514" y="1940438"/>
            <a:ext cx="4442972" cy="3755915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260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86AA2DA-281A-4806-8977-D617AEAC8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4185774-6FC0-4B8D-A8DB-A885468896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07978" y="0"/>
            <a:ext cx="2484022" cy="6858000"/>
          </a:xfrm>
          <a:custGeom>
            <a:avLst/>
            <a:gdLst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57677 w 2632012"/>
              <a:gd name="connsiteY27" fmla="*/ 2548608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08456 w 2632012"/>
              <a:gd name="connsiteY22" fmla="*/ 5878851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32012" h="6858000">
                <a:moveTo>
                  <a:pt x="932173" y="1512545"/>
                </a:moveTo>
                <a:lnTo>
                  <a:pt x="932462" y="1512581"/>
                </a:lnTo>
                <a:lnTo>
                  <a:pt x="932378" y="1512599"/>
                </a:lnTo>
                <a:cubicBezTo>
                  <a:pt x="930618" y="1512681"/>
                  <a:pt x="930202" y="1512462"/>
                  <a:pt x="932173" y="1512545"/>
                </a:cubicBezTo>
                <a:close/>
                <a:moveTo>
                  <a:pt x="1207569" y="0"/>
                </a:moveTo>
                <a:lnTo>
                  <a:pt x="2632012" y="0"/>
                </a:lnTo>
                <a:lnTo>
                  <a:pt x="2632012" y="6858000"/>
                </a:lnTo>
                <a:lnTo>
                  <a:pt x="13514" y="6858000"/>
                </a:lnTo>
                <a:cubicBezTo>
                  <a:pt x="13399" y="6842943"/>
                  <a:pt x="13285" y="6827886"/>
                  <a:pt x="13170" y="6812829"/>
                </a:cubicBezTo>
                <a:cubicBezTo>
                  <a:pt x="12714" y="6794763"/>
                  <a:pt x="13524" y="6777517"/>
                  <a:pt x="20332" y="6760689"/>
                </a:cubicBezTo>
                <a:cubicBezTo>
                  <a:pt x="10828" y="6746468"/>
                  <a:pt x="7794" y="6733277"/>
                  <a:pt x="25596" y="6721251"/>
                </a:cubicBezTo>
                <a:cubicBezTo>
                  <a:pt x="24143" y="6683539"/>
                  <a:pt x="1631" y="6673595"/>
                  <a:pt x="22507" y="6650499"/>
                </a:cubicBezTo>
                <a:cubicBezTo>
                  <a:pt x="-25124" y="6620536"/>
                  <a:pt x="16765" y="6629253"/>
                  <a:pt x="22444" y="6604241"/>
                </a:cubicBezTo>
                <a:cubicBezTo>
                  <a:pt x="28668" y="6588866"/>
                  <a:pt x="29169" y="6574778"/>
                  <a:pt x="31867" y="6559984"/>
                </a:cubicBezTo>
                <a:cubicBezTo>
                  <a:pt x="4443" y="6566661"/>
                  <a:pt x="62924" y="6515664"/>
                  <a:pt x="38635" y="6515473"/>
                </a:cubicBezTo>
                <a:cubicBezTo>
                  <a:pt x="72259" y="6495428"/>
                  <a:pt x="29118" y="6488543"/>
                  <a:pt x="38467" y="6463736"/>
                </a:cubicBezTo>
                <a:cubicBezTo>
                  <a:pt x="50944" y="6451623"/>
                  <a:pt x="52742" y="6443270"/>
                  <a:pt x="38052" y="6432794"/>
                </a:cubicBezTo>
                <a:cubicBezTo>
                  <a:pt x="98939" y="6376824"/>
                  <a:pt x="58603" y="6351821"/>
                  <a:pt x="80445" y="6301309"/>
                </a:cubicBezTo>
                <a:cubicBezTo>
                  <a:pt x="103917" y="6257537"/>
                  <a:pt x="78836" y="6301310"/>
                  <a:pt x="138157" y="6257030"/>
                </a:cubicBezTo>
                <a:cubicBezTo>
                  <a:pt x="155187" y="6248574"/>
                  <a:pt x="166108" y="6186701"/>
                  <a:pt x="170419" y="6171255"/>
                </a:cubicBezTo>
                <a:cubicBezTo>
                  <a:pt x="174731" y="6155809"/>
                  <a:pt x="166522" y="6166390"/>
                  <a:pt x="164027" y="6164357"/>
                </a:cubicBezTo>
                <a:cubicBezTo>
                  <a:pt x="206228" y="6137678"/>
                  <a:pt x="184454" y="6121750"/>
                  <a:pt x="213309" y="6109331"/>
                </a:cubicBezTo>
                <a:cubicBezTo>
                  <a:pt x="224262" y="6067371"/>
                  <a:pt x="183175" y="5890445"/>
                  <a:pt x="208456" y="5878851"/>
                </a:cubicBezTo>
                <a:cubicBezTo>
                  <a:pt x="225886" y="5808435"/>
                  <a:pt x="192379" y="5574013"/>
                  <a:pt x="219615" y="5557777"/>
                </a:cubicBezTo>
                <a:lnTo>
                  <a:pt x="245711" y="5066230"/>
                </a:lnTo>
                <a:cubicBezTo>
                  <a:pt x="117719" y="4582016"/>
                  <a:pt x="230524" y="4647254"/>
                  <a:pt x="276721" y="4162848"/>
                </a:cubicBezTo>
                <a:lnTo>
                  <a:pt x="343082" y="3059377"/>
                </a:lnTo>
                <a:cubicBezTo>
                  <a:pt x="347947" y="2889121"/>
                  <a:pt x="364765" y="2862299"/>
                  <a:pt x="369630" y="2692043"/>
                </a:cubicBezTo>
                <a:cubicBezTo>
                  <a:pt x="369393" y="2690043"/>
                  <a:pt x="435560" y="2522082"/>
                  <a:pt x="435324" y="2520083"/>
                </a:cubicBezTo>
                <a:lnTo>
                  <a:pt x="482259" y="2336178"/>
                </a:lnTo>
                <a:cubicBezTo>
                  <a:pt x="516201" y="2267350"/>
                  <a:pt x="537443" y="2148254"/>
                  <a:pt x="569515" y="2091909"/>
                </a:cubicBezTo>
                <a:cubicBezTo>
                  <a:pt x="629286" y="2030534"/>
                  <a:pt x="622061" y="2045605"/>
                  <a:pt x="638163" y="1994147"/>
                </a:cubicBezTo>
                <a:cubicBezTo>
                  <a:pt x="633178" y="1967912"/>
                  <a:pt x="705417" y="1945185"/>
                  <a:pt x="737312" y="1871408"/>
                </a:cubicBezTo>
                <a:cubicBezTo>
                  <a:pt x="759407" y="1814663"/>
                  <a:pt x="795838" y="1856475"/>
                  <a:pt x="788501" y="1793826"/>
                </a:cubicBezTo>
                <a:cubicBezTo>
                  <a:pt x="796402" y="1792725"/>
                  <a:pt x="813276" y="1750182"/>
                  <a:pt x="819432" y="1746824"/>
                </a:cubicBezTo>
                <a:lnTo>
                  <a:pt x="843936" y="1697348"/>
                </a:lnTo>
                <a:cubicBezTo>
                  <a:pt x="847635" y="1681502"/>
                  <a:pt x="845709" y="1667584"/>
                  <a:pt x="846526" y="1659754"/>
                </a:cubicBezTo>
                <a:lnTo>
                  <a:pt x="873830" y="1628041"/>
                </a:lnTo>
                <a:lnTo>
                  <a:pt x="890626" y="1599883"/>
                </a:lnTo>
                <a:lnTo>
                  <a:pt x="921288" y="1579569"/>
                </a:lnTo>
                <a:cubicBezTo>
                  <a:pt x="921111" y="1565502"/>
                  <a:pt x="920933" y="1551436"/>
                  <a:pt x="920756" y="1537369"/>
                </a:cubicBezTo>
                <a:cubicBezTo>
                  <a:pt x="918173" y="1533598"/>
                  <a:pt x="943194" y="1519497"/>
                  <a:pt x="946290" y="1514308"/>
                </a:cubicBezTo>
                <a:lnTo>
                  <a:pt x="932462" y="1512581"/>
                </a:lnTo>
                <a:lnTo>
                  <a:pt x="940652" y="1510839"/>
                </a:lnTo>
                <a:cubicBezTo>
                  <a:pt x="944059" y="1509546"/>
                  <a:pt x="947769" y="1507347"/>
                  <a:pt x="950739" y="1503635"/>
                </a:cubicBezTo>
                <a:lnTo>
                  <a:pt x="966405" y="1439967"/>
                </a:lnTo>
                <a:cubicBezTo>
                  <a:pt x="966567" y="1437915"/>
                  <a:pt x="970755" y="1392639"/>
                  <a:pt x="973516" y="1389073"/>
                </a:cubicBezTo>
                <a:lnTo>
                  <a:pt x="986960" y="1351857"/>
                </a:lnTo>
                <a:lnTo>
                  <a:pt x="987761" y="1363479"/>
                </a:lnTo>
                <a:cubicBezTo>
                  <a:pt x="987046" y="1391389"/>
                  <a:pt x="991418" y="1341827"/>
                  <a:pt x="989043" y="1346093"/>
                </a:cubicBezTo>
                <a:lnTo>
                  <a:pt x="986960" y="1351857"/>
                </a:lnTo>
                <a:lnTo>
                  <a:pt x="985769" y="1334556"/>
                </a:lnTo>
                <a:cubicBezTo>
                  <a:pt x="983992" y="1300062"/>
                  <a:pt x="982872" y="1251835"/>
                  <a:pt x="982507" y="1216698"/>
                </a:cubicBezTo>
                <a:cubicBezTo>
                  <a:pt x="989105" y="1176777"/>
                  <a:pt x="968656" y="1115073"/>
                  <a:pt x="984836" y="1082381"/>
                </a:cubicBezTo>
                <a:cubicBezTo>
                  <a:pt x="976467" y="1067557"/>
                  <a:pt x="974466" y="1054191"/>
                  <a:pt x="993140" y="1043366"/>
                </a:cubicBezTo>
                <a:cubicBezTo>
                  <a:pt x="994613" y="1005627"/>
                  <a:pt x="972947" y="994211"/>
                  <a:pt x="995544" y="972540"/>
                </a:cubicBezTo>
                <a:cubicBezTo>
                  <a:pt x="1001437" y="952637"/>
                  <a:pt x="1021106" y="938879"/>
                  <a:pt x="1028500" y="923945"/>
                </a:cubicBezTo>
                <a:cubicBezTo>
                  <a:pt x="1032923" y="901661"/>
                  <a:pt x="1022511" y="861628"/>
                  <a:pt x="1022082" y="838835"/>
                </a:cubicBezTo>
                <a:cubicBezTo>
                  <a:pt x="1057150" y="821053"/>
                  <a:pt x="1014683" y="811325"/>
                  <a:pt x="1025925" y="787183"/>
                </a:cubicBezTo>
                <a:cubicBezTo>
                  <a:pt x="1039299" y="775919"/>
                  <a:pt x="1041738" y="767701"/>
                  <a:pt x="1027904" y="756272"/>
                </a:cubicBezTo>
                <a:cubicBezTo>
                  <a:pt x="1092931" y="704439"/>
                  <a:pt x="1063111" y="690611"/>
                  <a:pt x="1088796" y="641639"/>
                </a:cubicBezTo>
                <a:cubicBezTo>
                  <a:pt x="1115586" y="599503"/>
                  <a:pt x="1101832" y="585408"/>
                  <a:pt x="1164389" y="545140"/>
                </a:cubicBezTo>
                <a:cubicBezTo>
                  <a:pt x="1183904" y="515341"/>
                  <a:pt x="1212474" y="444932"/>
                  <a:pt x="1225321" y="413843"/>
                </a:cubicBezTo>
                <a:cubicBezTo>
                  <a:pt x="1235550" y="389613"/>
                  <a:pt x="1230254" y="392779"/>
                  <a:pt x="1241477" y="358607"/>
                </a:cubicBezTo>
                <a:cubicBezTo>
                  <a:pt x="1244505" y="325057"/>
                  <a:pt x="1241891" y="287714"/>
                  <a:pt x="1246119" y="254866"/>
                </a:cubicBezTo>
                <a:cubicBezTo>
                  <a:pt x="1250325" y="233178"/>
                  <a:pt x="1255354" y="194919"/>
                  <a:pt x="1266837" y="161517"/>
                </a:cubicBezTo>
                <a:cubicBezTo>
                  <a:pt x="1312077" y="135871"/>
                  <a:pt x="1280314" y="75805"/>
                  <a:pt x="1315021" y="54455"/>
                </a:cubicBezTo>
                <a:cubicBezTo>
                  <a:pt x="1325412" y="38765"/>
                  <a:pt x="1323873" y="23602"/>
                  <a:pt x="1319335" y="8880"/>
                </a:cubicBezTo>
                <a:lnTo>
                  <a:pt x="1316402" y="852"/>
                </a:lnTo>
                <a:lnTo>
                  <a:pt x="1207569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9A0FEE-FDA9-C676-A08F-9C125EB28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8" y="609597"/>
            <a:ext cx="8903433" cy="1330841"/>
          </a:xfrm>
        </p:spPr>
        <p:txBody>
          <a:bodyPr>
            <a:normAutofit/>
          </a:bodyPr>
          <a:lstStyle/>
          <a:p>
            <a:r>
              <a:rPr lang="en-US" dirty="0"/>
              <a:t>                              </a:t>
            </a:r>
            <a:r>
              <a:rPr lang="en-US" dirty="0" smtClean="0"/>
              <a:t>Fruit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14DC00E-E136-9EB1-56B6-AF5BA2418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8" y="2194100"/>
            <a:ext cx="5126303" cy="39085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/>
              <a:t>Fruit has a very good impact on your mood and health because it has </a:t>
            </a:r>
            <a:r>
              <a:rPr lang="en-US" sz="3200" dirty="0" smtClean="0"/>
              <a:t>vitamin </a:t>
            </a:r>
            <a:r>
              <a:rPr lang="en-US" sz="3200" dirty="0"/>
              <a:t>c</a:t>
            </a:r>
            <a:r>
              <a:rPr lang="en-US" sz="3200" dirty="0" smtClean="0"/>
              <a:t> </a:t>
            </a:r>
            <a:r>
              <a:rPr lang="en-US" sz="3200" dirty="0"/>
              <a:t>and potassium in </a:t>
            </a:r>
            <a:r>
              <a:rPr lang="en-US" sz="3200" dirty="0" smtClean="0"/>
              <a:t>it. I </a:t>
            </a:r>
            <a:r>
              <a:rPr lang="en-US" sz="3200" dirty="0"/>
              <a:t>love fruit but my </a:t>
            </a:r>
            <a:r>
              <a:rPr lang="en-US" sz="3200" dirty="0" err="1" smtClean="0"/>
              <a:t>favourite</a:t>
            </a:r>
            <a:r>
              <a:rPr lang="en-US" sz="3200" dirty="0"/>
              <a:t> is </a:t>
            </a:r>
            <a:r>
              <a:rPr lang="en-US" sz="3200" dirty="0" smtClean="0"/>
              <a:t>pineapple.</a:t>
            </a:r>
            <a:endParaRPr lang="en-US" sz="320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7D3B4FC-79F4-47D2-9D79-DA876E6AD8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60988" y="2022496"/>
            <a:ext cx="4664547" cy="4043934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Content Placeholder 3" descr="A bowl of fruit on a table&#10;&#10;Description automatically generated">
            <a:extLst>
              <a:ext uri="{FF2B5EF4-FFF2-40B4-BE49-F238E27FC236}">
                <a16:creationId xmlns:a16="http://schemas.microsoft.com/office/drawing/2014/main" id="{B42228BC-2074-BAC4-71B3-66A8F6F53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387" r="2" b="13406"/>
          <a:stretch/>
        </p:blipFill>
        <p:spPr>
          <a:xfrm>
            <a:off x="6753139" y="2177992"/>
            <a:ext cx="4357896" cy="3732941"/>
          </a:xfrm>
          <a:prstGeom prst="rect">
            <a:avLst/>
          </a:prstGeom>
        </p:spPr>
      </p:pic>
      <p:sp>
        <p:nvSpPr>
          <p:cNvPr id="17" name="Rectangle 6">
            <a:extLst>
              <a:ext uri="{FF2B5EF4-FFF2-40B4-BE49-F238E27FC236}">
                <a16:creationId xmlns:a16="http://schemas.microsoft.com/office/drawing/2014/main" id="{EFF9196C-3887-4B80-8671-3CA6705C18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8543" y="5840356"/>
            <a:ext cx="1029435" cy="452147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696169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AF6CB648-9554-488A-B457-99CAAD1DA5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3ADCBE7-9330-1CDA-00EB-CDD12DB722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4290"/>
            <a:ext cx="12192000" cy="1733407"/>
          </a:xfrm>
          <a:prstGeom prst="rect">
            <a:avLst/>
          </a:prstGeom>
          <a:ln>
            <a:noFill/>
          </a:ln>
          <a:effectLst>
            <a:outerShdw blurRad="254000" dist="38100" dir="546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486C04-7A0F-634B-34DD-AD2FDE4AD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240241"/>
            <a:ext cx="10760054" cy="1228299"/>
          </a:xfrm>
        </p:spPr>
        <p:txBody>
          <a:bodyPr>
            <a:normAutofit/>
          </a:bodyPr>
          <a:lstStyle/>
          <a:p>
            <a:r>
              <a:rPr lang="en-US" sz="4000" dirty="0"/>
              <a:t>                                   Lollipops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E965544-5C7D-9840-0698-87F6B6D62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387" y="3083476"/>
            <a:ext cx="5109290" cy="3088724"/>
          </a:xfrm>
        </p:spPr>
        <p:txBody>
          <a:bodyPr anchor="ctr">
            <a:normAutofit/>
          </a:bodyPr>
          <a:lstStyle/>
          <a:p>
            <a:endParaRPr lang="en-US" sz="2000"/>
          </a:p>
          <a:p>
            <a:endParaRPr lang="en-US" sz="2000"/>
          </a:p>
          <a:p>
            <a:endParaRPr lang="en-US" sz="2000"/>
          </a:p>
          <a:p>
            <a:endParaRPr lang="en-US" sz="2000"/>
          </a:p>
        </p:txBody>
      </p:sp>
      <p:pic>
        <p:nvPicPr>
          <p:cNvPr id="4" name="Content Placeholder 3" descr="A group of colorful lollipops&#10;&#10;Description automatically generated">
            <a:extLst>
              <a:ext uri="{FF2B5EF4-FFF2-40B4-BE49-F238E27FC236}">
                <a16:creationId xmlns:a16="http://schemas.microsoft.com/office/drawing/2014/main" id="{305DEAF0-B56C-F58D-36A6-D27B3E531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1969358"/>
            <a:ext cx="5178206" cy="35953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BD2E99-3B6C-8066-BA65-73EFFBB0AD37}"/>
              </a:ext>
            </a:extLst>
          </p:cNvPr>
          <p:cNvSpPr txBox="1"/>
          <p:nvPr/>
        </p:nvSpPr>
        <p:spPr>
          <a:xfrm>
            <a:off x="1139139" y="2141136"/>
            <a:ext cx="4665916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Lollipops </a:t>
            </a:r>
            <a:r>
              <a:rPr lang="en-US" sz="2800" dirty="0"/>
              <a:t>are one of those </a:t>
            </a:r>
            <a:r>
              <a:rPr lang="en-US" sz="2800" dirty="0" smtClean="0"/>
              <a:t>foods that </a:t>
            </a:r>
            <a:r>
              <a:rPr lang="en-US" sz="2800" dirty="0"/>
              <a:t>is not very good for you. They have lots of </a:t>
            </a:r>
            <a:r>
              <a:rPr lang="en-US" sz="2800" dirty="0" smtClean="0"/>
              <a:t>sugar, corn syrup, water </a:t>
            </a:r>
            <a:r>
              <a:rPr lang="en-US" sz="2800" dirty="0"/>
              <a:t>and citric </a:t>
            </a:r>
            <a:r>
              <a:rPr lang="en-US" sz="2800" dirty="0" smtClean="0"/>
              <a:t>acid in them. Too much sugar can raise your risk of heart disease.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0673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1196C-82A9-B944-8F33-7332AC90C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      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054AA8-CAB4-9406-2EBC-EF0AC2B0145C}"/>
              </a:ext>
            </a:extLst>
          </p:cNvPr>
          <p:cNvSpPr txBox="1"/>
          <p:nvPr/>
        </p:nvSpPr>
        <p:spPr>
          <a:xfrm>
            <a:off x="1540933" y="2438400"/>
            <a:ext cx="4402666" cy="32850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8EC1AC-08FA-10F6-885B-BE33EE264CD1}"/>
              </a:ext>
            </a:extLst>
          </p:cNvPr>
          <p:cNvSpPr txBox="1"/>
          <p:nvPr/>
        </p:nvSpPr>
        <p:spPr>
          <a:xfrm>
            <a:off x="2479964" y="663756"/>
            <a:ext cx="7592291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dirty="0" smtClean="0"/>
              <a:t>Fanta and other Fizzy </a:t>
            </a:r>
            <a:r>
              <a:rPr lang="en-US" sz="4400" dirty="0"/>
              <a:t>D</a:t>
            </a:r>
            <a:r>
              <a:rPr lang="en-US" sz="4400" dirty="0" smtClean="0"/>
              <a:t>rinks</a:t>
            </a:r>
            <a:endParaRPr lang="en-US" sz="4400" dirty="0"/>
          </a:p>
        </p:txBody>
      </p:sp>
      <p:pic>
        <p:nvPicPr>
          <p:cNvPr id="11" name="Content Placeholder 10" descr="A can of soda with a white background&#10;&#10;Description automatically generated">
            <a:extLst>
              <a:ext uri="{FF2B5EF4-FFF2-40B4-BE49-F238E27FC236}">
                <a16:creationId xmlns:a16="http://schemas.microsoft.com/office/drawing/2014/main" id="{FA7416EE-323C-70B9-9605-4CD9F75191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18712" y="1690688"/>
            <a:ext cx="3364122" cy="3996905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CA54777-781A-9653-668B-D6E6ED49E87F}"/>
              </a:ext>
            </a:extLst>
          </p:cNvPr>
          <p:cNvSpPr txBox="1"/>
          <p:nvPr/>
        </p:nvSpPr>
        <p:spPr>
          <a:xfrm>
            <a:off x="1219200" y="1952223"/>
            <a:ext cx="5899511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/>
              <a:t>Fanta is </a:t>
            </a:r>
            <a:r>
              <a:rPr lang="en-US" sz="3200" dirty="0" smtClean="0"/>
              <a:t>not good for you because </a:t>
            </a:r>
            <a:r>
              <a:rPr lang="en-US" sz="3200" dirty="0"/>
              <a:t>it has </a:t>
            </a:r>
            <a:r>
              <a:rPr lang="en-US" sz="3200" dirty="0" smtClean="0"/>
              <a:t>sweeteners, citric acid</a:t>
            </a:r>
            <a:r>
              <a:rPr lang="en-US" sz="3200" dirty="0"/>
              <a:t> </a:t>
            </a:r>
            <a:r>
              <a:rPr lang="en-US" sz="3200" dirty="0" smtClean="0"/>
              <a:t>and</a:t>
            </a:r>
            <a:r>
              <a:rPr lang="en-US" sz="3200" dirty="0" smtClean="0"/>
              <a:t> potassium. Drinking too many fizzy drinks can make you gain weight and have heart problems.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2365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423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Food Is Your Mood</vt:lpstr>
      <vt:lpstr>                                Eggs</vt:lpstr>
      <vt:lpstr>                                 Greens</vt:lpstr>
      <vt:lpstr>                                 Fish </vt:lpstr>
      <vt:lpstr>                              Fruit</vt:lpstr>
      <vt:lpstr>                                   Lollipops</vt:lpstr>
      <vt:lpstr>                                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79</cp:revision>
  <dcterms:created xsi:type="dcterms:W3CDTF">2024-06-13T13:14:20Z</dcterms:created>
  <dcterms:modified xsi:type="dcterms:W3CDTF">2024-06-25T11:49:16Z</dcterms:modified>
</cp:coreProperties>
</file>