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3" r:id="rId6"/>
    <p:sldId id="266" r:id="rId7"/>
    <p:sldId id="267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85050" autoAdjust="0"/>
  </p:normalViewPr>
  <p:slideViewPr>
    <p:cSldViewPr snapToGrid="0" snapToObjects="1">
      <p:cViewPr varScale="1">
        <p:scale>
          <a:sx n="73" d="100"/>
          <a:sy n="73" d="100"/>
        </p:scale>
        <p:origin x="1541" y="5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 lnSpcReduction="10000"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Communication &amp; collaboration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807" y="1967266"/>
            <a:ext cx="3132083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Communication &amp; Collaboration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B1E43D-DA6A-DF7B-55BC-9BB1E1EBA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416" y="304801"/>
            <a:ext cx="7788992" cy="55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Communication &amp; Collaboration</a:t>
            </a:r>
          </a:p>
        </p:txBody>
      </p:sp>
      <p:sp>
        <p:nvSpPr>
          <p:cNvPr id="85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B772FD-E005-31F6-7E21-5FB993A28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16020"/>
            <a:ext cx="12192000" cy="282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22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8" name="Freeform: Shape 77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0" name="Freeform: Shape 79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Communication &amp; Collaboration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DFEDB4-4CA6-987E-D52D-CC89C9060FA3}"/>
              </a:ext>
            </a:extLst>
          </p:cNvPr>
          <p:cNvSpPr txBox="1"/>
          <p:nvPr/>
        </p:nvSpPr>
        <p:spPr>
          <a:xfrm>
            <a:off x="1966912" y="4466898"/>
            <a:ext cx="8522412" cy="18100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https://www.youtube.com/watch?v=KGZSu7RXMH4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Mental Health week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01F45DB-C419-DEEE-7DC2-D302302372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1461433"/>
            <a:ext cx="6780700" cy="393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858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96B3E12CA3F641B0E4A9EBB561F922" ma:contentTypeVersion="18" ma:contentTypeDescription="Create a new document." ma:contentTypeScope="" ma:versionID="47bd37829121b9e5110c9cd6c54757f1">
  <xsd:schema xmlns:xsd="http://www.w3.org/2001/XMLSchema" xmlns:xs="http://www.w3.org/2001/XMLSchema" xmlns:p="http://schemas.microsoft.com/office/2006/metadata/properties" xmlns:ns3="0bfd215f-5049-412f-9833-ceaf4c661593" xmlns:ns4="8673b7f7-9bca-4ae7-a7af-1a71f11bd24f" targetNamespace="http://schemas.microsoft.com/office/2006/metadata/properties" ma:root="true" ma:fieldsID="cb88b3e3b2d945b21173bd2e3edf32fa" ns3:_="" ns4:_="">
    <xsd:import namespace="0bfd215f-5049-412f-9833-ceaf4c661593"/>
    <xsd:import namespace="8673b7f7-9bca-4ae7-a7af-1a71f11bd2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fd215f-5049-412f-9833-ceaf4c6615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3b7f7-9bca-4ae7-a7af-1a71f11bd24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0bfd215f-5049-412f-9833-ceaf4c661593" xsi:nil="true"/>
    <_activity xmlns="0bfd215f-5049-412f-9833-ceaf4c66159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8336C6-6DD8-4A49-8C9C-48C19A89D9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fd215f-5049-412f-9833-ceaf4c661593"/>
    <ds:schemaRef ds:uri="8673b7f7-9bca-4ae7-a7af-1a71f11bd2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F1117A2-6CCC-4EBD-A7DF-9D080BC98864}">
  <ds:schemaRefs>
    <ds:schemaRef ds:uri="http://schemas.microsoft.com/office/2006/documentManagement/types"/>
    <ds:schemaRef ds:uri="0bfd215f-5049-412f-9833-ceaf4c661593"/>
    <ds:schemaRef ds:uri="8673b7f7-9bca-4ae7-a7af-1a71f11bd24f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1343</TotalTime>
  <Words>32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LPS Personal Learning Journey</vt:lpstr>
      <vt:lpstr>Communication &amp; Collaboration</vt:lpstr>
      <vt:lpstr>Communication &amp; Collaboration</vt:lpstr>
      <vt:lpstr>Communication &amp; Collaboration</vt:lpstr>
      <vt:lpstr>Mental Health week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10</cp:revision>
  <dcterms:created xsi:type="dcterms:W3CDTF">2018-10-21T10:38:49Z</dcterms:created>
  <dcterms:modified xsi:type="dcterms:W3CDTF">2024-05-10T09:56:48Z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0x0101000B96B3E12CA3F641B0E4A9EBB561F922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