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D689F042-8E73-498C-906E-D30A444B0CF9}" type="datetimeFigureOut">
              <a:rPr lang="en-GB" smtClean="0"/>
              <a:t>17/09/2019</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A0A4BAFC-E08D-47D7-856E-34CC6C5E5C96}"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89F042-8E73-498C-906E-D30A444B0CF9}"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689F042-8E73-498C-906E-D30A444B0CF9}"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A0A4BAFC-E08D-47D7-856E-34CC6C5E5C9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689F042-8E73-498C-906E-D30A444B0CF9}"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689F042-8E73-498C-906E-D30A444B0CF9}" type="datetimeFigureOut">
              <a:rPr lang="en-GB" smtClean="0"/>
              <a:t>17/09/2019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689F042-8E73-498C-906E-D30A444B0CF9}" type="datetimeFigureOut">
              <a:rPr lang="en-GB" smtClean="0"/>
              <a:t>17/09/2019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89F042-8E73-498C-906E-D30A444B0CF9}" type="datetimeFigureOut">
              <a:rPr lang="en-GB" smtClean="0"/>
              <a:t>17/09/2019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689F042-8E73-498C-906E-D30A444B0CF9}"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D689F042-8E73-498C-906E-D30A444B0CF9}"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89F042-8E73-498C-906E-D30A444B0CF9}"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89F042-8E73-498C-906E-D30A444B0CF9}"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A4BAFC-E08D-47D7-856E-34CC6C5E5C9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D689F042-8E73-498C-906E-D30A444B0CF9}" type="datetimeFigureOut">
              <a:rPr lang="en-GB" smtClean="0"/>
              <a:t>17/09/2019</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A0A4BAFC-E08D-47D7-856E-34CC6C5E5C96}"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Designed </a:t>
            </a:r>
            <a:r>
              <a:rPr lang="en-GB" dirty="0" smtClean="0"/>
              <a:t>to smile </a:t>
            </a:r>
            <a:br>
              <a:rPr lang="en-GB" dirty="0" smtClean="0"/>
            </a:br>
            <a:r>
              <a:rPr lang="en-GB" dirty="0" smtClean="0"/>
              <a:t>art competition </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D2S Competition</a:t>
            </a:r>
            <a:endParaRPr lang="en-GB" dirty="0"/>
          </a:p>
        </p:txBody>
      </p:sp>
      <p:sp>
        <p:nvSpPr>
          <p:cNvPr id="3" name="Content Placeholder 2"/>
          <p:cNvSpPr>
            <a:spLocks noGrp="1"/>
          </p:cNvSpPr>
          <p:nvPr>
            <p:ph idx="1"/>
          </p:nvPr>
        </p:nvSpPr>
        <p:spPr/>
        <p:txBody>
          <a:bodyPr/>
          <a:lstStyle/>
          <a:p>
            <a:r>
              <a:rPr lang="en-GB" dirty="0" smtClean="0"/>
              <a:t>Designed </a:t>
            </a:r>
            <a:r>
              <a:rPr lang="en-GB" dirty="0" smtClean="0"/>
              <a:t>to Smile (D2S) programme is celebrating 10 years of improving the dental health of children in Wales. </a:t>
            </a:r>
          </a:p>
          <a:p>
            <a:r>
              <a:rPr lang="en-GB" dirty="0" smtClean="0"/>
              <a:t>The competition for children across Wales is to design a birthday card for </a:t>
            </a:r>
            <a:r>
              <a:rPr lang="en-GB" dirty="0" err="1" smtClean="0"/>
              <a:t>Dewi</a:t>
            </a:r>
            <a:r>
              <a:rPr lang="en-GB" dirty="0" smtClean="0"/>
              <a:t>, </a:t>
            </a:r>
            <a:r>
              <a:rPr lang="en-GB" dirty="0" smtClean="0"/>
              <a:t>Designed </a:t>
            </a:r>
            <a:r>
              <a:rPr lang="en-GB" dirty="0" smtClean="0"/>
              <a:t>to Smile’s mascot, to celebrate his 10th birthday.</a:t>
            </a:r>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Will We Win?</a:t>
            </a:r>
            <a:endParaRPr lang="en-GB" dirty="0"/>
          </a:p>
        </p:txBody>
      </p:sp>
      <p:sp>
        <p:nvSpPr>
          <p:cNvPr id="3" name="Content Placeholder 2"/>
          <p:cNvSpPr>
            <a:spLocks noGrp="1"/>
          </p:cNvSpPr>
          <p:nvPr>
            <p:ph idx="1"/>
          </p:nvPr>
        </p:nvSpPr>
        <p:spPr>
          <a:xfrm>
            <a:off x="457200" y="1196752"/>
            <a:ext cx="8229600" cy="5400600"/>
          </a:xfrm>
        </p:spPr>
        <p:txBody>
          <a:bodyPr>
            <a:normAutofit fontScale="85000" lnSpcReduction="20000"/>
          </a:bodyPr>
          <a:lstStyle/>
          <a:p>
            <a:r>
              <a:rPr lang="en-GB" sz="2400" dirty="0" smtClean="0"/>
              <a:t>The winners of the competition will have their drawing made into a birthday card, which will be sent to the First Minister and the Health Minister, Welsh Government, as well as featuring on our Designed to Smile and NHS Wales websites, and other media about the anniversary.</a:t>
            </a:r>
          </a:p>
          <a:p>
            <a:pPr>
              <a:buNone/>
            </a:pPr>
            <a:r>
              <a:rPr lang="en-GB" sz="2400" dirty="0" smtClean="0"/>
              <a:t> </a:t>
            </a:r>
          </a:p>
          <a:p>
            <a:r>
              <a:rPr lang="en-GB" sz="2400" dirty="0" smtClean="0"/>
              <a:t>There will be two winners in each of three age categories: </a:t>
            </a:r>
          </a:p>
          <a:p>
            <a:endParaRPr lang="en-GB" sz="2400" dirty="0" smtClean="0"/>
          </a:p>
          <a:p>
            <a:pPr>
              <a:buNone/>
            </a:pPr>
            <a:r>
              <a:rPr lang="en-GB" sz="2400" dirty="0" smtClean="0"/>
              <a:t>Nursery/early years (prize= large stuffed dragon toy and £10 book token) </a:t>
            </a:r>
          </a:p>
          <a:p>
            <a:pPr>
              <a:buNone/>
            </a:pPr>
            <a:endParaRPr lang="en-GB" sz="2400" dirty="0" smtClean="0"/>
          </a:p>
          <a:p>
            <a:pPr>
              <a:buNone/>
            </a:pPr>
            <a:r>
              <a:rPr lang="en-GB" sz="2400" dirty="0" smtClean="0"/>
              <a:t>Reception- Year 2 (prize= large stuffed dragon toy and £10 book token) </a:t>
            </a:r>
          </a:p>
          <a:p>
            <a:endParaRPr lang="en-GB" sz="2400" dirty="0" smtClean="0"/>
          </a:p>
          <a:p>
            <a:pPr>
              <a:buNone/>
            </a:pPr>
            <a:r>
              <a:rPr lang="en-GB" sz="2400" dirty="0" smtClean="0"/>
              <a:t>Year 3- Year 6 (prize= £20 book token and dragon </a:t>
            </a:r>
            <a:r>
              <a:rPr lang="en-GB" sz="2400" dirty="0" err="1" smtClean="0"/>
              <a:t>keyring</a:t>
            </a:r>
            <a:r>
              <a:rPr lang="en-GB" sz="2400" dirty="0" smtClean="0"/>
              <a:t>) </a:t>
            </a:r>
          </a:p>
          <a:p>
            <a:endParaRPr lang="en-GB" sz="2400" dirty="0" smtClean="0"/>
          </a:p>
          <a:p>
            <a:r>
              <a:rPr lang="en-GB" sz="2400" dirty="0" smtClean="0"/>
              <a:t>The school/nursery of winning entries will receive a £100 book token. Winners and their school/nursery will also receive a printed copy of their entry </a:t>
            </a:r>
            <a:endParaRPr lang="en-GB"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We Do?</a:t>
            </a:r>
            <a:endParaRPr lang="en-GB" dirty="0"/>
          </a:p>
        </p:txBody>
      </p:sp>
      <p:sp>
        <p:nvSpPr>
          <p:cNvPr id="3" name="Content Placeholder 2"/>
          <p:cNvSpPr>
            <a:spLocks noGrp="1"/>
          </p:cNvSpPr>
          <p:nvPr>
            <p:ph idx="1"/>
          </p:nvPr>
        </p:nvSpPr>
        <p:spPr/>
        <p:txBody>
          <a:bodyPr>
            <a:normAutofit/>
          </a:bodyPr>
          <a:lstStyle/>
          <a:p>
            <a:r>
              <a:rPr lang="en-GB" dirty="0" smtClean="0"/>
              <a:t>Use a white sheet of A4 paper and fold it in half, to resemble a greetings card.</a:t>
            </a:r>
          </a:p>
          <a:p>
            <a:r>
              <a:rPr lang="en-GB" dirty="0" smtClean="0"/>
              <a:t>On the inside, write: </a:t>
            </a:r>
          </a:p>
          <a:p>
            <a:pPr>
              <a:buNone/>
            </a:pPr>
            <a:r>
              <a:rPr lang="en-GB" dirty="0" smtClean="0"/>
              <a:t>Happy Birthday </a:t>
            </a:r>
            <a:r>
              <a:rPr lang="en-GB" dirty="0" err="1" smtClean="0"/>
              <a:t>Dewi</a:t>
            </a:r>
            <a:r>
              <a:rPr lang="en-GB" dirty="0" smtClean="0"/>
              <a:t>! </a:t>
            </a:r>
          </a:p>
          <a:p>
            <a:pPr>
              <a:buNone/>
            </a:pPr>
            <a:r>
              <a:rPr lang="en-GB" dirty="0" smtClean="0"/>
              <a:t>From [your name and age) </a:t>
            </a:r>
          </a:p>
          <a:p>
            <a:pPr>
              <a:buNone/>
            </a:pPr>
            <a:r>
              <a:rPr lang="en-GB" dirty="0" smtClean="0"/>
              <a:t>	On the outside front page, children should be instructed to draw a design for the birthday card.</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Should The Drawing Be About?</a:t>
            </a:r>
            <a:endParaRPr lang="en-GB" dirty="0"/>
          </a:p>
        </p:txBody>
      </p:sp>
      <p:sp>
        <p:nvSpPr>
          <p:cNvPr id="3" name="Content Placeholder 2"/>
          <p:cNvSpPr>
            <a:spLocks noGrp="1"/>
          </p:cNvSpPr>
          <p:nvPr>
            <p:ph idx="1"/>
          </p:nvPr>
        </p:nvSpPr>
        <p:spPr/>
        <p:txBody>
          <a:bodyPr/>
          <a:lstStyle/>
          <a:p>
            <a:r>
              <a:rPr lang="en-GB" dirty="0" smtClean="0"/>
              <a:t>The design should be related to the theme of dental health. </a:t>
            </a:r>
          </a:p>
          <a:p>
            <a:r>
              <a:rPr lang="en-GB" dirty="0" smtClean="0"/>
              <a:t>It can cover any aspect about teeth, dental health and the </a:t>
            </a:r>
            <a:r>
              <a:rPr lang="en-GB" dirty="0" smtClean="0"/>
              <a:t>Designed </a:t>
            </a:r>
            <a:r>
              <a:rPr lang="en-GB" dirty="0" smtClean="0"/>
              <a:t>to Smile programme.</a:t>
            </a:r>
          </a:p>
          <a:p>
            <a:r>
              <a:rPr lang="en-GB" dirty="0" smtClean="0"/>
              <a:t>Remember it is also a birthday card so it should have a birthday theme too!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Suggested Topics For The Design</a:t>
            </a:r>
            <a:endParaRPr lang="en-GB" dirty="0"/>
          </a:p>
        </p:txBody>
      </p:sp>
      <p:sp>
        <p:nvSpPr>
          <p:cNvPr id="3" name="Content Placeholder 2"/>
          <p:cNvSpPr>
            <a:spLocks noGrp="1"/>
          </p:cNvSpPr>
          <p:nvPr>
            <p:ph idx="1"/>
          </p:nvPr>
        </p:nvSpPr>
        <p:spPr/>
        <p:txBody>
          <a:bodyPr/>
          <a:lstStyle/>
          <a:p>
            <a:r>
              <a:rPr lang="en-GB" dirty="0" err="1" smtClean="0"/>
              <a:t>Toothbrushing</a:t>
            </a:r>
            <a:endParaRPr lang="en-GB" dirty="0" smtClean="0"/>
          </a:p>
          <a:p>
            <a:r>
              <a:rPr lang="en-GB" dirty="0" smtClean="0"/>
              <a:t>Things that are good for my teeth</a:t>
            </a:r>
          </a:p>
          <a:p>
            <a:r>
              <a:rPr lang="en-GB" dirty="0" smtClean="0"/>
              <a:t>Looking after my teeth</a:t>
            </a:r>
          </a:p>
          <a:p>
            <a:r>
              <a:rPr lang="en-GB" dirty="0" smtClean="0"/>
              <a:t>Designed to Smile</a:t>
            </a:r>
          </a:p>
          <a:p>
            <a:r>
              <a:rPr lang="en-GB" dirty="0" smtClean="0"/>
              <a:t>Visiting the Dentist</a:t>
            </a:r>
          </a:p>
          <a:p>
            <a:r>
              <a:rPr lang="en-GB" dirty="0" smtClean="0"/>
              <a:t>Healthy smile</a:t>
            </a:r>
          </a:p>
          <a:p>
            <a:r>
              <a:rPr lang="en-GB" dirty="0" smtClean="0"/>
              <a:t>Wales.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Materials Can Be Used?</a:t>
            </a:r>
            <a:endParaRPr lang="en-GB" dirty="0"/>
          </a:p>
        </p:txBody>
      </p:sp>
      <p:sp>
        <p:nvSpPr>
          <p:cNvPr id="3" name="Content Placeholder 2"/>
          <p:cNvSpPr>
            <a:spLocks noGrp="1"/>
          </p:cNvSpPr>
          <p:nvPr>
            <p:ph idx="1"/>
          </p:nvPr>
        </p:nvSpPr>
        <p:spPr/>
        <p:txBody>
          <a:bodyPr/>
          <a:lstStyle/>
          <a:p>
            <a:r>
              <a:rPr lang="en-GB" dirty="0" smtClean="0"/>
              <a:t>Children can use paints, crayons, colouring pencils or felt tips.</a:t>
            </a:r>
          </a:p>
          <a:p>
            <a:r>
              <a:rPr lang="en-GB" dirty="0" smtClean="0"/>
              <a:t>Bright, eye-catching colours are encouraged. </a:t>
            </a:r>
          </a:p>
          <a:p>
            <a:r>
              <a:rPr lang="en-GB" dirty="0" smtClean="0"/>
              <a:t>Children should NOT use glitter, textiles, or stickers.</a:t>
            </a:r>
          </a:p>
          <a:p>
            <a:r>
              <a:rPr lang="en-GB" dirty="0" smtClean="0"/>
              <a:t>Clipart or images from the Internet cannot be used because of copyright issues. </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Creative Crew</a:t>
            </a:r>
            <a:endParaRPr lang="en-GB" dirty="0"/>
          </a:p>
        </p:txBody>
      </p:sp>
      <p:sp>
        <p:nvSpPr>
          <p:cNvPr id="3" name="Content Placeholder 2"/>
          <p:cNvSpPr>
            <a:spLocks noGrp="1"/>
          </p:cNvSpPr>
          <p:nvPr>
            <p:ph idx="1"/>
          </p:nvPr>
        </p:nvSpPr>
        <p:spPr/>
        <p:txBody>
          <a:bodyPr/>
          <a:lstStyle/>
          <a:p>
            <a:r>
              <a:rPr lang="en-GB" dirty="0" smtClean="0"/>
              <a:t>Unfortunately, the D2S team can only accept one entry per class. </a:t>
            </a:r>
          </a:p>
          <a:p>
            <a:r>
              <a:rPr lang="en-GB" dirty="0" smtClean="0"/>
              <a:t>Therefore, the Creative Crew will judge the entries anonymously and choose one winner from each class. </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Luck! </a:t>
            </a:r>
            <a:endParaRPr lang="en-GB" dirty="0"/>
          </a:p>
        </p:txBody>
      </p:sp>
      <p:sp>
        <p:nvSpPr>
          <p:cNvPr id="3" name="Content Placeholder 2"/>
          <p:cNvSpPr>
            <a:spLocks noGrp="1"/>
          </p:cNvSpPr>
          <p:nvPr>
            <p:ph idx="1"/>
          </p:nvPr>
        </p:nvSpPr>
        <p:spPr/>
        <p:txBody>
          <a:bodyPr/>
          <a:lstStyle/>
          <a:p>
            <a:r>
              <a:rPr lang="en-GB" dirty="0" smtClean="0"/>
              <a:t>All entries need to be given to a member of the Creative Crew or Miss Evans by </a:t>
            </a:r>
          </a:p>
          <a:p>
            <a:endParaRPr lang="en-GB" dirty="0" smtClean="0"/>
          </a:p>
          <a:p>
            <a:pPr algn="ctr">
              <a:buNone/>
            </a:pPr>
            <a:r>
              <a:rPr lang="en-GB" sz="4800" dirty="0" smtClean="0"/>
              <a:t>3pm on FRIDAY 27</a:t>
            </a:r>
            <a:r>
              <a:rPr lang="en-GB" sz="4800" baseline="30000" dirty="0" smtClean="0"/>
              <a:t>th</a:t>
            </a:r>
            <a:r>
              <a:rPr lang="en-GB" sz="4800" dirty="0" smtClean="0"/>
              <a:t> SEPTEMBER!!!</a:t>
            </a:r>
          </a:p>
          <a:p>
            <a:pPr algn="ctr">
              <a:buNone/>
            </a:pPr>
            <a:r>
              <a:rPr lang="en-GB" dirty="0" smtClean="0"/>
              <a:t>If you have any questions, come and see Miss Evans or </a:t>
            </a:r>
            <a:r>
              <a:rPr lang="en-GB" smtClean="0"/>
              <a:t>a member of the CC! </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27</TotalTime>
  <Words>416</Words>
  <Application>Microsoft Office PowerPoint</Application>
  <PresentationFormat>On-screen Show (4:3)</PresentationFormat>
  <Paragraphs>47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Book Antiqua</vt:lpstr>
      <vt:lpstr>Lucida Sans</vt:lpstr>
      <vt:lpstr>Wingdings</vt:lpstr>
      <vt:lpstr>Wingdings 2</vt:lpstr>
      <vt:lpstr>Wingdings 3</vt:lpstr>
      <vt:lpstr>Apex</vt:lpstr>
      <vt:lpstr>Designed to smile  art competition </vt:lpstr>
      <vt:lpstr>D2S Competition</vt:lpstr>
      <vt:lpstr>What Will We Win?</vt:lpstr>
      <vt:lpstr>What Do We Do?</vt:lpstr>
      <vt:lpstr>What Should The Drawing Be About?</vt:lpstr>
      <vt:lpstr>Suggested Topics For The Design</vt:lpstr>
      <vt:lpstr>What Materials Can Be Used?</vt:lpstr>
      <vt:lpstr>Creative Crew</vt:lpstr>
      <vt:lpstr>Good Luck! </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 to smile  art competition</dc:title>
  <dc:creator>Becky</dc:creator>
  <cp:lastModifiedBy>REBECCA EVANS</cp:lastModifiedBy>
  <cp:revision>4</cp:revision>
  <dcterms:created xsi:type="dcterms:W3CDTF">2019-09-15T20:13:27Z</dcterms:created>
  <dcterms:modified xsi:type="dcterms:W3CDTF">2019-09-17T12:19:54Z</dcterms:modified>
</cp:coreProperties>
</file>