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1" r:id="rId4"/>
    <p:sldId id="260" r:id="rId5"/>
    <p:sldId id="258" r:id="rId6"/>
    <p:sldId id="262" r:id="rId7"/>
    <p:sldId id="259" r:id="rId8"/>
    <p:sldId id="267" r:id="rId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C53FF75-DDCC-481F-8FB9-C0406F89D033}" v="5" dt="2022-09-23T13:44:58.301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08"/>
    <p:restoredTop sz="94659"/>
  </p:normalViewPr>
  <p:slideViewPr>
    <p:cSldViewPr>
      <p:cViewPr varScale="1">
        <p:scale>
          <a:sx n="79" d="100"/>
          <a:sy n="79" d="100"/>
        </p:scale>
        <p:origin x="1570" y="6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microsoft.com/office/2015/10/relationships/revisionInfo" Target="revisionInfo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C Gaffney (Llangyfelach Primary School)" userId="0323f3cf-5272-4efb-bbc6-ad1016911845" providerId="ADAL" clId="{7C53FF75-DDCC-481F-8FB9-C0406F89D033}"/>
    <pc:docChg chg="custSel delSld modSld">
      <pc:chgData name="C Gaffney (Llangyfelach Primary School)" userId="0323f3cf-5272-4efb-bbc6-ad1016911845" providerId="ADAL" clId="{7C53FF75-DDCC-481F-8FB9-C0406F89D033}" dt="2022-09-23T13:48:31.526" v="619" actId="5793"/>
      <pc:docMkLst>
        <pc:docMk/>
      </pc:docMkLst>
      <pc:sldChg chg="addSp delSp modSp mod modClrScheme chgLayout">
        <pc:chgData name="C Gaffney (Llangyfelach Primary School)" userId="0323f3cf-5272-4efb-bbc6-ad1016911845" providerId="ADAL" clId="{7C53FF75-DDCC-481F-8FB9-C0406F89D033}" dt="2022-09-23T13:45:25.150" v="584" actId="26606"/>
        <pc:sldMkLst>
          <pc:docMk/>
          <pc:sldMk cId="89460924" sldId="256"/>
        </pc:sldMkLst>
        <pc:spChg chg="mod ord">
          <ac:chgData name="C Gaffney (Llangyfelach Primary School)" userId="0323f3cf-5272-4efb-bbc6-ad1016911845" providerId="ADAL" clId="{7C53FF75-DDCC-481F-8FB9-C0406F89D033}" dt="2022-09-23T13:45:25.150" v="584" actId="26606"/>
          <ac:spMkLst>
            <pc:docMk/>
            <pc:sldMk cId="89460924" sldId="256"/>
            <ac:spMk id="2" creationId="{00000000-0000-0000-0000-000000000000}"/>
          </ac:spMkLst>
        </pc:spChg>
        <pc:spChg chg="add del mod">
          <ac:chgData name="C Gaffney (Llangyfelach Primary School)" userId="0323f3cf-5272-4efb-bbc6-ad1016911845" providerId="ADAL" clId="{7C53FF75-DDCC-481F-8FB9-C0406F89D033}" dt="2022-09-23T13:45:25.150" v="584" actId="26606"/>
          <ac:spMkLst>
            <pc:docMk/>
            <pc:sldMk cId="89460924" sldId="256"/>
            <ac:spMk id="2052" creationId="{08698787-AC1A-FAA9-A80E-B9A68E515AB8}"/>
          </ac:spMkLst>
        </pc:spChg>
        <pc:spChg chg="add del mod">
          <ac:chgData name="C Gaffney (Llangyfelach Primary School)" userId="0323f3cf-5272-4efb-bbc6-ad1016911845" providerId="ADAL" clId="{7C53FF75-DDCC-481F-8FB9-C0406F89D033}" dt="2022-09-23T13:45:05.686" v="580" actId="478"/>
          <ac:spMkLst>
            <pc:docMk/>
            <pc:sldMk cId="89460924" sldId="256"/>
            <ac:spMk id="2055" creationId="{FDADED41-C519-5FE4-5A48-09AAAC13F749}"/>
          </ac:spMkLst>
        </pc:spChg>
        <pc:spChg chg="add del mod">
          <ac:chgData name="C Gaffney (Llangyfelach Primary School)" userId="0323f3cf-5272-4efb-bbc6-ad1016911845" providerId="ADAL" clId="{7C53FF75-DDCC-481F-8FB9-C0406F89D033}" dt="2022-09-23T13:45:20.793" v="583" actId="478"/>
          <ac:spMkLst>
            <pc:docMk/>
            <pc:sldMk cId="89460924" sldId="256"/>
            <ac:spMk id="2057" creationId="{F9F3A5DB-1D95-8ADA-9571-7466548384D1}"/>
          </ac:spMkLst>
        </pc:spChg>
        <pc:spChg chg="add del mod">
          <ac:chgData name="C Gaffney (Llangyfelach Primary School)" userId="0323f3cf-5272-4efb-bbc6-ad1016911845" providerId="ADAL" clId="{7C53FF75-DDCC-481F-8FB9-C0406F89D033}" dt="2022-09-23T13:45:17.355" v="582" actId="478"/>
          <ac:spMkLst>
            <pc:docMk/>
            <pc:sldMk cId="89460924" sldId="256"/>
            <ac:spMk id="2059" creationId="{8E31FBE4-EF2C-EFE6-00DB-23AFBE39D039}"/>
          </ac:spMkLst>
        </pc:spChg>
        <pc:picChg chg="add mod ord">
          <ac:chgData name="C Gaffney (Llangyfelach Primary School)" userId="0323f3cf-5272-4efb-bbc6-ad1016911845" providerId="ADAL" clId="{7C53FF75-DDCC-481F-8FB9-C0406F89D033}" dt="2022-09-23T13:45:25.150" v="584" actId="26606"/>
          <ac:picMkLst>
            <pc:docMk/>
            <pc:sldMk cId="89460924" sldId="256"/>
            <ac:picMk id="2050" creationId="{CEC54ACE-0C2E-43A1-56E9-D18A03F9FF2D}"/>
          </ac:picMkLst>
        </pc:picChg>
      </pc:sldChg>
      <pc:sldChg chg="addSp modSp mod modClrScheme chgLayout">
        <pc:chgData name="C Gaffney (Llangyfelach Primary School)" userId="0323f3cf-5272-4efb-bbc6-ad1016911845" providerId="ADAL" clId="{7C53FF75-DDCC-481F-8FB9-C0406F89D033}" dt="2022-09-23T13:43:05.439" v="577" actId="26606"/>
        <pc:sldMkLst>
          <pc:docMk/>
          <pc:sldMk cId="2724788761" sldId="257"/>
        </pc:sldMkLst>
        <pc:spChg chg="mod">
          <ac:chgData name="C Gaffney (Llangyfelach Primary School)" userId="0323f3cf-5272-4efb-bbc6-ad1016911845" providerId="ADAL" clId="{7C53FF75-DDCC-481F-8FB9-C0406F89D033}" dt="2022-09-23T13:43:05.439" v="577" actId="26606"/>
          <ac:spMkLst>
            <pc:docMk/>
            <pc:sldMk cId="2724788761" sldId="257"/>
            <ac:spMk id="2" creationId="{00000000-0000-0000-0000-000000000000}"/>
          </ac:spMkLst>
        </pc:spChg>
        <pc:spChg chg="mod">
          <ac:chgData name="C Gaffney (Llangyfelach Primary School)" userId="0323f3cf-5272-4efb-bbc6-ad1016911845" providerId="ADAL" clId="{7C53FF75-DDCC-481F-8FB9-C0406F89D033}" dt="2022-09-23T13:43:05.439" v="577" actId="26606"/>
          <ac:spMkLst>
            <pc:docMk/>
            <pc:sldMk cId="2724788761" sldId="257"/>
            <ac:spMk id="3" creationId="{00000000-0000-0000-0000-000000000000}"/>
          </ac:spMkLst>
        </pc:spChg>
        <pc:picChg chg="add mod">
          <ac:chgData name="C Gaffney (Llangyfelach Primary School)" userId="0323f3cf-5272-4efb-bbc6-ad1016911845" providerId="ADAL" clId="{7C53FF75-DDCC-481F-8FB9-C0406F89D033}" dt="2022-09-23T13:43:05.439" v="577" actId="26606"/>
          <ac:picMkLst>
            <pc:docMk/>
            <pc:sldMk cId="2724788761" sldId="257"/>
            <ac:picMk id="1026" creationId="{06222410-B4B3-9FED-19DA-9127F89ECBB4}"/>
          </ac:picMkLst>
        </pc:picChg>
      </pc:sldChg>
      <pc:sldChg chg="modSp mod">
        <pc:chgData name="C Gaffney (Llangyfelach Primary School)" userId="0323f3cf-5272-4efb-bbc6-ad1016911845" providerId="ADAL" clId="{7C53FF75-DDCC-481F-8FB9-C0406F89D033}" dt="2022-09-23T13:41:04.381" v="468" actId="20577"/>
        <pc:sldMkLst>
          <pc:docMk/>
          <pc:sldMk cId="1303575816" sldId="258"/>
        </pc:sldMkLst>
        <pc:spChg chg="mod">
          <ac:chgData name="C Gaffney (Llangyfelach Primary School)" userId="0323f3cf-5272-4efb-bbc6-ad1016911845" providerId="ADAL" clId="{7C53FF75-DDCC-481F-8FB9-C0406F89D033}" dt="2022-09-23T13:41:04.381" v="468" actId="20577"/>
          <ac:spMkLst>
            <pc:docMk/>
            <pc:sldMk cId="1303575816" sldId="258"/>
            <ac:spMk id="3" creationId="{00000000-0000-0000-0000-000000000000}"/>
          </ac:spMkLst>
        </pc:spChg>
      </pc:sldChg>
      <pc:sldChg chg="addSp modSp mod">
        <pc:chgData name="C Gaffney (Llangyfelach Primary School)" userId="0323f3cf-5272-4efb-bbc6-ad1016911845" providerId="ADAL" clId="{7C53FF75-DDCC-481F-8FB9-C0406F89D033}" dt="2022-09-23T13:46:47.568" v="587" actId="27636"/>
        <pc:sldMkLst>
          <pc:docMk/>
          <pc:sldMk cId="3786877883" sldId="259"/>
        </pc:sldMkLst>
        <pc:spChg chg="mod">
          <ac:chgData name="C Gaffney (Llangyfelach Primary School)" userId="0323f3cf-5272-4efb-bbc6-ad1016911845" providerId="ADAL" clId="{7C53FF75-DDCC-481F-8FB9-C0406F89D033}" dt="2022-09-23T13:34:02.939" v="266" actId="27636"/>
          <ac:spMkLst>
            <pc:docMk/>
            <pc:sldMk cId="3786877883" sldId="259"/>
            <ac:spMk id="2" creationId="{00000000-0000-0000-0000-000000000000}"/>
          </ac:spMkLst>
        </pc:spChg>
        <pc:spChg chg="mod">
          <ac:chgData name="C Gaffney (Llangyfelach Primary School)" userId="0323f3cf-5272-4efb-bbc6-ad1016911845" providerId="ADAL" clId="{7C53FF75-DDCC-481F-8FB9-C0406F89D033}" dt="2022-09-23T13:46:47.568" v="587" actId="27636"/>
          <ac:spMkLst>
            <pc:docMk/>
            <pc:sldMk cId="3786877883" sldId="259"/>
            <ac:spMk id="3" creationId="{00000000-0000-0000-0000-000000000000}"/>
          </ac:spMkLst>
        </pc:spChg>
        <pc:spChg chg="add mod">
          <ac:chgData name="C Gaffney (Llangyfelach Primary School)" userId="0323f3cf-5272-4efb-bbc6-ad1016911845" providerId="ADAL" clId="{7C53FF75-DDCC-481F-8FB9-C0406F89D033}" dt="2022-09-23T13:42:21.209" v="572" actId="1076"/>
          <ac:spMkLst>
            <pc:docMk/>
            <pc:sldMk cId="3786877883" sldId="259"/>
            <ac:spMk id="4" creationId="{7D5907DE-835D-775E-D1C1-0FC8A9D1CEC8}"/>
          </ac:spMkLst>
        </pc:spChg>
        <pc:spChg chg="add mod">
          <ac:chgData name="C Gaffney (Llangyfelach Primary School)" userId="0323f3cf-5272-4efb-bbc6-ad1016911845" providerId="ADAL" clId="{7C53FF75-DDCC-481F-8FB9-C0406F89D033}" dt="2022-09-23T13:42:23.146" v="573" actId="1076"/>
          <ac:spMkLst>
            <pc:docMk/>
            <pc:sldMk cId="3786877883" sldId="259"/>
            <ac:spMk id="5" creationId="{1BDC9DCF-FAC3-7AB2-0449-CDC6812E75DC}"/>
          </ac:spMkLst>
        </pc:spChg>
      </pc:sldChg>
      <pc:sldChg chg="modSp mod">
        <pc:chgData name="C Gaffney (Llangyfelach Primary School)" userId="0323f3cf-5272-4efb-bbc6-ad1016911845" providerId="ADAL" clId="{7C53FF75-DDCC-481F-8FB9-C0406F89D033}" dt="2022-09-23T13:40:29.048" v="419" actId="20577"/>
        <pc:sldMkLst>
          <pc:docMk/>
          <pc:sldMk cId="3209330605" sldId="261"/>
        </pc:sldMkLst>
        <pc:spChg chg="mod">
          <ac:chgData name="C Gaffney (Llangyfelach Primary School)" userId="0323f3cf-5272-4efb-bbc6-ad1016911845" providerId="ADAL" clId="{7C53FF75-DDCC-481F-8FB9-C0406F89D033}" dt="2022-09-23T13:40:29.048" v="419" actId="20577"/>
          <ac:spMkLst>
            <pc:docMk/>
            <pc:sldMk cId="3209330605" sldId="261"/>
            <ac:spMk id="2" creationId="{00000000-0000-0000-0000-000000000000}"/>
          </ac:spMkLst>
        </pc:spChg>
      </pc:sldChg>
      <pc:sldChg chg="modSp mod">
        <pc:chgData name="C Gaffney (Llangyfelach Primary School)" userId="0323f3cf-5272-4efb-bbc6-ad1016911845" providerId="ADAL" clId="{7C53FF75-DDCC-481F-8FB9-C0406F89D033}" dt="2022-09-23T13:41:13.413" v="485" actId="20577"/>
        <pc:sldMkLst>
          <pc:docMk/>
          <pc:sldMk cId="1475860324" sldId="262"/>
        </pc:sldMkLst>
        <pc:spChg chg="mod">
          <ac:chgData name="C Gaffney (Llangyfelach Primary School)" userId="0323f3cf-5272-4efb-bbc6-ad1016911845" providerId="ADAL" clId="{7C53FF75-DDCC-481F-8FB9-C0406F89D033}" dt="2022-09-23T13:41:13.413" v="485" actId="20577"/>
          <ac:spMkLst>
            <pc:docMk/>
            <pc:sldMk cId="1475860324" sldId="262"/>
            <ac:spMk id="3" creationId="{00000000-0000-0000-0000-000000000000}"/>
          </ac:spMkLst>
        </pc:spChg>
      </pc:sldChg>
      <pc:sldChg chg="addSp delSp modSp del mod">
        <pc:chgData name="C Gaffney (Llangyfelach Primary School)" userId="0323f3cf-5272-4efb-bbc6-ad1016911845" providerId="ADAL" clId="{7C53FF75-DDCC-481F-8FB9-C0406F89D033}" dt="2022-09-23T13:42:25.835" v="574" actId="47"/>
        <pc:sldMkLst>
          <pc:docMk/>
          <pc:sldMk cId="3400445389" sldId="263"/>
        </pc:sldMkLst>
        <pc:spChg chg="del mod">
          <ac:chgData name="C Gaffney (Llangyfelach Primary School)" userId="0323f3cf-5272-4efb-bbc6-ad1016911845" providerId="ADAL" clId="{7C53FF75-DDCC-481F-8FB9-C0406F89D033}" dt="2022-09-23T13:41:42.259" v="531" actId="21"/>
          <ac:spMkLst>
            <pc:docMk/>
            <pc:sldMk cId="3400445389" sldId="263"/>
            <ac:spMk id="2" creationId="{00000000-0000-0000-0000-000000000000}"/>
          </ac:spMkLst>
        </pc:spChg>
        <pc:spChg chg="add mod">
          <ac:chgData name="C Gaffney (Llangyfelach Primary School)" userId="0323f3cf-5272-4efb-bbc6-ad1016911845" providerId="ADAL" clId="{7C53FF75-DDCC-481F-8FB9-C0406F89D033}" dt="2022-09-23T13:41:42.259" v="531" actId="21"/>
          <ac:spMkLst>
            <pc:docMk/>
            <pc:sldMk cId="3400445389" sldId="263"/>
            <ac:spMk id="4" creationId="{A2EC4124-1788-3A2E-C2BE-D19FA7EA2A04}"/>
          </ac:spMkLst>
        </pc:spChg>
        <pc:spChg chg="del mod">
          <ac:chgData name="C Gaffney (Llangyfelach Primary School)" userId="0323f3cf-5272-4efb-bbc6-ad1016911845" providerId="ADAL" clId="{7C53FF75-DDCC-481F-8FB9-C0406F89D033}" dt="2022-09-23T13:41:55.496" v="537" actId="21"/>
          <ac:spMkLst>
            <pc:docMk/>
            <pc:sldMk cId="3400445389" sldId="263"/>
            <ac:spMk id="5" creationId="{188793C6-6674-4045-B8EF-596DAC825008}"/>
          </ac:spMkLst>
        </pc:spChg>
        <pc:spChg chg="add mod">
          <ac:chgData name="C Gaffney (Llangyfelach Primary School)" userId="0323f3cf-5272-4efb-bbc6-ad1016911845" providerId="ADAL" clId="{7C53FF75-DDCC-481F-8FB9-C0406F89D033}" dt="2022-09-23T13:41:55.496" v="537" actId="21"/>
          <ac:spMkLst>
            <pc:docMk/>
            <pc:sldMk cId="3400445389" sldId="263"/>
            <ac:spMk id="7" creationId="{E960C538-CCF6-95F8-FA98-298031C24A5B}"/>
          </ac:spMkLst>
        </pc:spChg>
      </pc:sldChg>
      <pc:sldChg chg="addSp delSp modSp mod">
        <pc:chgData name="C Gaffney (Llangyfelach Primary School)" userId="0323f3cf-5272-4efb-bbc6-ad1016911845" providerId="ADAL" clId="{7C53FF75-DDCC-481F-8FB9-C0406F89D033}" dt="2022-09-23T13:48:31.526" v="619" actId="5793"/>
        <pc:sldMkLst>
          <pc:docMk/>
          <pc:sldMk cId="273905635" sldId="264"/>
        </pc:sldMkLst>
        <pc:spChg chg="mod">
          <ac:chgData name="C Gaffney (Llangyfelach Primary School)" userId="0323f3cf-5272-4efb-bbc6-ad1016911845" providerId="ADAL" clId="{7C53FF75-DDCC-481F-8FB9-C0406F89D033}" dt="2022-09-23T13:48:31.526" v="619" actId="5793"/>
          <ac:spMkLst>
            <pc:docMk/>
            <pc:sldMk cId="273905635" sldId="264"/>
            <ac:spMk id="2" creationId="{0A50B9F0-84A2-5248-B5F1-B394880F5666}"/>
          </ac:spMkLst>
        </pc:spChg>
        <pc:spChg chg="add mod">
          <ac:chgData name="C Gaffney (Llangyfelach Primary School)" userId="0323f3cf-5272-4efb-bbc6-ad1016911845" providerId="ADAL" clId="{7C53FF75-DDCC-481F-8FB9-C0406F89D033}" dt="2022-09-23T13:48:24.163" v="589"/>
          <ac:spMkLst>
            <pc:docMk/>
            <pc:sldMk cId="273905635" sldId="264"/>
            <ac:spMk id="5" creationId="{41E31F7D-B3D0-82F8-6B4D-FF23467EDDBD}"/>
          </ac:spMkLst>
        </pc:spChg>
        <pc:picChg chg="del">
          <ac:chgData name="C Gaffney (Llangyfelach Primary School)" userId="0323f3cf-5272-4efb-bbc6-ad1016911845" providerId="ADAL" clId="{7C53FF75-DDCC-481F-8FB9-C0406F89D033}" dt="2022-09-23T13:48:21.416" v="588" actId="478"/>
          <ac:picMkLst>
            <pc:docMk/>
            <pc:sldMk cId="273905635" sldId="264"/>
            <ac:picMk id="4" creationId="{EC430CCD-52B7-4042-A6B9-76FA61E33665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Group 42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4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0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5" name="Rectangle 11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6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7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1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5" name="Rectangle 8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11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1" name="Rectangle 80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5" name="Freeform 44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Freeform 51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Freeform 57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Freeform 67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Freeform 68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Rectangle 46"/>
          <p:cNvSpPr/>
          <p:nvPr/>
        </p:nvSpPr>
        <p:spPr>
          <a:xfrm>
            <a:off x="4649096" y="-21511"/>
            <a:ext cx="3505200" cy="231288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33365" y="2708476"/>
            <a:ext cx="3313355" cy="1702160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33365" y="4421080"/>
            <a:ext cx="3309803" cy="1260629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rgbClr val="42424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38744" y="1516828"/>
            <a:ext cx="2133600" cy="750981"/>
          </a:xfrm>
        </p:spPr>
        <p:txBody>
          <a:bodyPr anchor="b"/>
          <a:lstStyle>
            <a:lvl1pPr algn="l">
              <a:defRPr sz="2400"/>
            </a:lvl1pPr>
          </a:lstStyle>
          <a:p>
            <a:fld id="{2D78B3E5-9048-4D43-89C8-767936849365}" type="datetimeFigureOut">
              <a:rPr lang="en-GB" smtClean="0"/>
              <a:t>27/09/2024</a:t>
            </a:fld>
            <a:endParaRPr lang="en-GB"/>
          </a:p>
        </p:txBody>
      </p:sp>
      <p:sp>
        <p:nvSpPr>
          <p:cNvPr id="50" name="Rectangle 49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03520" y="5719966"/>
            <a:ext cx="2831592" cy="365125"/>
          </a:xfrm>
        </p:spPr>
        <p:txBody>
          <a:bodyPr>
            <a:normAutofit/>
          </a:bodyPr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649096" y="5719966"/>
            <a:ext cx="643666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8A21CC4F-ADB1-43B1-876C-E62FAD15041D}" type="slidenum">
              <a:rPr lang="en-GB" smtClean="0"/>
              <a:t>‹#›</a:t>
            </a:fld>
            <a:endParaRPr lang="en-GB"/>
          </a:p>
        </p:txBody>
      </p:sp>
      <p:sp>
        <p:nvSpPr>
          <p:cNvPr id="89" name="Rectangle 88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78B3E5-9048-4D43-89C8-767936849365}" type="datetimeFigureOut">
              <a:rPr lang="en-GB" smtClean="0"/>
              <a:t>27/09/2024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21CC4F-ADB1-43B1-876C-E62FAD15041D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8645" y="2900829"/>
            <a:ext cx="6637468" cy="1362075"/>
          </a:xfrm>
        </p:spPr>
        <p:txBody>
          <a:bodyPr anchor="b"/>
          <a:lstStyle>
            <a:lvl1pPr algn="l">
              <a:defRPr sz="4000" b="0" cap="none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8645" y="4267200"/>
            <a:ext cx="6637467" cy="1520413"/>
          </a:xfrm>
        </p:spPr>
        <p:txBody>
          <a:bodyPr anchor="t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78B3E5-9048-4D43-89C8-767936849365}" type="datetimeFigureOut">
              <a:rPr lang="en-GB" smtClean="0"/>
              <a:t>27/09/2024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21CC4F-ADB1-43B1-876C-E62FAD15041D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78B3E5-9048-4D43-89C8-767936849365}" type="datetimeFigureOut">
              <a:rPr lang="en-GB" smtClean="0"/>
              <a:t>27/09/2024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21CC4F-ADB1-43B1-876C-E62FAD15041D}" type="slidenum">
              <a:rPr lang="en-GB" smtClean="0"/>
              <a:t>‹#›</a:t>
            </a:fld>
            <a:endParaRPr lang="en-GB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042416" y="2313432"/>
            <a:ext cx="3419856" cy="349300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313431"/>
            <a:ext cx="3419856" cy="349300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12111" y="2316009"/>
            <a:ext cx="305714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1721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1837" y="2316010"/>
            <a:ext cx="3055717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78B3E5-9048-4D43-89C8-767936849365}" type="datetimeFigureOut">
              <a:rPr lang="en-GB" smtClean="0"/>
              <a:t>27/09/2024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21CC4F-ADB1-43B1-876C-E62FAD15041D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78B3E5-9048-4D43-89C8-767936849365}" type="datetimeFigureOut">
              <a:rPr lang="en-GB" smtClean="0"/>
              <a:t>27/09/2024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21CC4F-ADB1-43B1-876C-E62FAD15041D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78B3E5-9048-4D43-89C8-767936849365}" type="datetimeFigureOut">
              <a:rPr lang="en-GB" smtClean="0"/>
              <a:t>27/09/2024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21CC4F-ADB1-43B1-876C-E62FAD15041D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2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4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0" name="Rectangle 79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7" name="Freeform 46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Freeform 58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Freeform 69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Freeform 70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7" name="Rectangle 56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78B3E5-9048-4D43-89C8-767936849365}" type="datetimeFigureOut">
              <a:rPr lang="en-GB" smtClean="0"/>
              <a:t>27/09/2024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21CC4F-ADB1-43B1-876C-E62FAD15041D}" type="slidenum">
              <a:rPr lang="en-GB" smtClean="0"/>
              <a:t>‹#›</a:t>
            </a:fld>
            <a:endParaRPr lang="en-GB"/>
          </a:p>
        </p:txBody>
      </p:sp>
      <p:sp>
        <p:nvSpPr>
          <p:cNvPr id="58" name="Rectangle 57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5894" y="856527"/>
            <a:ext cx="3090440" cy="5150734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61" name="Rectangle 60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9833" y="2657434"/>
            <a:ext cx="3304572" cy="1463153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6592" y="4136994"/>
            <a:ext cx="3298784" cy="1517904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5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7" name="Rectangle 8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8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9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6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84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7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8" name="Rectangle 77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9" name="Rectangle 78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0" name="Rectangle 79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6" name="Freeform 45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Freeform 62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Hexagon 69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Hexagon 70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2" name="Hexagon 71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3" name="Freeform 72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4" name="Freeform 73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94" name="Rectangle 93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Rectangle 10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Rectangle 101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rgbClr val="FFFFFF"/>
          </a:solidFill>
          <a:ln w="31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Rectangle 104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4424" y="2660904"/>
            <a:ext cx="3300984" cy="146304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05208" y="693795"/>
            <a:ext cx="3359623" cy="5468112"/>
          </a:xfrm>
        </p:spPr>
        <p:txBody>
          <a:bodyPr/>
          <a:lstStyle>
            <a:lvl1pPr marL="0" indent="0">
              <a:buNone/>
              <a:defRPr sz="3200">
                <a:solidFill>
                  <a:schemeClr val="accent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4630" y="4133088"/>
            <a:ext cx="3300573" cy="1519561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78B3E5-9048-4D43-89C8-767936849365}" type="datetimeFigureOut">
              <a:rPr lang="en-GB" smtClean="0"/>
              <a:t>27/09/2024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21CC4F-ADB1-43B1-876C-E62FAD15041D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78B3E5-9048-4D43-89C8-767936849365}" type="datetimeFigureOut">
              <a:rPr lang="en-GB" smtClean="0"/>
              <a:t>27/09/2024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21CC4F-ADB1-43B1-876C-E62FAD15041D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030147"/>
            <a:ext cx="1484453" cy="4780344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53296" y="1030147"/>
            <a:ext cx="5423704" cy="478034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78B3E5-9048-4D43-89C8-767936849365}" type="datetimeFigureOut">
              <a:rPr lang="en-GB" smtClean="0"/>
              <a:t>27/09/2024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21CC4F-ADB1-43B1-876C-E62FAD15041D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Group 41"/>
          <p:cNvGrpSpPr/>
          <p:nvPr/>
        </p:nvGrpSpPr>
        <p:grpSpPr>
          <a:xfrm>
            <a:off x="-304800" y="0"/>
            <a:ext cx="9932332" cy="6858000"/>
            <a:chOff x="-382404" y="0"/>
            <a:chExt cx="9932332" cy="6858000"/>
          </a:xfrm>
        </p:grpSpPr>
        <p:grpSp>
          <p:nvGrpSpPr>
            <p:cNvPr id="43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101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3" name="Rectangle 112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5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2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110" name="Rectangle 109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1" name="Rectangle 110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2" name="Rectangle 111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107" name="Rectangle 10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8" name="Rectangle 107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9" name="Rectangle 108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104" name="Rectangle 103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5" name="Rectangle 104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6" name="Rectangle 105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4" name="Freeform 43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5" name="Freeform 44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6" name="Freeform 45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Hexagon 49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Freeform 54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Hexagon 57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5" name="Hexagon 94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6" name="Hexagon 95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7" name="Hexagon 96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8" name="Hexagon 97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9" name="Freeform 98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0" name="Freeform 99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66" name="Rectangle 65"/>
          <p:cNvSpPr/>
          <p:nvPr/>
        </p:nvSpPr>
        <p:spPr>
          <a:xfrm>
            <a:off x="457200" y="333487"/>
            <a:ext cx="8229600" cy="6185647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0" name="Rectangle 69"/>
          <p:cNvSpPr/>
          <p:nvPr/>
        </p:nvSpPr>
        <p:spPr>
          <a:xfrm>
            <a:off x="4561242" y="-21511"/>
            <a:ext cx="3679116" cy="699244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1" name="Rectangle 7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43492" y="2323652"/>
            <a:ext cx="6777317" cy="350897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997388" y="22449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FEFEFE"/>
                </a:solidFill>
              </a:defRPr>
            </a:lvl1pPr>
          </a:lstStyle>
          <a:p>
            <a:fld id="{2D78B3E5-9048-4D43-89C8-767936849365}" type="datetimeFigureOut">
              <a:rPr lang="en-GB" smtClean="0"/>
              <a:t>27/09/2024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41448" y="5852160"/>
            <a:ext cx="35021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649096" y="224491"/>
            <a:ext cx="133215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EFEFE"/>
                </a:solidFill>
              </a:defRPr>
            </a:lvl1pPr>
          </a:lstStyle>
          <a:p>
            <a:fld id="{8A21CC4F-ADB1-43B1-876C-E62FAD15041D}" type="slidenum">
              <a:rPr lang="en-GB" smtClean="0"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2471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2588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517904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92024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121408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tif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1143000"/>
          </a:xfrm>
        </p:spPr>
        <p:txBody>
          <a:bodyPr anchor="b">
            <a:normAutofit/>
          </a:bodyPr>
          <a:lstStyle/>
          <a:p>
            <a:pPr>
              <a:lnSpc>
                <a:spcPct val="90000"/>
              </a:lnSpc>
            </a:pPr>
            <a:r>
              <a:rPr lang="en-GB" sz="3700" dirty="0"/>
              <a:t>Health and Wellbeing: The Triple H &amp; Fitness Fanatics </a:t>
            </a:r>
          </a:p>
        </p:txBody>
      </p:sp>
      <p:pic>
        <p:nvPicPr>
          <p:cNvPr id="2050" name="Picture 2" descr="Inside Out | Disney Movies">
            <a:extLst>
              <a:ext uri="{FF2B5EF4-FFF2-40B4-BE49-F238E27FC236}">
                <a16:creationId xmlns:a16="http://schemas.microsoft.com/office/drawing/2014/main" id="{CEC54ACE-0C2E-43A1-56E9-D18A03F9FF2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553" r="4" b="4"/>
          <a:stretch/>
        </p:blipFill>
        <p:spPr bwMode="auto">
          <a:xfrm>
            <a:off x="2316316" y="2323652"/>
            <a:ext cx="4231668" cy="3508977"/>
          </a:xfrm>
          <a:prstGeom prst="rect">
            <a:avLst/>
          </a:prstGeom>
          <a:solidFill>
            <a:srgbClr val="FFFFFF"/>
          </a:solidFill>
        </p:spPr>
      </p:pic>
    </p:spTree>
    <p:extLst>
      <p:ext uri="{BB962C8B-B14F-4D97-AF65-F5344CB8AC3E}">
        <p14:creationId xmlns:p14="http://schemas.microsoft.com/office/powerpoint/2010/main" val="8946092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1143000"/>
          </a:xfrm>
        </p:spPr>
        <p:txBody>
          <a:bodyPr anchor="b">
            <a:normAutofit fontScale="90000"/>
          </a:bodyPr>
          <a:lstStyle/>
          <a:p>
            <a:r>
              <a:rPr lang="en-GB" dirty="0"/>
              <a:t>The Triple H &amp; Fitness Fanatics: Year 2s?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1042416" y="2313432"/>
            <a:ext cx="3419856" cy="3493008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GB" sz="2000" dirty="0"/>
              <a:t>Who’s interested?</a:t>
            </a:r>
          </a:p>
          <a:p>
            <a:pPr>
              <a:lnSpc>
                <a:spcPct val="90000"/>
              </a:lnSpc>
            </a:pPr>
            <a:r>
              <a:rPr lang="en-GB" sz="2000" dirty="0"/>
              <a:t>What would make you a good Triple H member? What would make you a good Fitness Fanatics member</a:t>
            </a:r>
          </a:p>
          <a:p>
            <a:pPr>
              <a:lnSpc>
                <a:spcPct val="90000"/>
              </a:lnSpc>
            </a:pPr>
            <a:r>
              <a:rPr lang="en-GB" sz="2000" dirty="0"/>
              <a:t>PVGs- over to you…</a:t>
            </a:r>
          </a:p>
          <a:p>
            <a:pPr>
              <a:lnSpc>
                <a:spcPct val="90000"/>
              </a:lnSpc>
            </a:pPr>
            <a:endParaRPr lang="en-GB" sz="2000" b="1" dirty="0"/>
          </a:p>
        </p:txBody>
      </p:sp>
      <p:pic>
        <p:nvPicPr>
          <p:cNvPr id="1026" name="Picture 2" descr="I Want YOU!&quot; – The Story Behind One of the Most Famous ...">
            <a:extLst>
              <a:ext uri="{FF2B5EF4-FFF2-40B4-BE49-F238E27FC236}">
                <a16:creationId xmlns:a16="http://schemas.microsoft.com/office/drawing/2014/main" id="{06222410-B4B3-9FED-19DA-9127F89ECBB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645152" y="2854436"/>
            <a:ext cx="3419856" cy="2410998"/>
          </a:xfrm>
          <a:prstGeom prst="rect">
            <a:avLst/>
          </a:prstGeom>
          <a:solidFill>
            <a:srgbClr val="FFFFFF"/>
          </a:solidFill>
        </p:spPr>
      </p:pic>
    </p:spTree>
    <p:extLst>
      <p:ext uri="{BB962C8B-B14F-4D97-AF65-F5344CB8AC3E}">
        <p14:creationId xmlns:p14="http://schemas.microsoft.com/office/powerpoint/2010/main" val="272478876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The Triple H are….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Emotion Coaches!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B9C5E02-AEAD-1645-82BB-537B23958F0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79912" y="3011340"/>
            <a:ext cx="2476500" cy="213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933060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What is Emotion coaching?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68580" indent="0">
              <a:buNone/>
            </a:pPr>
            <a:endParaRPr lang="en-GB" dirty="0"/>
          </a:p>
          <a:p>
            <a:pPr fontAlgn="base"/>
            <a:r>
              <a:rPr lang="en-GB" dirty="0"/>
              <a:t>1. Becoming aware of your own and others emotions</a:t>
            </a:r>
          </a:p>
          <a:p>
            <a:pPr fontAlgn="base"/>
            <a:r>
              <a:rPr lang="en-GB" dirty="0"/>
              <a:t>2. Recognising the emotion as an opportunity to communicate</a:t>
            </a:r>
          </a:p>
          <a:p>
            <a:pPr fontAlgn="base"/>
            <a:r>
              <a:rPr lang="en-GB" dirty="0"/>
              <a:t>3. Listening and validating the child's </a:t>
            </a:r>
          </a:p>
          <a:p>
            <a:pPr fontAlgn="base"/>
            <a:r>
              <a:rPr lang="en-GB" dirty="0"/>
              <a:t>    feelings</a:t>
            </a:r>
          </a:p>
          <a:p>
            <a:pPr fontAlgn="base"/>
            <a:r>
              <a:rPr lang="en-GB" dirty="0"/>
              <a:t>4. Helping the child find words to label the  </a:t>
            </a:r>
          </a:p>
          <a:p>
            <a:pPr fontAlgn="base"/>
            <a:r>
              <a:rPr lang="en-GB" dirty="0"/>
              <a:t>    emotion</a:t>
            </a:r>
          </a:p>
          <a:p>
            <a:pPr fontAlgn="base"/>
            <a:r>
              <a:rPr lang="en-GB" dirty="0"/>
              <a:t>5. Setting limits and explore strategies to solve the </a:t>
            </a:r>
          </a:p>
          <a:p>
            <a:pPr fontAlgn="base"/>
            <a:r>
              <a:rPr lang="en-GB" dirty="0"/>
              <a:t>    problem at hand.</a:t>
            </a:r>
          </a:p>
        </p:txBody>
      </p:sp>
    </p:spTree>
    <p:extLst>
      <p:ext uri="{BB962C8B-B14F-4D97-AF65-F5344CB8AC3E}">
        <p14:creationId xmlns:p14="http://schemas.microsoft.com/office/powerpoint/2010/main" val="114274764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Turn your frown upside down….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First drop in session will be on Monday at the bottom of the stairs near the lift.</a:t>
            </a:r>
          </a:p>
          <a:p>
            <a:r>
              <a:rPr lang="en-GB" dirty="0"/>
              <a:t>Triple H will be running the drop in.</a:t>
            </a:r>
          </a:p>
          <a:p>
            <a:r>
              <a:rPr lang="en-GB" dirty="0"/>
              <a:t>Games, social stories, check in and out, breathing activities.</a:t>
            </a:r>
          </a:p>
          <a:p>
            <a:r>
              <a:rPr lang="en-GB" dirty="0"/>
              <a:t>Any suggestions? </a:t>
            </a:r>
          </a:p>
        </p:txBody>
      </p:sp>
    </p:spTree>
    <p:extLst>
      <p:ext uri="{BB962C8B-B14F-4D97-AF65-F5344CB8AC3E}">
        <p14:creationId xmlns:p14="http://schemas.microsoft.com/office/powerpoint/2010/main" val="130357581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Turn your frown upside down….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Who can attend?</a:t>
            </a:r>
          </a:p>
          <a:p>
            <a:pPr lvl="1"/>
            <a:r>
              <a:rPr lang="en-GB" dirty="0"/>
              <a:t>Year 4-6 initially….</a:t>
            </a:r>
          </a:p>
          <a:p>
            <a:pPr lvl="1"/>
            <a:r>
              <a:rPr lang="en-GB" dirty="0"/>
              <a:t>Triple H and teachers will remind you.</a:t>
            </a:r>
          </a:p>
          <a:p>
            <a:pPr lvl="1"/>
            <a:r>
              <a:rPr lang="en-GB" dirty="0"/>
              <a:t>If you are feeling sad, anxious, nervous, angry or just want a chat.</a:t>
            </a:r>
          </a:p>
          <a:p>
            <a:pPr lvl="1"/>
            <a:r>
              <a:rPr lang="en-GB" dirty="0"/>
              <a:t>Bring a friend!</a:t>
            </a:r>
          </a:p>
        </p:txBody>
      </p:sp>
    </p:spTree>
    <p:extLst>
      <p:ext uri="{BB962C8B-B14F-4D97-AF65-F5344CB8AC3E}">
        <p14:creationId xmlns:p14="http://schemas.microsoft.com/office/powerpoint/2010/main" val="147586032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7239" y="3908562"/>
            <a:ext cx="7024744" cy="1143000"/>
          </a:xfrm>
        </p:spPr>
        <p:txBody>
          <a:bodyPr>
            <a:normAutofit fontScale="90000"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dirty="0"/>
              <a:t>Healthy snack &amp; Lunchtimes.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38831" y="1623558"/>
            <a:ext cx="7161561" cy="1517410"/>
          </a:xfrm>
        </p:spPr>
        <p:txBody>
          <a:bodyPr>
            <a:normAutofit/>
          </a:bodyPr>
          <a:lstStyle/>
          <a:p>
            <a:pPr marL="68580" indent="0">
              <a:buNone/>
            </a:pPr>
            <a:r>
              <a:rPr lang="en-GB" sz="3200" dirty="0"/>
              <a:t>Triple H:</a:t>
            </a:r>
          </a:p>
          <a:p>
            <a:endParaRPr lang="en-GB" dirty="0"/>
          </a:p>
          <a:p>
            <a:endParaRPr lang="en-GB" b="1" dirty="0"/>
          </a:p>
          <a:p>
            <a:endParaRPr lang="en-GB" dirty="0"/>
          </a:p>
          <a:p>
            <a:endParaRPr lang="en-GB" dirty="0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7D5907DE-835D-775E-D1C1-0FC8A9D1CEC8}"/>
              </a:ext>
            </a:extLst>
          </p:cNvPr>
          <p:cNvSpPr txBox="1">
            <a:spLocks/>
          </p:cNvSpPr>
          <p:nvPr/>
        </p:nvSpPr>
        <p:spPr>
          <a:xfrm>
            <a:off x="827584" y="2671134"/>
            <a:ext cx="7024744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2500" lnSpcReduction="10000"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dirty="0"/>
              <a:t>Ride your bike/ scooter to school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GB" dirty="0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CBDBB4F7-7338-08B5-0CB5-B2F30BF7BC16}"/>
              </a:ext>
            </a:extLst>
          </p:cNvPr>
          <p:cNvSpPr txBox="1">
            <a:spLocks/>
          </p:cNvSpPr>
          <p:nvPr/>
        </p:nvSpPr>
        <p:spPr>
          <a:xfrm>
            <a:off x="850487" y="2765562"/>
            <a:ext cx="7024744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dirty="0"/>
              <a:t>Rights of the child.</a:t>
            </a:r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B3650F1B-B8F7-05C9-75DF-E64F93AB2CB0}"/>
              </a:ext>
            </a:extLst>
          </p:cNvPr>
          <p:cNvSpPr txBox="1">
            <a:spLocks/>
          </p:cNvSpPr>
          <p:nvPr/>
        </p:nvSpPr>
        <p:spPr>
          <a:xfrm>
            <a:off x="1007239" y="4512685"/>
            <a:ext cx="7024744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dirty="0"/>
              <a:t>Food and plastic waste.</a:t>
            </a:r>
          </a:p>
        </p:txBody>
      </p:sp>
    </p:spTree>
    <p:extLst>
      <p:ext uri="{BB962C8B-B14F-4D97-AF65-F5344CB8AC3E}">
        <p14:creationId xmlns:p14="http://schemas.microsoft.com/office/powerpoint/2010/main" val="378687788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BAA559-69C9-C60B-F145-E5502F1DD0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Fitness Fanatics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FA7A813-DA84-2014-1D78-EAFDC3B5E3B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Playtime games</a:t>
            </a:r>
          </a:p>
          <a:p>
            <a:r>
              <a:rPr lang="en-GB" dirty="0"/>
              <a:t>Competitions</a:t>
            </a:r>
          </a:p>
          <a:p>
            <a:r>
              <a:rPr lang="en-GB" dirty="0"/>
              <a:t>Sports club suggestions and activities with Miss Galvin</a:t>
            </a:r>
          </a:p>
        </p:txBody>
      </p:sp>
    </p:spTree>
    <p:extLst>
      <p:ext uri="{BB962C8B-B14F-4D97-AF65-F5344CB8AC3E}">
        <p14:creationId xmlns:p14="http://schemas.microsoft.com/office/powerpoint/2010/main" val="333055214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ustin">
  <a:themeElements>
    <a:clrScheme name="Austin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Austin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ustin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  <a:lumMod val="100000"/>
              </a:schemeClr>
            </a:gs>
          </a:gsLst>
          <a:lin ang="504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75000"/>
                <a:satMod val="120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>
            <a:bevelT w="50800" h="12700" prst="softRound"/>
          </a:sp3d>
        </a:effectStyle>
        <a:effectStyle>
          <a:effectLst>
            <a:outerShdw blurRad="44450" dist="50800" dir="5400000" sx="96000" rotWithShape="0">
              <a:srgbClr val="000000">
                <a:alpha val="3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 contourW="15875" prstMaterial="metal">
            <a:bevelT w="101600" h="25400" prst="softRound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94000"/>
                <a:satMod val="114000"/>
                <a:lumMod val="96000"/>
              </a:schemeClr>
            </a:gs>
            <a:gs pos="62000">
              <a:schemeClr val="phClr">
                <a:tint val="92000"/>
                <a:shade val="66000"/>
                <a:satMod val="110000"/>
                <a:lumMod val="80000"/>
              </a:schemeClr>
            </a:gs>
            <a:gs pos="100000">
              <a:schemeClr val="phClr">
                <a:tint val="89000"/>
                <a:shade val="62000"/>
                <a:satMod val="110000"/>
                <a:lumMod val="7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80000"/>
                <a:shade val="58000"/>
              </a:schemeClr>
              <a:schemeClr val="phClr">
                <a:tint val="73000"/>
                <a:shade val="68000"/>
                <a:satMod val="15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Austin</Template>
  <TotalTime>124</TotalTime>
  <Words>246</Words>
  <Application>Microsoft Office PowerPoint</Application>
  <PresentationFormat>On-screen Show (4:3)</PresentationFormat>
  <Paragraphs>39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Arial</vt:lpstr>
      <vt:lpstr>Century Gothic</vt:lpstr>
      <vt:lpstr>Wingdings 2</vt:lpstr>
      <vt:lpstr>Austin</vt:lpstr>
      <vt:lpstr>Health and Wellbeing: The Triple H &amp; Fitness Fanatics </vt:lpstr>
      <vt:lpstr>The Triple H &amp; Fitness Fanatics: Year 2s?</vt:lpstr>
      <vt:lpstr>The Triple H are….</vt:lpstr>
      <vt:lpstr>What is Emotion coaching?</vt:lpstr>
      <vt:lpstr>Turn your frown upside down….</vt:lpstr>
      <vt:lpstr>Turn your frown upside down….</vt:lpstr>
      <vt:lpstr>Healthy snack &amp; Lunchtimes.</vt:lpstr>
      <vt:lpstr>Fitness Fanatics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Health and Wellbeing.</dc:title>
  <dc:creator>Sean Parker</dc:creator>
  <cp:lastModifiedBy>C Gaffney (Llangyfelach Primary School)</cp:lastModifiedBy>
  <cp:revision>8</cp:revision>
  <cp:lastPrinted>2018-09-23T08:47:40Z</cp:lastPrinted>
  <dcterms:created xsi:type="dcterms:W3CDTF">2018-09-14T11:07:44Z</dcterms:created>
  <dcterms:modified xsi:type="dcterms:W3CDTF">2024-09-27T08:54:59Z</dcterms:modified>
</cp:coreProperties>
</file>