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51B909-3DE9-BC87-E504-AD9AD3411C2A}" v="258" dt="2020-11-13T11:43:36.871"/>
    <p1510:client id="{6EEA5191-623D-1469-C7A9-7995AE44EE19}" v="334" dt="2020-11-12T11:29:29.379"/>
    <p1510:client id="{8C3D8559-226E-441F-BB43-F0245ABE2550}" v="1556" dt="2020-11-11T09:57:56.482"/>
    <p1510:client id="{ED2C1F08-DB32-317C-94BF-F84B358C302F}" v="95" dt="2020-11-12T11:35:52.8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5" autoAdjust="0"/>
    <p:restoredTop sz="94660"/>
  </p:normalViewPr>
  <p:slideViewPr>
    <p:cSldViewPr snapToGrid="0">
      <p:cViewPr varScale="1">
        <p:scale>
          <a:sx n="111" d="100"/>
          <a:sy n="111" d="100"/>
        </p:scale>
        <p:origin x="384"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dirty="0"/>
              <a:t>Click to edit Master title style</a:t>
            </a:r>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11/13/20</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001767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dirty="0"/>
              <a:t>Click to edit Master title style</a:t>
            </a:r>
          </a:p>
        </p:txBody>
      </p:sp>
      <p:sp>
        <p:nvSpPr>
          <p:cNvPr id="3" name="Content Placeholder 2"/>
          <p:cNvSpPr>
            <a:spLocks noGrp="1"/>
          </p:cNvSpPr>
          <p:nvPr>
            <p:ph idx="1"/>
          </p:nvPr>
        </p:nvSpPr>
        <p:spPr>
          <a:xfrm>
            <a:off x="5118447" y="803186"/>
            <a:ext cx="6281873" cy="5248622"/>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8A87A34-81AB-432B-8DAE-1953F412C126}"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87295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dirty="0"/>
              <a:t>Click to edit Master title style</a:t>
            </a:r>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11/13/20</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065342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dirty="0"/>
              <a:t>Click to edit Master title style</a:t>
            </a:r>
          </a:p>
        </p:txBody>
      </p:sp>
      <p:sp>
        <p:nvSpPr>
          <p:cNvPr id="3" name="Content Placeholder 2"/>
          <p:cNvSpPr>
            <a:spLocks noGrp="1"/>
          </p:cNvSpPr>
          <p:nvPr>
            <p:ph sz="half" idx="1"/>
          </p:nvPr>
        </p:nvSpPr>
        <p:spPr>
          <a:xfrm>
            <a:off x="5120878" y="803187"/>
            <a:ext cx="6269591" cy="2382651"/>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18447" y="3672162"/>
            <a:ext cx="6272022" cy="238358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11/13/20</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572413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dirty="0"/>
              <a:t>Click to edit Master title style</a:t>
            </a:r>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11/13/20</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57742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11/13/20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11676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11/13/20</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265923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dirty="0"/>
              <a:t>Click to edit Master title style</a:t>
            </a:r>
          </a:p>
        </p:txBody>
      </p:sp>
      <p:sp>
        <p:nvSpPr>
          <p:cNvPr id="3" name="Content Placeholder 2"/>
          <p:cNvSpPr>
            <a:spLocks noGrp="1"/>
          </p:cNvSpPr>
          <p:nvPr>
            <p:ph idx="1"/>
          </p:nvPr>
        </p:nvSpPr>
        <p:spPr>
          <a:xfrm>
            <a:off x="5109983" y="802809"/>
            <a:ext cx="6275035" cy="5249940"/>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262941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dirty="0"/>
              <a:t>Click to edit Master title style</a:t>
            </a:r>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11/13/20</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141792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dirty="0"/>
              <a:t>Click to edit Master title style</a:t>
            </a:r>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8A87A34-81AB-432B-8DAE-1953F412C126}"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245241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dirty="0"/>
              <a:t>Click to edit Master title style</a:t>
            </a:r>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11/13/20</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11955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dirty="0"/>
              <a:t>Click to edit Master title style</a:t>
            </a:r>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11/13/20</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10133884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bbcchildreninneed.co.uk/schools/primary-school/five-to-thrive-hub/"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293338"/>
            <a:ext cx="9144000" cy="3274592"/>
          </a:xfrm>
        </p:spPr>
        <p:txBody>
          <a:bodyPr anchor="ctr">
            <a:normAutofit/>
          </a:bodyPr>
          <a:lstStyle/>
          <a:p>
            <a:r>
              <a:rPr lang="en-US" sz="7200" dirty="0">
                <a:cs typeface="Calibri Light"/>
              </a:rPr>
              <a:t>Five to Thrive</a:t>
            </a:r>
            <a:br>
              <a:rPr lang="en-US" sz="7200" dirty="0">
                <a:cs typeface="Calibri Light"/>
              </a:rPr>
            </a:br>
            <a:endParaRPr lang="en-US" sz="7200" dirty="0">
              <a:cs typeface="Calibri Light"/>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70DEC-7CAB-446E-B7F7-6AC9B4E6508F}"/>
              </a:ext>
            </a:extLst>
          </p:cNvPr>
          <p:cNvSpPr>
            <a:spLocks noGrp="1"/>
          </p:cNvSpPr>
          <p:nvPr>
            <p:ph type="title"/>
          </p:nvPr>
        </p:nvSpPr>
        <p:spPr/>
        <p:txBody>
          <a:bodyPr/>
          <a:lstStyle/>
          <a:p>
            <a:r>
              <a:rPr lang="en-US" dirty="0">
                <a:cs typeface="Calibri Light"/>
              </a:rPr>
              <a:t>Connect (Episode 1)</a:t>
            </a:r>
            <a:endParaRPr lang="en-US" dirty="0"/>
          </a:p>
        </p:txBody>
      </p:sp>
      <p:sp>
        <p:nvSpPr>
          <p:cNvPr id="3" name="Content Placeholder 2">
            <a:extLst>
              <a:ext uri="{FF2B5EF4-FFF2-40B4-BE49-F238E27FC236}">
                <a16:creationId xmlns:a16="http://schemas.microsoft.com/office/drawing/2014/main" id="{5E8DBBAD-0FC8-48AC-A47A-AE8CA35A7B62}"/>
              </a:ext>
            </a:extLst>
          </p:cNvPr>
          <p:cNvSpPr>
            <a:spLocks noGrp="1"/>
          </p:cNvSpPr>
          <p:nvPr>
            <p:ph idx="1"/>
          </p:nvPr>
        </p:nvSpPr>
        <p:spPr>
          <a:xfrm>
            <a:off x="5118447" y="1724628"/>
            <a:ext cx="6281873" cy="4327180"/>
          </a:xfrm>
        </p:spPr>
        <p:txBody>
          <a:bodyPr vert="horz" lIns="91440" tIns="45720" rIns="91440" bIns="45720" rtlCol="0" anchor="t">
            <a:normAutofit/>
          </a:bodyPr>
          <a:lstStyle/>
          <a:p>
            <a:pPr marL="0" indent="0">
              <a:buNone/>
            </a:pPr>
            <a:r>
              <a:rPr lang="en-US" sz="2800" dirty="0">
                <a:cs typeface="Calibri"/>
              </a:rPr>
              <a:t>The first episode is about having a chat and sharing your feelings with others in order to feel better and make other people feel better because you are sharing each other’s opinions and feelings.</a:t>
            </a:r>
          </a:p>
        </p:txBody>
      </p:sp>
    </p:spTree>
    <p:extLst>
      <p:ext uri="{BB962C8B-B14F-4D97-AF65-F5344CB8AC3E}">
        <p14:creationId xmlns:p14="http://schemas.microsoft.com/office/powerpoint/2010/main" val="16000032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6DC56-B5F7-4259-8E20-2186198F2D9B}"/>
              </a:ext>
            </a:extLst>
          </p:cNvPr>
          <p:cNvSpPr>
            <a:spLocks noGrp="1"/>
          </p:cNvSpPr>
          <p:nvPr>
            <p:ph type="title"/>
          </p:nvPr>
        </p:nvSpPr>
        <p:spPr/>
        <p:txBody>
          <a:bodyPr/>
          <a:lstStyle/>
          <a:p>
            <a:r>
              <a:rPr lang="en-US" dirty="0">
                <a:cs typeface="Calibri Light"/>
              </a:rPr>
              <a:t>Taking Notice (Episode 2)</a:t>
            </a:r>
          </a:p>
        </p:txBody>
      </p:sp>
      <p:sp>
        <p:nvSpPr>
          <p:cNvPr id="3" name="Content Placeholder 2">
            <a:extLst>
              <a:ext uri="{FF2B5EF4-FFF2-40B4-BE49-F238E27FC236}">
                <a16:creationId xmlns:a16="http://schemas.microsoft.com/office/drawing/2014/main" id="{75A334A0-9CEA-4CBC-AAA3-2813B23C7569}"/>
              </a:ext>
            </a:extLst>
          </p:cNvPr>
          <p:cNvSpPr>
            <a:spLocks noGrp="1"/>
          </p:cNvSpPr>
          <p:nvPr>
            <p:ph idx="1"/>
          </p:nvPr>
        </p:nvSpPr>
        <p:spPr/>
        <p:txBody>
          <a:bodyPr>
            <a:normAutofit/>
          </a:bodyPr>
          <a:lstStyle/>
          <a:p>
            <a:pPr marL="0" indent="0">
              <a:buNone/>
            </a:pPr>
            <a:r>
              <a:rPr lang="en-US" sz="2800" dirty="0"/>
              <a:t>Episode 2 is about taking notice about what other people may be talking to you about. So for example if somebody is talking to you about something that may not be of your interest, you should still take notice to make them feel happy.</a:t>
            </a:r>
          </a:p>
        </p:txBody>
      </p:sp>
    </p:spTree>
    <p:extLst>
      <p:ext uri="{BB962C8B-B14F-4D97-AF65-F5344CB8AC3E}">
        <p14:creationId xmlns:p14="http://schemas.microsoft.com/office/powerpoint/2010/main" val="26305321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2AE8C-858E-4071-9FEC-50D6E6579638}"/>
              </a:ext>
            </a:extLst>
          </p:cNvPr>
          <p:cNvSpPr>
            <a:spLocks noGrp="1"/>
          </p:cNvSpPr>
          <p:nvPr>
            <p:ph type="title"/>
          </p:nvPr>
        </p:nvSpPr>
        <p:spPr>
          <a:xfrm>
            <a:off x="903008" y="2407435"/>
            <a:ext cx="3498979" cy="2456442"/>
          </a:xfrm>
        </p:spPr>
        <p:txBody>
          <a:bodyPr>
            <a:normAutofit/>
          </a:bodyPr>
          <a:lstStyle/>
          <a:p>
            <a:r>
              <a:rPr lang="en-US" dirty="0">
                <a:cs typeface="Calibri Light"/>
              </a:rPr>
              <a:t>Get Active (Episode 3)</a:t>
            </a:r>
          </a:p>
        </p:txBody>
      </p:sp>
      <p:sp>
        <p:nvSpPr>
          <p:cNvPr id="3" name="Content Placeholder 2">
            <a:extLst>
              <a:ext uri="{FF2B5EF4-FFF2-40B4-BE49-F238E27FC236}">
                <a16:creationId xmlns:a16="http://schemas.microsoft.com/office/drawing/2014/main" id="{326FC025-2985-4968-9C30-1A2692DCF0DD}"/>
              </a:ext>
            </a:extLst>
          </p:cNvPr>
          <p:cNvSpPr>
            <a:spLocks noGrp="1"/>
          </p:cNvSpPr>
          <p:nvPr>
            <p:ph idx="1"/>
          </p:nvPr>
        </p:nvSpPr>
        <p:spPr/>
        <p:txBody>
          <a:bodyPr>
            <a:normAutofit/>
          </a:bodyPr>
          <a:lstStyle/>
          <a:p>
            <a:pPr marL="0" indent="0">
              <a:buNone/>
            </a:pPr>
            <a:r>
              <a:rPr lang="en-US" sz="2800" dirty="0"/>
              <a:t>Episode 3 is about getting fit and healthy because it puts you in a better mood and it gives you more energy which puts you in a good mood and makes you feel better for the rest of the day.</a:t>
            </a:r>
          </a:p>
        </p:txBody>
      </p:sp>
    </p:spTree>
    <p:extLst>
      <p:ext uri="{BB962C8B-B14F-4D97-AF65-F5344CB8AC3E}">
        <p14:creationId xmlns:p14="http://schemas.microsoft.com/office/powerpoint/2010/main" val="26846708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ppt_y</p:attrName>
                                        </p:attrNameLst>
                                      </p:cBhvr>
                                      <p:tavLst>
                                        <p:tav tm="0">
                                          <p:val>
                                            <p:strVal val="#ppt_y+#ppt_h*1.125000"/>
                                          </p:val>
                                        </p:tav>
                                        <p:tav tm="100000">
                                          <p:val>
                                            <p:strVal val="#ppt_y"/>
                                          </p:val>
                                        </p:tav>
                                      </p:tavLst>
                                    </p:anim>
                                    <p:animEffect transition="in" filter="wipe(up)">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10201-BC45-4128-8ABC-487CF7F7B104}"/>
              </a:ext>
            </a:extLst>
          </p:cNvPr>
          <p:cNvSpPr>
            <a:spLocks noGrp="1"/>
          </p:cNvSpPr>
          <p:nvPr>
            <p:ph type="title"/>
          </p:nvPr>
        </p:nvSpPr>
        <p:spPr/>
        <p:txBody>
          <a:bodyPr/>
          <a:lstStyle/>
          <a:p>
            <a:r>
              <a:rPr lang="en-US" dirty="0">
                <a:cs typeface="Calibri Light"/>
              </a:rPr>
              <a:t>Be Curious</a:t>
            </a:r>
            <a:br>
              <a:rPr lang="en-US" dirty="0">
                <a:cs typeface="Calibri Light"/>
              </a:rPr>
            </a:br>
            <a:r>
              <a:rPr lang="en-US" dirty="0">
                <a:cs typeface="Calibri Light"/>
              </a:rPr>
              <a:t>(Episode 4)</a:t>
            </a:r>
            <a:endParaRPr lang="en-US">
              <a:cs typeface="Calibri Light" panose="020F0302020204030204"/>
            </a:endParaRPr>
          </a:p>
        </p:txBody>
      </p:sp>
      <p:sp>
        <p:nvSpPr>
          <p:cNvPr id="3" name="Content Placeholder 2">
            <a:extLst>
              <a:ext uri="{FF2B5EF4-FFF2-40B4-BE49-F238E27FC236}">
                <a16:creationId xmlns:a16="http://schemas.microsoft.com/office/drawing/2014/main" id="{C247F8ED-C535-42C1-8652-BFF03018A0A5}"/>
              </a:ext>
            </a:extLst>
          </p:cNvPr>
          <p:cNvSpPr>
            <a:spLocks noGrp="1"/>
          </p:cNvSpPr>
          <p:nvPr>
            <p:ph idx="1"/>
          </p:nvPr>
        </p:nvSpPr>
        <p:spPr/>
        <p:txBody>
          <a:bodyPr>
            <a:normAutofit/>
          </a:bodyPr>
          <a:lstStyle/>
          <a:p>
            <a:pPr marL="0" indent="0">
              <a:buNone/>
            </a:pPr>
            <a:r>
              <a:rPr lang="en-US" sz="2800" dirty="0"/>
              <a:t>Episode 4 was about the Blue Peter team playing disk golf. At first they thought that it wasn't possible, then after practicing they got better and </a:t>
            </a:r>
            <a:r>
              <a:rPr lang="en-GB" sz="2800" dirty="0"/>
              <a:t>realised</a:t>
            </a:r>
            <a:r>
              <a:rPr lang="en-US" sz="2800" dirty="0"/>
              <a:t> that is </a:t>
            </a:r>
            <a:r>
              <a:rPr lang="en-GB" sz="2800" dirty="0"/>
              <a:t>possible to do it and after a little while they were really good at it. </a:t>
            </a:r>
          </a:p>
        </p:txBody>
      </p:sp>
    </p:spTree>
    <p:extLst>
      <p:ext uri="{BB962C8B-B14F-4D97-AF65-F5344CB8AC3E}">
        <p14:creationId xmlns:p14="http://schemas.microsoft.com/office/powerpoint/2010/main" val="9380779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3A208-2066-4645-9C63-8E9D158FF634}"/>
              </a:ext>
            </a:extLst>
          </p:cNvPr>
          <p:cNvSpPr>
            <a:spLocks noGrp="1"/>
          </p:cNvSpPr>
          <p:nvPr>
            <p:ph type="title"/>
          </p:nvPr>
        </p:nvSpPr>
        <p:spPr/>
        <p:txBody>
          <a:bodyPr/>
          <a:lstStyle/>
          <a:p>
            <a:r>
              <a:rPr lang="en-US" dirty="0">
                <a:cs typeface="Calibri Light"/>
              </a:rPr>
              <a:t>Give</a:t>
            </a:r>
            <a:br>
              <a:rPr lang="en-US" dirty="0">
                <a:cs typeface="Calibri Light"/>
              </a:rPr>
            </a:br>
            <a:r>
              <a:rPr lang="en-US" dirty="0">
                <a:cs typeface="Calibri Light"/>
              </a:rPr>
              <a:t>(Episode 5)</a:t>
            </a:r>
            <a:endParaRPr lang="en-US" dirty="0"/>
          </a:p>
        </p:txBody>
      </p:sp>
      <p:sp>
        <p:nvSpPr>
          <p:cNvPr id="3" name="Content Placeholder 2">
            <a:extLst>
              <a:ext uri="{FF2B5EF4-FFF2-40B4-BE49-F238E27FC236}">
                <a16:creationId xmlns:a16="http://schemas.microsoft.com/office/drawing/2014/main" id="{8D13D80F-8C97-43C5-81DF-6A2234CD3A36}"/>
              </a:ext>
            </a:extLst>
          </p:cNvPr>
          <p:cNvSpPr>
            <a:spLocks noGrp="1"/>
          </p:cNvSpPr>
          <p:nvPr>
            <p:ph idx="1"/>
          </p:nvPr>
        </p:nvSpPr>
        <p:spPr/>
        <p:txBody>
          <a:bodyPr>
            <a:normAutofit/>
          </a:bodyPr>
          <a:lstStyle/>
          <a:p>
            <a:pPr marL="0" indent="0">
              <a:buNone/>
            </a:pPr>
            <a:r>
              <a:rPr lang="en-US" sz="2800" dirty="0"/>
              <a:t>Episode 5 is about a 7 year old boy who wants to cycle 7 miles over 7 days to raise between £700 - £7,000 for BBC Children in Need.</a:t>
            </a:r>
          </a:p>
        </p:txBody>
      </p:sp>
    </p:spTree>
    <p:extLst>
      <p:ext uri="{BB962C8B-B14F-4D97-AF65-F5344CB8AC3E}">
        <p14:creationId xmlns:p14="http://schemas.microsoft.com/office/powerpoint/2010/main" val="77193107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E5FFEB8-4504-48F7-ACEF-F281CB7DC86E}"/>
              </a:ext>
            </a:extLst>
          </p:cNvPr>
          <p:cNvSpPr txBox="1"/>
          <p:nvPr/>
        </p:nvSpPr>
        <p:spPr>
          <a:xfrm>
            <a:off x="842514" y="2251495"/>
            <a:ext cx="36202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Click </a:t>
            </a:r>
            <a:r>
              <a:rPr lang="en-US" dirty="0">
                <a:hlinkClick r:id="rId2"/>
              </a:rPr>
              <a:t>here</a:t>
            </a:r>
            <a:r>
              <a:rPr lang="en-US" dirty="0"/>
              <a:t> to view our source </a:t>
            </a:r>
          </a:p>
        </p:txBody>
      </p:sp>
    </p:spTree>
    <p:extLst>
      <p:ext uri="{BB962C8B-B14F-4D97-AF65-F5344CB8AC3E}">
        <p14:creationId xmlns:p14="http://schemas.microsoft.com/office/powerpoint/2010/main" val="20879823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office theme</Template>
  <TotalTime>5</TotalTime>
  <Words>242</Words>
  <Application>Microsoft Macintosh PowerPoint</Application>
  <PresentationFormat>Widescreen</PresentationFormat>
  <Paragraphs>12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Calibri Light</vt:lpstr>
      <vt:lpstr>Rockwell</vt:lpstr>
      <vt:lpstr>Wingdings</vt:lpstr>
      <vt:lpstr>Atlas</vt:lpstr>
      <vt:lpstr>Five to Thrive </vt:lpstr>
      <vt:lpstr>Connect (Episode 1)</vt:lpstr>
      <vt:lpstr>Taking Notice (Episode 2)</vt:lpstr>
      <vt:lpstr>Get Active (Episode 3)</vt:lpstr>
      <vt:lpstr>Be Curious (Episode 4)</vt:lpstr>
      <vt:lpstr>Give (Episode 5)</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 Williams (Llangyfelach Primary School)</cp:lastModifiedBy>
  <cp:revision>270</cp:revision>
  <dcterms:created xsi:type="dcterms:W3CDTF">2020-11-11T09:30:56Z</dcterms:created>
  <dcterms:modified xsi:type="dcterms:W3CDTF">2020-11-13T14:22:01Z</dcterms:modified>
</cp:coreProperties>
</file>