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3" r:id="rId6"/>
    <p:sldId id="266" r:id="rId7"/>
    <p:sldId id="267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85050" autoAdjust="0"/>
  </p:normalViewPr>
  <p:slideViewPr>
    <p:cSldViewPr snapToGrid="0" snapToObjects="1">
      <p:cViewPr varScale="1">
        <p:scale>
          <a:sx n="71" d="100"/>
          <a:sy n="71" d="100"/>
        </p:scale>
        <p:origin x="1608" y="53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49BD-0A24-0C4C-B6B8-C52C6BB90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CB7CF-B55B-1A42-A3BB-C0F69D4B1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9C2A-D88D-9E4E-A7D5-53F9F0A46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CAE3E-E475-8846-BAD9-7A15A2AA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F157-BE70-9D43-99C7-ED4D5765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7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D7AEB-88C3-F14A-BF31-57E822570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206DE-DF8C-5A4B-AFA7-34515408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E16C-5909-5142-807E-9D3A3A52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B8810-DF73-EC4A-B75F-6C872A616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84FAA-71F4-9348-99D0-3094C776B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17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77939-744E-5347-A081-C6587EAE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4EBD-5A33-3648-B22D-97D59CFF0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244E-44BD-764B-874F-FACD4BF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8E259-25FF-FB49-80B1-5638917E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ABCF0-EBF5-8D4F-BA36-427DED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174-F0F0-5245-BFB1-C3983A451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2003-3608-034B-8A69-F6821CE99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0E9BA-7461-B544-BCE4-34F7B5B7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C9CD-53AE-6247-92C1-8D4C3129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7196D-14B8-FB41-86C0-92F1A75D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44FD4-92F7-574B-8FC8-AA9B0FEC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6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34B9A-6719-114A-8660-A6FB19172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3EEA0-7545-D84D-85DB-E7BCB4A1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B0F0F-A082-E648-B784-F0BF1600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0FE4-A81A-A444-BFAB-BC536CA9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BABFD5-0DAB-414C-BC7F-F115D9C7E9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65E13-9BFC-6145-BBB0-07E1C065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F7D683-6582-CE42-8F3E-7F9DDDBAA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84BD9F-7B13-4845-A29D-5FB8E172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3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D3359-4B2F-694C-BEB0-AEFCBA439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B45D-5AB3-BB47-BEE8-A3CEB1B9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D860A-2491-9D4F-92C6-5FF4164C4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DAD9A-0587-4643-B0AC-B3B5A20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6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18FEF-BC46-E340-8CD3-08A57979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4260A1-CC5C-2144-8CE6-DFF0E15AB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DC7DD-2353-D549-B127-A32BD2DC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35F6-1B9A-A744-90CB-C5D2733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995FF-36C4-3744-A502-C8005D1E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B0A05-12CA-B04D-B4BB-01C4CB7A9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C163E-63F8-3D44-A67C-6E7DDDDB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57B54-46E9-7E41-8DE3-E81B17DA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BADED-C29E-F748-972B-732720A9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9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B26E1-F37C-294A-86CF-E7F079547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4C127-663F-534C-9223-A99AEA459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06726-178E-B045-9B64-42016A7C7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482F39-27B4-2C43-A8DC-E5F744C1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5ECCE-1F89-4346-8D21-336D2C54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9FA3D-8F33-0E4D-9A25-9A85E0036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BD54-F19D-924B-8F56-FB8BDD3A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A3D67-2D8B-3448-8A59-E2DB3272F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1EC49-3404-1D46-A85D-E32661F69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450D-53B0-4145-9FD1-B7F9CDDF0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23528-ADA3-0E41-89EA-91490DBE9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47599-4529-7344-A4C4-90A0F098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2AF48C-DB66-D140-8260-905EA33E0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D39AD-3822-E24E-A68B-B4E196769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56E9-C5E8-E746-BC14-67800D6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80EE-824E-344F-A8B1-8080E7E6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1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D1124-C07D-5248-8E70-5295EEDB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F16961-8925-6847-AF18-845CCD23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FC163-7DDE-0F43-ADE7-9166F0670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B3DB-ED07-9645-AC00-9C5FF6AB0F3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4D6E0-167C-784C-8EC9-856791ADC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E78C5-03A0-AE4E-B05A-7556365F5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mcq382" TargetMode="External"/><Relationship Id="rId2" Type="http://schemas.openxmlformats.org/officeDocument/2006/relationships/hyperlink" Target="https://www.bbc.co.uk/bitesize/clips/zv3b87h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5C0B48-5AF8-9046-9EDF-9CBA33F64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7848" y="1050199"/>
            <a:ext cx="5828718" cy="2113816"/>
          </a:xfrm>
        </p:spPr>
        <p:txBody>
          <a:bodyPr anchor="b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LPS Personal Learning Journey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9CB6DB-B1B1-C443-8B2C-6564CF408D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 lnSpcReduction="10000"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Teamwork &amp; Leadership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fficeArt object">
            <a:extLst>
              <a:ext uri="{FF2B5EF4-FFF2-40B4-BE49-F238E27FC236}">
                <a16:creationId xmlns:a16="http://schemas.microsoft.com/office/drawing/2014/main" id="{7A9549A7-592A-8143-A607-B1C50DF67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19382" y="720993"/>
            <a:ext cx="4047843" cy="40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807" y="1967266"/>
            <a:ext cx="3132083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Teamwork &amp; Leadership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B1E43D-DA6A-DF7B-55BC-9BB1E1EBA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4416" y="304801"/>
            <a:ext cx="7788992" cy="553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7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764225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Teamwork &amp; Leadership</a:t>
            </a:r>
          </a:p>
        </p:txBody>
      </p:sp>
      <p:sp>
        <p:nvSpPr>
          <p:cNvPr id="85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2C9359-22D0-400A-FC94-9071FDFB60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48398"/>
            <a:ext cx="12192000" cy="196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221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8" name="Freeform: Shape 77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0" name="Freeform: Shape 79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Teamwork and Leadership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DFEDB4-4CA6-987E-D52D-CC89C9060FA3}"/>
              </a:ext>
            </a:extLst>
          </p:cNvPr>
          <p:cNvSpPr txBox="1"/>
          <p:nvPr/>
        </p:nvSpPr>
        <p:spPr>
          <a:xfrm>
            <a:off x="1966912" y="4466898"/>
            <a:ext cx="8522412" cy="18100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https://www.bbc.co.uk/bitesize/clips/zv3b87h</a:t>
            </a:r>
            <a:endParaRPr lang="en-US" sz="2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https://www.bbc.co.uk/bitesize/articles/zmcq382</a:t>
            </a:r>
            <a:r>
              <a:rPr lang="en-US" sz="2800" dirty="0"/>
              <a:t> </a:t>
            </a:r>
            <a:endParaRPr lang="en-US" sz="2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217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4824" y="735106"/>
            <a:ext cx="10053763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Teamwork  &amp; Leadership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854B36-886D-07B2-9427-3B436F8BD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682" y="4870824"/>
            <a:ext cx="10005951" cy="14582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Enterprise projects</a:t>
            </a:r>
            <a:endParaRPr lang="en-US" sz="24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858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0bfd215f-5049-412f-9833-ceaf4c661593" xsi:nil="true"/>
    <_activity xmlns="0bfd215f-5049-412f-9833-ceaf4c66159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96B3E12CA3F641B0E4A9EBB561F922" ma:contentTypeVersion="18" ma:contentTypeDescription="Create a new document." ma:contentTypeScope="" ma:versionID="47bd37829121b9e5110c9cd6c54757f1">
  <xsd:schema xmlns:xsd="http://www.w3.org/2001/XMLSchema" xmlns:xs="http://www.w3.org/2001/XMLSchema" xmlns:p="http://schemas.microsoft.com/office/2006/metadata/properties" xmlns:ns3="0bfd215f-5049-412f-9833-ceaf4c661593" xmlns:ns4="8673b7f7-9bca-4ae7-a7af-1a71f11bd24f" targetNamespace="http://schemas.microsoft.com/office/2006/metadata/properties" ma:root="true" ma:fieldsID="cb88b3e3b2d945b21173bd2e3edf32fa" ns3:_="" ns4:_="">
    <xsd:import namespace="0bfd215f-5049-412f-9833-ceaf4c661593"/>
    <xsd:import namespace="8673b7f7-9bca-4ae7-a7af-1a71f11bd2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fd215f-5049-412f-9833-ceaf4c6615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73b7f7-9bca-4ae7-a7af-1a71f11bd24f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6A16F4-6F28-433F-9789-FA923C0AA34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1117A2-6CCC-4EBD-A7DF-9D080BC98864}">
  <ds:schemaRefs>
    <ds:schemaRef ds:uri="http://schemas.microsoft.com/office/2006/documentManagement/types"/>
    <ds:schemaRef ds:uri="0bfd215f-5049-412f-9833-ceaf4c661593"/>
    <ds:schemaRef ds:uri="8673b7f7-9bca-4ae7-a7af-1a71f11bd24f"/>
    <ds:schemaRef ds:uri="http://purl.org/dc/elements/1.1/"/>
    <ds:schemaRef ds:uri="http://schemas.microsoft.com/office/infopath/2007/PartnerControls"/>
    <ds:schemaRef ds:uri="http://purl.org/dc/dcmitype/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08336C6-6DD8-4A49-8C9C-48C19A89D9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fd215f-5049-412f-9833-ceaf4c661593"/>
    <ds:schemaRef ds:uri="8673b7f7-9bca-4ae7-a7af-1a71f11bd2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1422</TotalTime>
  <Words>52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LPS Personal Learning Journey</vt:lpstr>
      <vt:lpstr>Teamwork &amp; Leadership</vt:lpstr>
      <vt:lpstr>Teamwork &amp; Leadership</vt:lpstr>
      <vt:lpstr>Teamwork and Leadership</vt:lpstr>
      <vt:lpstr>Teamwork  &amp; Leadership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Ethically Informed Learners</dc:title>
  <dc:creator>Microsoft Office User</dc:creator>
  <cp:lastModifiedBy>C Gaffney (Llangyfelach Primary School)</cp:lastModifiedBy>
  <cp:revision>12</cp:revision>
  <dcterms:created xsi:type="dcterms:W3CDTF">2018-10-21T10:38:49Z</dcterms:created>
  <dcterms:modified xsi:type="dcterms:W3CDTF">2024-06-18T14:06:22Z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0x0101000B96B3E12CA3F641B0E4A9EBB561F922</vt:lpwstr>
  </property>
  <property fmtid="{D5CDD505-2E9C-101B-9397-08002B2CF9AE}" pid="3" name="Order">
    <vt:r8>3815500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