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5334000" cy="7562850"/>
  <p:notesSz cx="5334000" cy="7562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3252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00050" y="2344483"/>
            <a:ext cx="453390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800100" y="4235196"/>
            <a:ext cx="373380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66700" y="1739455"/>
            <a:ext cx="232029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2747010" y="1739455"/>
            <a:ext cx="232029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66700" y="302514"/>
            <a:ext cx="480060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66700" y="1739455"/>
            <a:ext cx="480060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813560" y="7033450"/>
            <a:ext cx="1706880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66700" y="7033450"/>
            <a:ext cx="1226820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840480" y="7033450"/>
            <a:ext cx="1226820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5.jpg"/><Relationship Id="rId10" Type="http://schemas.openxmlformats.org/officeDocument/2006/relationships/hyperlink" Target="https://pontcomp.co.uk/" TargetMode="External"/><Relationship Id="rId4" Type="http://schemas.openxmlformats.org/officeDocument/2006/relationships/image" Target="../media/image4.jpg"/><Relationship Id="rId9" Type="http://schemas.openxmlformats.org/officeDocument/2006/relationships/hyperlink" Target="mailto:info@pontcomp.co.uk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s-products.co.uk/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://www.bergoni.co.uk/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pontcomp.co.uk/wp-content/uploads/2024/03/School-Uniform-policy-min.pdf" TargetMode="External"/><Relationship Id="rId5" Type="http://schemas.openxmlformats.org/officeDocument/2006/relationships/image" Target="../media/image22.jpg"/><Relationship Id="rId10" Type="http://schemas.openxmlformats.org/officeDocument/2006/relationships/image" Target="../media/image23.jpg"/><Relationship Id="rId4" Type="http://schemas.openxmlformats.org/officeDocument/2006/relationships/image" Target="../media/image21.png"/><Relationship Id="rId9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image" Target="../media/image5.jpg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30.pn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2" Type="http://schemas.openxmlformats.org/officeDocument/2006/relationships/image" Target="../media/image29.png"/><Relationship Id="rId16" Type="http://schemas.openxmlformats.org/officeDocument/2006/relationships/image" Target="../media/image4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11" Type="http://schemas.openxmlformats.org/officeDocument/2006/relationships/image" Target="../media/image36.jpg"/><Relationship Id="rId5" Type="http://schemas.openxmlformats.org/officeDocument/2006/relationships/image" Target="../media/image22.jpg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openxmlformats.org/officeDocument/2006/relationships/image" Target="../media/image31.png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18" Type="http://schemas.openxmlformats.org/officeDocument/2006/relationships/image" Target="../media/image58.png"/><Relationship Id="rId26" Type="http://schemas.openxmlformats.org/officeDocument/2006/relationships/image" Target="../media/image66.png"/><Relationship Id="rId3" Type="http://schemas.openxmlformats.org/officeDocument/2006/relationships/image" Target="../media/image5.jpg"/><Relationship Id="rId21" Type="http://schemas.openxmlformats.org/officeDocument/2006/relationships/image" Target="../media/image61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5" Type="http://schemas.openxmlformats.org/officeDocument/2006/relationships/image" Target="../media/image65.png"/><Relationship Id="rId2" Type="http://schemas.openxmlformats.org/officeDocument/2006/relationships/image" Target="../media/image4.jpg"/><Relationship Id="rId16" Type="http://schemas.openxmlformats.org/officeDocument/2006/relationships/image" Target="../media/image56.png"/><Relationship Id="rId20" Type="http://schemas.openxmlformats.org/officeDocument/2006/relationships/image" Target="../media/image6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24" Type="http://schemas.openxmlformats.org/officeDocument/2006/relationships/image" Target="../media/image64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23" Type="http://schemas.openxmlformats.org/officeDocument/2006/relationships/image" Target="../media/image63.png"/><Relationship Id="rId10" Type="http://schemas.openxmlformats.org/officeDocument/2006/relationships/image" Target="../media/image50.png"/><Relationship Id="rId19" Type="http://schemas.openxmlformats.org/officeDocument/2006/relationships/image" Target="../media/image59.png"/><Relationship Id="rId4" Type="http://schemas.openxmlformats.org/officeDocument/2006/relationships/hyperlink" Target="https://forms.cloud.microsoft/e/ave2QqYeuw" TargetMode="External"/><Relationship Id="rId9" Type="http://schemas.openxmlformats.org/officeDocument/2006/relationships/image" Target="../media/image49.png"/><Relationship Id="rId14" Type="http://schemas.openxmlformats.org/officeDocument/2006/relationships/image" Target="../media/image54.png"/><Relationship Id="rId22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2507" y="163299"/>
            <a:ext cx="5072221" cy="731593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344675" y="4296156"/>
            <a:ext cx="2860040" cy="20643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48600"/>
              </a:lnSpc>
              <a:spcBef>
                <a:spcPts val="100"/>
              </a:spcBef>
            </a:pPr>
            <a:r>
              <a:rPr sz="1800" b="1" dirty="0">
                <a:latin typeface="Adamsky SF"/>
                <a:cs typeface="Adamsky SF"/>
              </a:rPr>
              <a:t>Welcome</a:t>
            </a:r>
            <a:r>
              <a:rPr sz="1800" b="1" spc="-10" dirty="0">
                <a:latin typeface="Adamsky SF"/>
                <a:cs typeface="Adamsky SF"/>
              </a:rPr>
              <a:t> </a:t>
            </a:r>
            <a:r>
              <a:rPr sz="1800" b="1" dirty="0">
                <a:latin typeface="Adamsky SF"/>
                <a:cs typeface="Adamsky SF"/>
              </a:rPr>
              <a:t>to</a:t>
            </a:r>
            <a:r>
              <a:rPr sz="1800" b="1" spc="-10" dirty="0">
                <a:latin typeface="Adamsky SF"/>
                <a:cs typeface="Adamsky SF"/>
              </a:rPr>
              <a:t> Pontarddulais </a:t>
            </a:r>
            <a:r>
              <a:rPr sz="1800" b="1" dirty="0">
                <a:latin typeface="Adamsky SF"/>
                <a:cs typeface="Adamsky SF"/>
              </a:rPr>
              <a:t>Comprehensive</a:t>
            </a:r>
            <a:r>
              <a:rPr sz="1800" b="1" spc="-55" dirty="0">
                <a:latin typeface="Adamsky SF"/>
                <a:cs typeface="Adamsky SF"/>
              </a:rPr>
              <a:t> </a:t>
            </a:r>
            <a:r>
              <a:rPr sz="1800" b="1" spc="-10" dirty="0">
                <a:latin typeface="Adamsky SF"/>
                <a:cs typeface="Adamsky SF"/>
              </a:rPr>
              <a:t>School</a:t>
            </a:r>
            <a:endParaRPr sz="1800">
              <a:latin typeface="Adamsky SF"/>
              <a:cs typeface="Adamsky SF"/>
            </a:endParaRPr>
          </a:p>
          <a:p>
            <a:pPr>
              <a:lnSpc>
                <a:spcPct val="100000"/>
              </a:lnSpc>
              <a:spcBef>
                <a:spcPts val="2065"/>
              </a:spcBef>
            </a:pPr>
            <a:endParaRPr sz="1800">
              <a:latin typeface="Adamsky SF"/>
              <a:cs typeface="Adamsky SF"/>
            </a:endParaRPr>
          </a:p>
          <a:p>
            <a:pPr marL="635" algn="ctr">
              <a:lnSpc>
                <a:spcPct val="100000"/>
              </a:lnSpc>
            </a:pPr>
            <a:r>
              <a:rPr sz="1800" b="1" dirty="0">
                <a:latin typeface="Adamsky SF"/>
                <a:cs typeface="Adamsky SF"/>
              </a:rPr>
              <a:t>Croeso</a:t>
            </a:r>
            <a:r>
              <a:rPr sz="1800" b="1" spc="-30" dirty="0">
                <a:latin typeface="Adamsky SF"/>
                <a:cs typeface="Adamsky SF"/>
              </a:rPr>
              <a:t> </a:t>
            </a:r>
            <a:r>
              <a:rPr sz="1800" b="1" spc="-50" dirty="0">
                <a:latin typeface="Adamsky SF"/>
                <a:cs typeface="Adamsky SF"/>
              </a:rPr>
              <a:t>i</a:t>
            </a:r>
            <a:endParaRPr sz="1800">
              <a:latin typeface="Adamsky SF"/>
              <a:cs typeface="Adamsky SF"/>
            </a:endParaRPr>
          </a:p>
          <a:p>
            <a:pPr algn="ctr">
              <a:lnSpc>
                <a:spcPct val="100000"/>
              </a:lnSpc>
              <a:spcBef>
                <a:spcPts val="1055"/>
              </a:spcBef>
            </a:pPr>
            <a:r>
              <a:rPr sz="1800" b="1" dirty="0">
                <a:latin typeface="Adamsky SF"/>
                <a:cs typeface="Adamsky SF"/>
              </a:rPr>
              <a:t>Ysgol</a:t>
            </a:r>
            <a:r>
              <a:rPr sz="1800" b="1" spc="-50" dirty="0">
                <a:latin typeface="Adamsky SF"/>
                <a:cs typeface="Adamsky SF"/>
              </a:rPr>
              <a:t> </a:t>
            </a:r>
            <a:r>
              <a:rPr sz="1800" b="1" dirty="0">
                <a:latin typeface="Adamsky SF"/>
                <a:cs typeface="Adamsky SF"/>
              </a:rPr>
              <a:t>Gyfun</a:t>
            </a:r>
            <a:r>
              <a:rPr sz="1800" b="1" spc="-50" dirty="0">
                <a:latin typeface="Adamsky SF"/>
                <a:cs typeface="Adamsky SF"/>
              </a:rPr>
              <a:t> </a:t>
            </a:r>
            <a:r>
              <a:rPr sz="1800" b="1" spc="-10" dirty="0">
                <a:latin typeface="Adamsky SF"/>
                <a:cs typeface="Adamsky SF"/>
              </a:rPr>
              <a:t>Pontarddulais</a:t>
            </a:r>
            <a:endParaRPr sz="1800">
              <a:latin typeface="Adamsky SF"/>
              <a:cs typeface="Adamsky SF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6316" y="2771901"/>
            <a:ext cx="4316730" cy="1090930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900" spc="-10" dirty="0">
                <a:latin typeface="Calibri"/>
                <a:cs typeface="Calibri"/>
              </a:rPr>
              <a:t>Pupils,</a:t>
            </a:r>
            <a:endParaRPr sz="900">
              <a:latin typeface="Calibri"/>
              <a:cs typeface="Calibri"/>
            </a:endParaRPr>
          </a:p>
          <a:p>
            <a:pPr marL="12700" marR="51435" algn="just">
              <a:lnSpc>
                <a:spcPct val="102200"/>
              </a:lnSpc>
              <a:spcBef>
                <a:spcPts val="590"/>
              </a:spcBef>
            </a:pPr>
            <a:r>
              <a:rPr sz="900" dirty="0">
                <a:latin typeface="Calibri"/>
                <a:cs typeface="Calibri"/>
              </a:rPr>
              <a:t>Welcome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Pontarddulais Comprehensive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School.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This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booklet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will</a:t>
            </a:r>
            <a:r>
              <a:rPr sz="900" spc="17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provide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with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some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useful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information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about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our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school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before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commence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in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September.</a:t>
            </a:r>
            <a:endParaRPr sz="900">
              <a:latin typeface="Calibri"/>
              <a:cs typeface="Calibri"/>
            </a:endParaRPr>
          </a:p>
          <a:p>
            <a:pPr marL="12700" marR="5080" algn="just">
              <a:lnSpc>
                <a:spcPct val="102299"/>
              </a:lnSpc>
              <a:spcBef>
                <a:spcPts val="585"/>
              </a:spcBef>
            </a:pPr>
            <a:r>
              <a:rPr sz="900" dirty="0">
                <a:latin typeface="Calibri"/>
                <a:cs typeface="Calibri"/>
              </a:rPr>
              <a:t>Your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journey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-10" dirty="0">
                <a:latin typeface="Calibri"/>
                <a:cs typeface="Calibri"/>
              </a:rPr>
              <a:t> comprehensive </a:t>
            </a:r>
            <a:r>
              <a:rPr sz="900" dirty="0">
                <a:latin typeface="Calibri"/>
                <a:cs typeface="Calibri"/>
              </a:rPr>
              <a:t>school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is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very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exciting,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but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also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understand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that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it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can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25" dirty="0">
                <a:latin typeface="Calibri"/>
                <a:cs typeface="Calibri"/>
              </a:rPr>
              <a:t>be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pretty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nervous,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but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just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remember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that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everyone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is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here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help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settle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in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quickly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so</a:t>
            </a:r>
            <a:r>
              <a:rPr sz="900" spc="17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that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can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enjoy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your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time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in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school.</a:t>
            </a:r>
            <a:r>
              <a:rPr sz="900" spc="1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If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are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worried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about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anything,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only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have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ask.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02907" y="1733355"/>
            <a:ext cx="834007" cy="834007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96301" y="1436306"/>
            <a:ext cx="2159000" cy="31470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7557" y="536537"/>
            <a:ext cx="3963102" cy="853157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4842" y="6643255"/>
            <a:ext cx="4274312" cy="459168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635364" y="4235830"/>
            <a:ext cx="4100195" cy="1076325"/>
            <a:chOff x="635364" y="4235830"/>
            <a:chExt cx="4100195" cy="1076325"/>
          </a:xfrm>
        </p:grpSpPr>
        <p:pic>
          <p:nvPicPr>
            <p:cNvPr id="8" name="object 8" descr="Volvo Buses | Sustainable public transport systems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5364" y="4236148"/>
              <a:ext cx="1249772" cy="1023556"/>
            </a:xfrm>
            <a:prstGeom prst="rect">
              <a:avLst/>
            </a:prstGeom>
          </p:spPr>
        </p:pic>
        <p:pic>
          <p:nvPicPr>
            <p:cNvPr id="9" name="object 9" descr="Maths Stationery Set Exam Clear Pencil Case Includes 10 items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520566" y="4235830"/>
              <a:ext cx="1214843" cy="1075817"/>
            </a:xfrm>
            <a:prstGeom prst="rect">
              <a:avLst/>
            </a:prstGeom>
          </p:spPr>
        </p:pic>
      </p:grpSp>
      <p:pic>
        <p:nvPicPr>
          <p:cNvPr id="10" name="object 10" descr="Three Pens Blue, Red And Black On White Stock Photo, Picture And Royalty  Free Image. Image 13513266.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72541" y="1852129"/>
            <a:ext cx="1084141" cy="729399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532891" y="5049773"/>
            <a:ext cx="4075429" cy="1091565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sz="900" dirty="0">
                <a:latin typeface="Calibri"/>
                <a:cs typeface="Calibri"/>
              </a:rPr>
              <a:t>A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note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for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your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Parents/Carers,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900" dirty="0">
                <a:latin typeface="Calibri"/>
                <a:cs typeface="Calibri"/>
              </a:rPr>
              <a:t>Towards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end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of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booklet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consent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form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that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kindly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ask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complete.</a:t>
            </a:r>
            <a:endParaRPr sz="900">
              <a:latin typeface="Calibri"/>
              <a:cs typeface="Calibri"/>
            </a:endParaRPr>
          </a:p>
          <a:p>
            <a:pPr marL="12700" marR="5080">
              <a:lnSpc>
                <a:spcPct val="101899"/>
              </a:lnSpc>
              <a:spcBef>
                <a:spcPts val="590"/>
              </a:spcBef>
            </a:pPr>
            <a:r>
              <a:rPr sz="900" dirty="0">
                <a:latin typeface="Calibri"/>
                <a:cs typeface="Calibri"/>
              </a:rPr>
              <a:t>Any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queries,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please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contact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us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via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phone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at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01792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884556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or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email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us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spc="-35" dirty="0">
                <a:latin typeface="Calibri"/>
                <a:cs typeface="Calibri"/>
              </a:rPr>
              <a:t>at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  <a:hlinkClick r:id="rId9"/>
              </a:rPr>
              <a:t>info@pontcomp.co.uk.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Additionally,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stay updated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with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 latest news and</a:t>
            </a:r>
            <a:r>
              <a:rPr sz="900" spc="1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updates </a:t>
            </a:r>
            <a:r>
              <a:rPr sz="900" spc="-25" dirty="0">
                <a:latin typeface="Calibri"/>
                <a:cs typeface="Calibri"/>
              </a:rPr>
              <a:t>on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our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website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at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  <a:hlinkClick r:id="rId10"/>
              </a:rPr>
              <a:t>https://pontcomp.co.uk,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where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you'll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find</a:t>
            </a:r>
            <a:r>
              <a:rPr sz="900" spc="-10" dirty="0">
                <a:latin typeface="Calibri"/>
                <a:cs typeface="Calibri"/>
              </a:rPr>
              <a:t> sections </a:t>
            </a:r>
            <a:r>
              <a:rPr sz="900" dirty="0">
                <a:latin typeface="Calibri"/>
                <a:cs typeface="Calibri"/>
              </a:rPr>
              <a:t>dedicated to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both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900" dirty="0">
                <a:latin typeface="Calibri"/>
                <a:cs typeface="Calibri"/>
              </a:rPr>
              <a:t>parents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pupils,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packed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with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helpful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information.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490662" y="4152709"/>
            <a:ext cx="2159000" cy="314960"/>
            <a:chOff x="1490662" y="4152709"/>
            <a:chExt cx="2159000" cy="314960"/>
          </a:xfrm>
        </p:grpSpPr>
        <p:sp>
          <p:nvSpPr>
            <p:cNvPr id="13" name="object 13"/>
            <p:cNvSpPr/>
            <p:nvPr/>
          </p:nvSpPr>
          <p:spPr>
            <a:xfrm>
              <a:off x="1495425" y="4161536"/>
              <a:ext cx="495300" cy="283210"/>
            </a:xfrm>
            <a:custGeom>
              <a:avLst/>
              <a:gdLst/>
              <a:ahLst/>
              <a:cxnLst/>
              <a:rect l="l" t="t" r="r" b="b"/>
              <a:pathLst>
                <a:path w="495300" h="283210">
                  <a:moveTo>
                    <a:pt x="365632" y="0"/>
                  </a:moveTo>
                  <a:lnTo>
                    <a:pt x="324745" y="689"/>
                  </a:lnTo>
                  <a:lnTo>
                    <a:pt x="279596" y="2775"/>
                  </a:lnTo>
                  <a:lnTo>
                    <a:pt x="230100" y="6281"/>
                  </a:lnTo>
                  <a:lnTo>
                    <a:pt x="176173" y="11232"/>
                  </a:lnTo>
                  <a:lnTo>
                    <a:pt x="117728" y="17652"/>
                  </a:lnTo>
                  <a:lnTo>
                    <a:pt x="98583" y="60855"/>
                  </a:lnTo>
                  <a:lnTo>
                    <a:pt x="79200" y="103947"/>
                  </a:lnTo>
                  <a:lnTo>
                    <a:pt x="59737" y="147004"/>
                  </a:lnTo>
                  <a:lnTo>
                    <a:pt x="40354" y="190096"/>
                  </a:lnTo>
                  <a:lnTo>
                    <a:pt x="21209" y="233298"/>
                  </a:lnTo>
                  <a:lnTo>
                    <a:pt x="6365" y="266541"/>
                  </a:lnTo>
                  <a:lnTo>
                    <a:pt x="2010" y="276911"/>
                  </a:lnTo>
                  <a:lnTo>
                    <a:pt x="0" y="283209"/>
                  </a:lnTo>
                  <a:lnTo>
                    <a:pt x="152400" y="266699"/>
                  </a:lnTo>
                  <a:lnTo>
                    <a:pt x="158908" y="245385"/>
                  </a:lnTo>
                  <a:lnTo>
                    <a:pt x="166941" y="223154"/>
                  </a:lnTo>
                  <a:lnTo>
                    <a:pt x="176402" y="199995"/>
                  </a:lnTo>
                  <a:lnTo>
                    <a:pt x="187027" y="176275"/>
                  </a:lnTo>
                  <a:lnTo>
                    <a:pt x="187084" y="176148"/>
                  </a:lnTo>
                  <a:lnTo>
                    <a:pt x="378383" y="176148"/>
                  </a:lnTo>
                  <a:lnTo>
                    <a:pt x="365664" y="166163"/>
                  </a:lnTo>
                  <a:lnTo>
                    <a:pt x="342872" y="147718"/>
                  </a:lnTo>
                  <a:lnTo>
                    <a:pt x="330962" y="136905"/>
                  </a:lnTo>
                  <a:lnTo>
                    <a:pt x="355878" y="127888"/>
                  </a:lnTo>
                  <a:lnTo>
                    <a:pt x="210312" y="127888"/>
                  </a:lnTo>
                  <a:lnTo>
                    <a:pt x="213685" y="121507"/>
                  </a:lnTo>
                  <a:lnTo>
                    <a:pt x="220527" y="108743"/>
                  </a:lnTo>
                  <a:lnTo>
                    <a:pt x="223900" y="102362"/>
                  </a:lnTo>
                  <a:lnTo>
                    <a:pt x="259119" y="74354"/>
                  </a:lnTo>
                  <a:lnTo>
                    <a:pt x="303911" y="71246"/>
                  </a:lnTo>
                  <a:lnTo>
                    <a:pt x="471039" y="71246"/>
                  </a:lnTo>
                  <a:lnTo>
                    <a:pt x="484213" y="60485"/>
                  </a:lnTo>
                  <a:lnTo>
                    <a:pt x="494919" y="35305"/>
                  </a:lnTo>
                  <a:lnTo>
                    <a:pt x="487308" y="19823"/>
                  </a:lnTo>
                  <a:lnTo>
                    <a:pt x="463184" y="8794"/>
                  </a:lnTo>
                  <a:lnTo>
                    <a:pt x="422606" y="2194"/>
                  </a:lnTo>
                  <a:lnTo>
                    <a:pt x="365632" y="0"/>
                  </a:lnTo>
                  <a:close/>
                </a:path>
                <a:path w="495300" h="283210">
                  <a:moveTo>
                    <a:pt x="378383" y="176148"/>
                  </a:moveTo>
                  <a:lnTo>
                    <a:pt x="189352" y="176148"/>
                  </a:lnTo>
                  <a:lnTo>
                    <a:pt x="214596" y="201854"/>
                  </a:lnTo>
                  <a:lnTo>
                    <a:pt x="265916" y="253440"/>
                  </a:lnTo>
                  <a:lnTo>
                    <a:pt x="291338" y="279399"/>
                  </a:lnTo>
                  <a:lnTo>
                    <a:pt x="442849" y="226567"/>
                  </a:lnTo>
                  <a:lnTo>
                    <a:pt x="378383" y="176148"/>
                  </a:lnTo>
                  <a:close/>
                </a:path>
                <a:path w="495300" h="283210">
                  <a:moveTo>
                    <a:pt x="188468" y="176148"/>
                  </a:moveTo>
                  <a:lnTo>
                    <a:pt x="187832" y="176148"/>
                  </a:lnTo>
                  <a:lnTo>
                    <a:pt x="188213" y="176275"/>
                  </a:lnTo>
                  <a:lnTo>
                    <a:pt x="188468" y="176148"/>
                  </a:lnTo>
                  <a:close/>
                </a:path>
                <a:path w="495300" h="283210">
                  <a:moveTo>
                    <a:pt x="471039" y="71246"/>
                  </a:moveTo>
                  <a:lnTo>
                    <a:pt x="303911" y="71246"/>
                  </a:lnTo>
                  <a:lnTo>
                    <a:pt x="315991" y="71751"/>
                  </a:lnTo>
                  <a:lnTo>
                    <a:pt x="324739" y="73278"/>
                  </a:lnTo>
                  <a:lnTo>
                    <a:pt x="330057" y="75854"/>
                  </a:lnTo>
                  <a:lnTo>
                    <a:pt x="331850" y="79501"/>
                  </a:lnTo>
                  <a:lnTo>
                    <a:pt x="331850" y="81406"/>
                  </a:lnTo>
                  <a:lnTo>
                    <a:pt x="293839" y="103947"/>
                  </a:lnTo>
                  <a:lnTo>
                    <a:pt x="243633" y="120062"/>
                  </a:lnTo>
                  <a:lnTo>
                    <a:pt x="210312" y="127888"/>
                  </a:lnTo>
                  <a:lnTo>
                    <a:pt x="355878" y="127888"/>
                  </a:lnTo>
                  <a:lnTo>
                    <a:pt x="402318" y="111083"/>
                  </a:lnTo>
                  <a:lnTo>
                    <a:pt x="453374" y="85677"/>
                  </a:lnTo>
                  <a:lnTo>
                    <a:pt x="471039" y="7124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495425" y="4161536"/>
              <a:ext cx="495300" cy="283210"/>
            </a:xfrm>
            <a:custGeom>
              <a:avLst/>
              <a:gdLst/>
              <a:ahLst/>
              <a:cxnLst/>
              <a:rect l="l" t="t" r="r" b="b"/>
              <a:pathLst>
                <a:path w="495300" h="283210">
                  <a:moveTo>
                    <a:pt x="117728" y="17652"/>
                  </a:moveTo>
                  <a:lnTo>
                    <a:pt x="176173" y="11232"/>
                  </a:lnTo>
                  <a:lnTo>
                    <a:pt x="230100" y="6281"/>
                  </a:lnTo>
                  <a:lnTo>
                    <a:pt x="279596" y="2775"/>
                  </a:lnTo>
                  <a:lnTo>
                    <a:pt x="324745" y="689"/>
                  </a:lnTo>
                  <a:lnTo>
                    <a:pt x="365632" y="0"/>
                  </a:lnTo>
                  <a:lnTo>
                    <a:pt x="422606" y="2194"/>
                  </a:lnTo>
                  <a:lnTo>
                    <a:pt x="463184" y="8794"/>
                  </a:lnTo>
                  <a:lnTo>
                    <a:pt x="487308" y="19823"/>
                  </a:lnTo>
                  <a:lnTo>
                    <a:pt x="494919" y="35305"/>
                  </a:lnTo>
                  <a:lnTo>
                    <a:pt x="484213" y="60485"/>
                  </a:lnTo>
                  <a:lnTo>
                    <a:pt x="453374" y="85677"/>
                  </a:lnTo>
                  <a:lnTo>
                    <a:pt x="402318" y="111083"/>
                  </a:lnTo>
                  <a:lnTo>
                    <a:pt x="330962" y="136905"/>
                  </a:lnTo>
                  <a:lnTo>
                    <a:pt x="342872" y="147718"/>
                  </a:lnTo>
                  <a:lnTo>
                    <a:pt x="365664" y="166163"/>
                  </a:lnTo>
                  <a:lnTo>
                    <a:pt x="399077" y="192395"/>
                  </a:lnTo>
                  <a:lnTo>
                    <a:pt x="442849" y="226567"/>
                  </a:lnTo>
                  <a:lnTo>
                    <a:pt x="414460" y="236644"/>
                  </a:lnTo>
                  <a:lnTo>
                    <a:pt x="379761" y="248697"/>
                  </a:lnTo>
                  <a:lnTo>
                    <a:pt x="338728" y="262893"/>
                  </a:lnTo>
                  <a:lnTo>
                    <a:pt x="291338" y="279399"/>
                  </a:lnTo>
                  <a:lnTo>
                    <a:pt x="265916" y="253440"/>
                  </a:lnTo>
                  <a:lnTo>
                    <a:pt x="240268" y="227647"/>
                  </a:lnTo>
                  <a:lnTo>
                    <a:pt x="214596" y="201854"/>
                  </a:lnTo>
                  <a:lnTo>
                    <a:pt x="189102" y="175894"/>
                  </a:lnTo>
                  <a:lnTo>
                    <a:pt x="188722" y="176021"/>
                  </a:lnTo>
                  <a:lnTo>
                    <a:pt x="188468" y="176148"/>
                  </a:lnTo>
                  <a:lnTo>
                    <a:pt x="188213" y="176275"/>
                  </a:lnTo>
                  <a:lnTo>
                    <a:pt x="187832" y="176148"/>
                  </a:lnTo>
                  <a:lnTo>
                    <a:pt x="187451" y="176021"/>
                  </a:lnTo>
                  <a:lnTo>
                    <a:pt x="187198" y="175894"/>
                  </a:lnTo>
                  <a:lnTo>
                    <a:pt x="176402" y="199995"/>
                  </a:lnTo>
                  <a:lnTo>
                    <a:pt x="166941" y="223154"/>
                  </a:lnTo>
                  <a:lnTo>
                    <a:pt x="158908" y="245385"/>
                  </a:lnTo>
                  <a:lnTo>
                    <a:pt x="152400" y="266699"/>
                  </a:lnTo>
                  <a:lnTo>
                    <a:pt x="114353" y="270833"/>
                  </a:lnTo>
                  <a:lnTo>
                    <a:pt x="76247" y="274907"/>
                  </a:lnTo>
                  <a:lnTo>
                    <a:pt x="38117" y="279005"/>
                  </a:lnTo>
                  <a:lnTo>
                    <a:pt x="0" y="283209"/>
                  </a:lnTo>
                  <a:lnTo>
                    <a:pt x="2010" y="276911"/>
                  </a:lnTo>
                  <a:lnTo>
                    <a:pt x="6365" y="266541"/>
                  </a:lnTo>
                  <a:lnTo>
                    <a:pt x="12840" y="252027"/>
                  </a:lnTo>
                  <a:lnTo>
                    <a:pt x="21209" y="233298"/>
                  </a:lnTo>
                  <a:lnTo>
                    <a:pt x="40354" y="190096"/>
                  </a:lnTo>
                  <a:lnTo>
                    <a:pt x="59737" y="147004"/>
                  </a:lnTo>
                  <a:lnTo>
                    <a:pt x="79200" y="103947"/>
                  </a:lnTo>
                  <a:lnTo>
                    <a:pt x="98583" y="60855"/>
                  </a:lnTo>
                  <a:lnTo>
                    <a:pt x="117728" y="17652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00974" y="4228020"/>
              <a:ext cx="131063" cy="6616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895856" y="4167505"/>
              <a:ext cx="525145" cy="277495"/>
            </a:xfrm>
            <a:custGeom>
              <a:avLst/>
              <a:gdLst/>
              <a:ahLst/>
              <a:cxnLst/>
              <a:rect l="l" t="t" r="r" b="b"/>
              <a:pathLst>
                <a:path w="525144" h="277495">
                  <a:moveTo>
                    <a:pt x="524763" y="0"/>
                  </a:moveTo>
                  <a:lnTo>
                    <a:pt x="345313" y="12064"/>
                  </a:lnTo>
                  <a:lnTo>
                    <a:pt x="296037" y="124587"/>
                  </a:lnTo>
                  <a:lnTo>
                    <a:pt x="217043" y="130937"/>
                  </a:lnTo>
                  <a:lnTo>
                    <a:pt x="233247" y="100619"/>
                  </a:lnTo>
                  <a:lnTo>
                    <a:pt x="251809" y="68802"/>
                  </a:lnTo>
                  <a:lnTo>
                    <a:pt x="272514" y="35317"/>
                  </a:lnTo>
                  <a:lnTo>
                    <a:pt x="295148" y="0"/>
                  </a:lnTo>
                  <a:lnTo>
                    <a:pt x="116712" y="12064"/>
                  </a:lnTo>
                  <a:lnTo>
                    <a:pt x="97448" y="56322"/>
                  </a:lnTo>
                  <a:lnTo>
                    <a:pt x="38753" y="188736"/>
                  </a:lnTo>
                  <a:lnTo>
                    <a:pt x="0" y="277241"/>
                  </a:lnTo>
                  <a:lnTo>
                    <a:pt x="165862" y="260731"/>
                  </a:lnTo>
                  <a:lnTo>
                    <a:pt x="170179" y="243534"/>
                  </a:lnTo>
                  <a:lnTo>
                    <a:pt x="176021" y="224694"/>
                  </a:lnTo>
                  <a:lnTo>
                    <a:pt x="183292" y="204188"/>
                  </a:lnTo>
                  <a:lnTo>
                    <a:pt x="191896" y="181991"/>
                  </a:lnTo>
                  <a:lnTo>
                    <a:pt x="273938" y="175133"/>
                  </a:lnTo>
                  <a:lnTo>
                    <a:pt x="229616" y="277241"/>
                  </a:lnTo>
                  <a:lnTo>
                    <a:pt x="395477" y="260731"/>
                  </a:lnTo>
                  <a:lnTo>
                    <a:pt x="406624" y="223664"/>
                  </a:lnTo>
                  <a:lnTo>
                    <a:pt x="421997" y="184159"/>
                  </a:lnTo>
                  <a:lnTo>
                    <a:pt x="441547" y="142128"/>
                  </a:lnTo>
                  <a:lnTo>
                    <a:pt x="465224" y="97484"/>
                  </a:lnTo>
                  <a:lnTo>
                    <a:pt x="492979" y="50137"/>
                  </a:lnTo>
                  <a:lnTo>
                    <a:pt x="52476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895856" y="4167505"/>
              <a:ext cx="525145" cy="277495"/>
            </a:xfrm>
            <a:custGeom>
              <a:avLst/>
              <a:gdLst/>
              <a:ahLst/>
              <a:cxnLst/>
              <a:rect l="l" t="t" r="r" b="b"/>
              <a:pathLst>
                <a:path w="525144" h="277495">
                  <a:moveTo>
                    <a:pt x="116712" y="12064"/>
                  </a:moveTo>
                  <a:lnTo>
                    <a:pt x="161309" y="9036"/>
                  </a:lnTo>
                  <a:lnTo>
                    <a:pt x="205930" y="6032"/>
                  </a:lnTo>
                  <a:lnTo>
                    <a:pt x="250551" y="3028"/>
                  </a:lnTo>
                  <a:lnTo>
                    <a:pt x="295148" y="0"/>
                  </a:lnTo>
                  <a:lnTo>
                    <a:pt x="272514" y="35317"/>
                  </a:lnTo>
                  <a:lnTo>
                    <a:pt x="251809" y="68802"/>
                  </a:lnTo>
                  <a:lnTo>
                    <a:pt x="233247" y="100619"/>
                  </a:lnTo>
                  <a:lnTo>
                    <a:pt x="217043" y="130937"/>
                  </a:lnTo>
                  <a:lnTo>
                    <a:pt x="236779" y="129337"/>
                  </a:lnTo>
                  <a:lnTo>
                    <a:pt x="256539" y="127762"/>
                  </a:lnTo>
                  <a:lnTo>
                    <a:pt x="276300" y="126186"/>
                  </a:lnTo>
                  <a:lnTo>
                    <a:pt x="296037" y="124587"/>
                  </a:lnTo>
                  <a:lnTo>
                    <a:pt x="308326" y="96379"/>
                  </a:lnTo>
                  <a:lnTo>
                    <a:pt x="320722" y="68278"/>
                  </a:lnTo>
                  <a:lnTo>
                    <a:pt x="333095" y="40201"/>
                  </a:lnTo>
                  <a:lnTo>
                    <a:pt x="345313" y="12064"/>
                  </a:lnTo>
                  <a:lnTo>
                    <a:pt x="390175" y="9036"/>
                  </a:lnTo>
                  <a:lnTo>
                    <a:pt x="435038" y="6032"/>
                  </a:lnTo>
                  <a:lnTo>
                    <a:pt x="479901" y="3028"/>
                  </a:lnTo>
                  <a:lnTo>
                    <a:pt x="524763" y="0"/>
                  </a:lnTo>
                  <a:lnTo>
                    <a:pt x="492979" y="50137"/>
                  </a:lnTo>
                  <a:lnTo>
                    <a:pt x="465224" y="97484"/>
                  </a:lnTo>
                  <a:lnTo>
                    <a:pt x="441547" y="142128"/>
                  </a:lnTo>
                  <a:lnTo>
                    <a:pt x="421997" y="184159"/>
                  </a:lnTo>
                  <a:lnTo>
                    <a:pt x="406624" y="223664"/>
                  </a:lnTo>
                  <a:lnTo>
                    <a:pt x="395477" y="260731"/>
                  </a:lnTo>
                  <a:lnTo>
                    <a:pt x="353970" y="264864"/>
                  </a:lnTo>
                  <a:lnTo>
                    <a:pt x="312499" y="268938"/>
                  </a:lnTo>
                  <a:lnTo>
                    <a:pt x="271051" y="273036"/>
                  </a:lnTo>
                  <a:lnTo>
                    <a:pt x="229616" y="277241"/>
                  </a:lnTo>
                  <a:lnTo>
                    <a:pt x="240595" y="251678"/>
                  </a:lnTo>
                  <a:lnTo>
                    <a:pt x="251729" y="226187"/>
                  </a:lnTo>
                  <a:lnTo>
                    <a:pt x="262888" y="200695"/>
                  </a:lnTo>
                  <a:lnTo>
                    <a:pt x="273938" y="175133"/>
                  </a:lnTo>
                  <a:lnTo>
                    <a:pt x="258566" y="176401"/>
                  </a:lnTo>
                  <a:lnTo>
                    <a:pt x="239823" y="177942"/>
                  </a:lnTo>
                  <a:lnTo>
                    <a:pt x="217628" y="179794"/>
                  </a:lnTo>
                  <a:lnTo>
                    <a:pt x="183292" y="204188"/>
                  </a:lnTo>
                  <a:lnTo>
                    <a:pt x="170179" y="243534"/>
                  </a:lnTo>
                  <a:lnTo>
                    <a:pt x="165862" y="260731"/>
                  </a:lnTo>
                  <a:lnTo>
                    <a:pt x="124408" y="264864"/>
                  </a:lnTo>
                  <a:lnTo>
                    <a:pt x="82931" y="268938"/>
                  </a:lnTo>
                  <a:lnTo>
                    <a:pt x="41453" y="273036"/>
                  </a:lnTo>
                  <a:lnTo>
                    <a:pt x="0" y="277241"/>
                  </a:lnTo>
                  <a:lnTo>
                    <a:pt x="19264" y="232930"/>
                  </a:lnTo>
                  <a:lnTo>
                    <a:pt x="38753" y="188736"/>
                  </a:lnTo>
                  <a:lnTo>
                    <a:pt x="58356" y="144605"/>
                  </a:lnTo>
                  <a:lnTo>
                    <a:pt x="77959" y="100485"/>
                  </a:lnTo>
                  <a:lnTo>
                    <a:pt x="97448" y="56322"/>
                  </a:lnTo>
                  <a:lnTo>
                    <a:pt x="116712" y="12064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339594" y="4167505"/>
              <a:ext cx="284480" cy="277495"/>
            </a:xfrm>
            <a:custGeom>
              <a:avLst/>
              <a:gdLst/>
              <a:ahLst/>
              <a:cxnLst/>
              <a:rect l="l" t="t" r="r" b="b"/>
              <a:pathLst>
                <a:path w="284480" h="277495">
                  <a:moveTo>
                    <a:pt x="284480" y="0"/>
                  </a:moveTo>
                  <a:lnTo>
                    <a:pt x="118618" y="12064"/>
                  </a:lnTo>
                  <a:lnTo>
                    <a:pt x="99036" y="56322"/>
                  </a:lnTo>
                  <a:lnTo>
                    <a:pt x="39388" y="188736"/>
                  </a:lnTo>
                  <a:lnTo>
                    <a:pt x="0" y="277241"/>
                  </a:lnTo>
                  <a:lnTo>
                    <a:pt x="153416" y="260731"/>
                  </a:lnTo>
                  <a:lnTo>
                    <a:pt x="165452" y="222843"/>
                  </a:lnTo>
                  <a:lnTo>
                    <a:pt x="181638" y="182804"/>
                  </a:lnTo>
                  <a:lnTo>
                    <a:pt x="201802" y="140557"/>
                  </a:lnTo>
                  <a:lnTo>
                    <a:pt x="225777" y="96044"/>
                  </a:lnTo>
                  <a:lnTo>
                    <a:pt x="253393" y="49211"/>
                  </a:lnTo>
                  <a:lnTo>
                    <a:pt x="28448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339594" y="4167505"/>
              <a:ext cx="284480" cy="277495"/>
            </a:xfrm>
            <a:custGeom>
              <a:avLst/>
              <a:gdLst/>
              <a:ahLst/>
              <a:cxnLst/>
              <a:rect l="l" t="t" r="r" b="b"/>
              <a:pathLst>
                <a:path w="284480" h="277495">
                  <a:moveTo>
                    <a:pt x="118618" y="12064"/>
                  </a:moveTo>
                  <a:lnTo>
                    <a:pt x="160125" y="9036"/>
                  </a:lnTo>
                  <a:lnTo>
                    <a:pt x="201596" y="6032"/>
                  </a:lnTo>
                  <a:lnTo>
                    <a:pt x="243044" y="3028"/>
                  </a:lnTo>
                  <a:lnTo>
                    <a:pt x="284480" y="0"/>
                  </a:lnTo>
                  <a:lnTo>
                    <a:pt x="253393" y="49211"/>
                  </a:lnTo>
                  <a:lnTo>
                    <a:pt x="225777" y="96044"/>
                  </a:lnTo>
                  <a:lnTo>
                    <a:pt x="201802" y="140557"/>
                  </a:lnTo>
                  <a:lnTo>
                    <a:pt x="181638" y="182804"/>
                  </a:lnTo>
                  <a:lnTo>
                    <a:pt x="165452" y="222843"/>
                  </a:lnTo>
                  <a:lnTo>
                    <a:pt x="153416" y="260731"/>
                  </a:lnTo>
                  <a:lnTo>
                    <a:pt x="115032" y="264864"/>
                  </a:lnTo>
                  <a:lnTo>
                    <a:pt x="76660" y="268938"/>
                  </a:lnTo>
                  <a:lnTo>
                    <a:pt x="38312" y="273036"/>
                  </a:lnTo>
                  <a:lnTo>
                    <a:pt x="0" y="277241"/>
                  </a:lnTo>
                  <a:lnTo>
                    <a:pt x="19581" y="232930"/>
                  </a:lnTo>
                  <a:lnTo>
                    <a:pt x="39388" y="188736"/>
                  </a:lnTo>
                  <a:lnTo>
                    <a:pt x="59308" y="144605"/>
                  </a:lnTo>
                  <a:lnTo>
                    <a:pt x="79229" y="100485"/>
                  </a:lnTo>
                  <a:lnTo>
                    <a:pt x="99036" y="56322"/>
                  </a:lnTo>
                  <a:lnTo>
                    <a:pt x="118618" y="12064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530602" y="4157472"/>
              <a:ext cx="436245" cy="287655"/>
            </a:xfrm>
            <a:custGeom>
              <a:avLst/>
              <a:gdLst/>
              <a:ahLst/>
              <a:cxnLst/>
              <a:rect l="l" t="t" r="r" b="b"/>
              <a:pathLst>
                <a:path w="436244" h="287654">
                  <a:moveTo>
                    <a:pt x="435991" y="0"/>
                  </a:moveTo>
                  <a:lnTo>
                    <a:pt x="114808" y="18287"/>
                  </a:lnTo>
                  <a:lnTo>
                    <a:pt x="95861" y="63189"/>
                  </a:lnTo>
                  <a:lnTo>
                    <a:pt x="38118" y="197555"/>
                  </a:lnTo>
                  <a:lnTo>
                    <a:pt x="0" y="287273"/>
                  </a:lnTo>
                  <a:lnTo>
                    <a:pt x="59269" y="281400"/>
                  </a:lnTo>
                  <a:lnTo>
                    <a:pt x="115579" y="276283"/>
                  </a:lnTo>
                  <a:lnTo>
                    <a:pt x="168910" y="271905"/>
                  </a:lnTo>
                  <a:lnTo>
                    <a:pt x="219242" y="268243"/>
                  </a:lnTo>
                  <a:lnTo>
                    <a:pt x="266555" y="265280"/>
                  </a:lnTo>
                  <a:lnTo>
                    <a:pt x="310829" y="262994"/>
                  </a:lnTo>
                  <a:lnTo>
                    <a:pt x="352044" y="261365"/>
                  </a:lnTo>
                  <a:lnTo>
                    <a:pt x="364617" y="191642"/>
                  </a:lnTo>
                  <a:lnTo>
                    <a:pt x="184277" y="202056"/>
                  </a:lnTo>
                  <a:lnTo>
                    <a:pt x="191897" y="187451"/>
                  </a:lnTo>
                  <a:lnTo>
                    <a:pt x="195834" y="177418"/>
                  </a:lnTo>
                  <a:lnTo>
                    <a:pt x="198755" y="172465"/>
                  </a:lnTo>
                  <a:lnTo>
                    <a:pt x="232884" y="169511"/>
                  </a:lnTo>
                  <a:lnTo>
                    <a:pt x="273097" y="166354"/>
                  </a:lnTo>
                  <a:lnTo>
                    <a:pt x="371348" y="159384"/>
                  </a:lnTo>
                  <a:lnTo>
                    <a:pt x="380111" y="107187"/>
                  </a:lnTo>
                  <a:lnTo>
                    <a:pt x="225679" y="120014"/>
                  </a:lnTo>
                  <a:lnTo>
                    <a:pt x="235331" y="99313"/>
                  </a:lnTo>
                  <a:lnTo>
                    <a:pt x="239141" y="92201"/>
                  </a:lnTo>
                  <a:lnTo>
                    <a:pt x="248920" y="77977"/>
                  </a:lnTo>
                  <a:lnTo>
                    <a:pt x="289579" y="75563"/>
                  </a:lnTo>
                  <a:lnTo>
                    <a:pt x="332168" y="73421"/>
                  </a:lnTo>
                  <a:lnTo>
                    <a:pt x="423418" y="69722"/>
                  </a:lnTo>
                  <a:lnTo>
                    <a:pt x="43599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530602" y="4157472"/>
              <a:ext cx="436245" cy="287655"/>
            </a:xfrm>
            <a:custGeom>
              <a:avLst/>
              <a:gdLst/>
              <a:ahLst/>
              <a:cxnLst/>
              <a:rect l="l" t="t" r="r" b="b"/>
              <a:pathLst>
                <a:path w="436244" h="287654">
                  <a:moveTo>
                    <a:pt x="248920" y="77977"/>
                  </a:moveTo>
                  <a:lnTo>
                    <a:pt x="244094" y="85089"/>
                  </a:lnTo>
                  <a:lnTo>
                    <a:pt x="239141" y="92201"/>
                  </a:lnTo>
                  <a:lnTo>
                    <a:pt x="235331" y="99313"/>
                  </a:lnTo>
                  <a:lnTo>
                    <a:pt x="232156" y="106299"/>
                  </a:lnTo>
                  <a:lnTo>
                    <a:pt x="228854" y="113029"/>
                  </a:lnTo>
                  <a:lnTo>
                    <a:pt x="225679" y="120014"/>
                  </a:lnTo>
                  <a:lnTo>
                    <a:pt x="264275" y="116742"/>
                  </a:lnTo>
                  <a:lnTo>
                    <a:pt x="302894" y="113553"/>
                  </a:lnTo>
                  <a:lnTo>
                    <a:pt x="341514" y="110388"/>
                  </a:lnTo>
                  <a:lnTo>
                    <a:pt x="380111" y="107187"/>
                  </a:lnTo>
                  <a:lnTo>
                    <a:pt x="377902" y="120237"/>
                  </a:lnTo>
                  <a:lnTo>
                    <a:pt x="375681" y="133286"/>
                  </a:lnTo>
                  <a:lnTo>
                    <a:pt x="373485" y="146335"/>
                  </a:lnTo>
                  <a:lnTo>
                    <a:pt x="371348" y="159384"/>
                  </a:lnTo>
                  <a:lnTo>
                    <a:pt x="319287" y="162982"/>
                  </a:lnTo>
                  <a:lnTo>
                    <a:pt x="273097" y="166354"/>
                  </a:lnTo>
                  <a:lnTo>
                    <a:pt x="232884" y="169511"/>
                  </a:lnTo>
                  <a:lnTo>
                    <a:pt x="193802" y="182498"/>
                  </a:lnTo>
                  <a:lnTo>
                    <a:pt x="191897" y="187451"/>
                  </a:lnTo>
                  <a:lnTo>
                    <a:pt x="189356" y="192404"/>
                  </a:lnTo>
                  <a:lnTo>
                    <a:pt x="186690" y="197230"/>
                  </a:lnTo>
                  <a:lnTo>
                    <a:pt x="184277" y="202056"/>
                  </a:lnTo>
                  <a:lnTo>
                    <a:pt x="229350" y="199429"/>
                  </a:lnTo>
                  <a:lnTo>
                    <a:pt x="274447" y="196849"/>
                  </a:lnTo>
                  <a:lnTo>
                    <a:pt x="319543" y="194270"/>
                  </a:lnTo>
                  <a:lnTo>
                    <a:pt x="364617" y="191642"/>
                  </a:lnTo>
                  <a:lnTo>
                    <a:pt x="361527" y="209073"/>
                  </a:lnTo>
                  <a:lnTo>
                    <a:pt x="358378" y="226504"/>
                  </a:lnTo>
                  <a:lnTo>
                    <a:pt x="355205" y="243935"/>
                  </a:lnTo>
                  <a:lnTo>
                    <a:pt x="352044" y="261365"/>
                  </a:lnTo>
                  <a:lnTo>
                    <a:pt x="310829" y="262994"/>
                  </a:lnTo>
                  <a:lnTo>
                    <a:pt x="266555" y="265280"/>
                  </a:lnTo>
                  <a:lnTo>
                    <a:pt x="219242" y="268243"/>
                  </a:lnTo>
                  <a:lnTo>
                    <a:pt x="168910" y="271905"/>
                  </a:lnTo>
                  <a:lnTo>
                    <a:pt x="115579" y="276283"/>
                  </a:lnTo>
                  <a:lnTo>
                    <a:pt x="59269" y="281400"/>
                  </a:lnTo>
                  <a:lnTo>
                    <a:pt x="0" y="287273"/>
                  </a:lnTo>
                  <a:lnTo>
                    <a:pt x="18946" y="242372"/>
                  </a:lnTo>
                  <a:lnTo>
                    <a:pt x="38118" y="197555"/>
                  </a:lnTo>
                  <a:lnTo>
                    <a:pt x="57404" y="152781"/>
                  </a:lnTo>
                  <a:lnTo>
                    <a:pt x="76689" y="108006"/>
                  </a:lnTo>
                  <a:lnTo>
                    <a:pt x="95861" y="63189"/>
                  </a:lnTo>
                  <a:lnTo>
                    <a:pt x="114808" y="18287"/>
                  </a:lnTo>
                  <a:lnTo>
                    <a:pt x="168338" y="15204"/>
                  </a:lnTo>
                  <a:lnTo>
                    <a:pt x="221869" y="12163"/>
                  </a:lnTo>
                  <a:lnTo>
                    <a:pt x="275399" y="9143"/>
                  </a:lnTo>
                  <a:lnTo>
                    <a:pt x="328930" y="6124"/>
                  </a:lnTo>
                  <a:lnTo>
                    <a:pt x="382460" y="3083"/>
                  </a:lnTo>
                  <a:lnTo>
                    <a:pt x="435991" y="0"/>
                  </a:lnTo>
                  <a:lnTo>
                    <a:pt x="432901" y="17430"/>
                  </a:lnTo>
                  <a:lnTo>
                    <a:pt x="429752" y="34861"/>
                  </a:lnTo>
                  <a:lnTo>
                    <a:pt x="426579" y="52292"/>
                  </a:lnTo>
                  <a:lnTo>
                    <a:pt x="423418" y="69722"/>
                  </a:lnTo>
                  <a:lnTo>
                    <a:pt x="376757" y="71495"/>
                  </a:lnTo>
                  <a:lnTo>
                    <a:pt x="332168" y="73421"/>
                  </a:lnTo>
                  <a:lnTo>
                    <a:pt x="289579" y="75563"/>
                  </a:lnTo>
                  <a:lnTo>
                    <a:pt x="248920" y="7797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892297" y="4167505"/>
              <a:ext cx="547370" cy="295275"/>
            </a:xfrm>
            <a:custGeom>
              <a:avLst/>
              <a:gdLst/>
              <a:ahLst/>
              <a:cxnLst/>
              <a:rect l="l" t="t" r="r" b="b"/>
              <a:pathLst>
                <a:path w="547370" h="295275">
                  <a:moveTo>
                    <a:pt x="546988" y="0"/>
                  </a:moveTo>
                  <a:lnTo>
                    <a:pt x="381126" y="12064"/>
                  </a:lnTo>
                  <a:lnTo>
                    <a:pt x="315468" y="158242"/>
                  </a:lnTo>
                  <a:lnTo>
                    <a:pt x="310830" y="150935"/>
                  </a:lnTo>
                  <a:lnTo>
                    <a:pt x="297229" y="102546"/>
                  </a:lnTo>
                  <a:lnTo>
                    <a:pt x="292899" y="57798"/>
                  </a:lnTo>
                  <a:lnTo>
                    <a:pt x="292353" y="33020"/>
                  </a:lnTo>
                  <a:lnTo>
                    <a:pt x="292526" y="22967"/>
                  </a:lnTo>
                  <a:lnTo>
                    <a:pt x="292973" y="14128"/>
                  </a:lnTo>
                  <a:lnTo>
                    <a:pt x="294258" y="0"/>
                  </a:lnTo>
                  <a:lnTo>
                    <a:pt x="127381" y="13208"/>
                  </a:lnTo>
                  <a:lnTo>
                    <a:pt x="106338" y="60268"/>
                  </a:lnTo>
                  <a:lnTo>
                    <a:pt x="42309" y="201111"/>
                  </a:lnTo>
                  <a:lnTo>
                    <a:pt x="0" y="295148"/>
                  </a:lnTo>
                  <a:lnTo>
                    <a:pt x="154431" y="277241"/>
                  </a:lnTo>
                  <a:lnTo>
                    <a:pt x="160696" y="256252"/>
                  </a:lnTo>
                  <a:lnTo>
                    <a:pt x="168163" y="234965"/>
                  </a:lnTo>
                  <a:lnTo>
                    <a:pt x="176702" y="213322"/>
                  </a:lnTo>
                  <a:lnTo>
                    <a:pt x="186181" y="191262"/>
                  </a:lnTo>
                  <a:lnTo>
                    <a:pt x="187197" y="193929"/>
                  </a:lnTo>
                  <a:lnTo>
                    <a:pt x="192150" y="199517"/>
                  </a:lnTo>
                  <a:lnTo>
                    <a:pt x="200659" y="208534"/>
                  </a:lnTo>
                  <a:lnTo>
                    <a:pt x="262381" y="276860"/>
                  </a:lnTo>
                  <a:lnTo>
                    <a:pt x="263397" y="277241"/>
                  </a:lnTo>
                  <a:lnTo>
                    <a:pt x="415798" y="260731"/>
                  </a:lnTo>
                  <a:lnTo>
                    <a:pt x="427879" y="222843"/>
                  </a:lnTo>
                  <a:lnTo>
                    <a:pt x="444081" y="182804"/>
                  </a:lnTo>
                  <a:lnTo>
                    <a:pt x="464248" y="140557"/>
                  </a:lnTo>
                  <a:lnTo>
                    <a:pt x="488225" y="96044"/>
                  </a:lnTo>
                  <a:lnTo>
                    <a:pt x="515857" y="49211"/>
                  </a:lnTo>
                  <a:lnTo>
                    <a:pt x="54698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892297" y="4167505"/>
              <a:ext cx="547370" cy="295275"/>
            </a:xfrm>
            <a:custGeom>
              <a:avLst/>
              <a:gdLst/>
              <a:ahLst/>
              <a:cxnLst/>
              <a:rect l="l" t="t" r="r" b="b"/>
              <a:pathLst>
                <a:path w="547370" h="295275">
                  <a:moveTo>
                    <a:pt x="127381" y="13208"/>
                  </a:moveTo>
                  <a:lnTo>
                    <a:pt x="169100" y="9840"/>
                  </a:lnTo>
                  <a:lnTo>
                    <a:pt x="210819" y="6556"/>
                  </a:lnTo>
                  <a:lnTo>
                    <a:pt x="252539" y="3296"/>
                  </a:lnTo>
                  <a:lnTo>
                    <a:pt x="294258" y="0"/>
                  </a:lnTo>
                  <a:lnTo>
                    <a:pt x="293586" y="6480"/>
                  </a:lnTo>
                  <a:lnTo>
                    <a:pt x="292973" y="14128"/>
                  </a:lnTo>
                  <a:lnTo>
                    <a:pt x="292526" y="22967"/>
                  </a:lnTo>
                  <a:lnTo>
                    <a:pt x="292353" y="33020"/>
                  </a:lnTo>
                  <a:lnTo>
                    <a:pt x="292899" y="57798"/>
                  </a:lnTo>
                  <a:lnTo>
                    <a:pt x="297229" y="102546"/>
                  </a:lnTo>
                  <a:lnTo>
                    <a:pt x="306847" y="142557"/>
                  </a:lnTo>
                  <a:lnTo>
                    <a:pt x="315468" y="158242"/>
                  </a:lnTo>
                  <a:lnTo>
                    <a:pt x="331745" y="121650"/>
                  </a:lnTo>
                  <a:lnTo>
                    <a:pt x="348249" y="85153"/>
                  </a:lnTo>
                  <a:lnTo>
                    <a:pt x="364777" y="48656"/>
                  </a:lnTo>
                  <a:lnTo>
                    <a:pt x="381126" y="12064"/>
                  </a:lnTo>
                  <a:lnTo>
                    <a:pt x="422580" y="9036"/>
                  </a:lnTo>
                  <a:lnTo>
                    <a:pt x="464058" y="6032"/>
                  </a:lnTo>
                  <a:lnTo>
                    <a:pt x="505535" y="3028"/>
                  </a:lnTo>
                  <a:lnTo>
                    <a:pt x="546988" y="0"/>
                  </a:lnTo>
                  <a:lnTo>
                    <a:pt x="515857" y="49211"/>
                  </a:lnTo>
                  <a:lnTo>
                    <a:pt x="488225" y="96044"/>
                  </a:lnTo>
                  <a:lnTo>
                    <a:pt x="464248" y="140557"/>
                  </a:lnTo>
                  <a:lnTo>
                    <a:pt x="444081" y="182804"/>
                  </a:lnTo>
                  <a:lnTo>
                    <a:pt x="427879" y="222843"/>
                  </a:lnTo>
                  <a:lnTo>
                    <a:pt x="415798" y="260731"/>
                  </a:lnTo>
                  <a:lnTo>
                    <a:pt x="377698" y="264864"/>
                  </a:lnTo>
                  <a:lnTo>
                    <a:pt x="339598" y="268938"/>
                  </a:lnTo>
                  <a:lnTo>
                    <a:pt x="301498" y="273036"/>
                  </a:lnTo>
                  <a:lnTo>
                    <a:pt x="263397" y="277241"/>
                  </a:lnTo>
                  <a:lnTo>
                    <a:pt x="262381" y="276860"/>
                  </a:lnTo>
                  <a:lnTo>
                    <a:pt x="258444" y="272415"/>
                  </a:lnTo>
                  <a:lnTo>
                    <a:pt x="250825" y="264033"/>
                  </a:lnTo>
                  <a:lnTo>
                    <a:pt x="238343" y="250110"/>
                  </a:lnTo>
                  <a:lnTo>
                    <a:pt x="225742" y="236283"/>
                  </a:lnTo>
                  <a:lnTo>
                    <a:pt x="213141" y="222456"/>
                  </a:lnTo>
                  <a:lnTo>
                    <a:pt x="200659" y="208534"/>
                  </a:lnTo>
                  <a:lnTo>
                    <a:pt x="192150" y="199517"/>
                  </a:lnTo>
                  <a:lnTo>
                    <a:pt x="187197" y="193929"/>
                  </a:lnTo>
                  <a:lnTo>
                    <a:pt x="186181" y="191262"/>
                  </a:lnTo>
                  <a:lnTo>
                    <a:pt x="176702" y="213322"/>
                  </a:lnTo>
                  <a:lnTo>
                    <a:pt x="168163" y="234965"/>
                  </a:lnTo>
                  <a:lnTo>
                    <a:pt x="160696" y="256252"/>
                  </a:lnTo>
                  <a:lnTo>
                    <a:pt x="154431" y="277241"/>
                  </a:lnTo>
                  <a:lnTo>
                    <a:pt x="115835" y="281753"/>
                  </a:lnTo>
                  <a:lnTo>
                    <a:pt x="77215" y="286194"/>
                  </a:lnTo>
                  <a:lnTo>
                    <a:pt x="38596" y="290635"/>
                  </a:lnTo>
                  <a:lnTo>
                    <a:pt x="0" y="295148"/>
                  </a:lnTo>
                  <a:lnTo>
                    <a:pt x="21042" y="248087"/>
                  </a:lnTo>
                  <a:lnTo>
                    <a:pt x="42309" y="201111"/>
                  </a:lnTo>
                  <a:lnTo>
                    <a:pt x="63690" y="154178"/>
                  </a:lnTo>
                  <a:lnTo>
                    <a:pt x="85071" y="107244"/>
                  </a:lnTo>
                  <a:lnTo>
                    <a:pt x="106338" y="60268"/>
                  </a:lnTo>
                  <a:lnTo>
                    <a:pt x="127381" y="1320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3360166" y="4167505"/>
              <a:ext cx="285115" cy="277495"/>
            </a:xfrm>
            <a:custGeom>
              <a:avLst/>
              <a:gdLst/>
              <a:ahLst/>
              <a:cxnLst/>
              <a:rect l="l" t="t" r="r" b="b"/>
              <a:pathLst>
                <a:path w="285114" h="277495">
                  <a:moveTo>
                    <a:pt x="284607" y="0"/>
                  </a:moveTo>
                  <a:lnTo>
                    <a:pt x="118745" y="12064"/>
                  </a:lnTo>
                  <a:lnTo>
                    <a:pt x="99109" y="56322"/>
                  </a:lnTo>
                  <a:lnTo>
                    <a:pt x="19582" y="232930"/>
                  </a:lnTo>
                  <a:lnTo>
                    <a:pt x="0" y="277241"/>
                  </a:lnTo>
                  <a:lnTo>
                    <a:pt x="153416" y="260731"/>
                  </a:lnTo>
                  <a:lnTo>
                    <a:pt x="165453" y="222843"/>
                  </a:lnTo>
                  <a:lnTo>
                    <a:pt x="181642" y="182804"/>
                  </a:lnTo>
                  <a:lnTo>
                    <a:pt x="201818" y="140557"/>
                  </a:lnTo>
                  <a:lnTo>
                    <a:pt x="225815" y="96044"/>
                  </a:lnTo>
                  <a:lnTo>
                    <a:pt x="253466" y="49211"/>
                  </a:lnTo>
                  <a:lnTo>
                    <a:pt x="28460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360166" y="4167505"/>
              <a:ext cx="285115" cy="277495"/>
            </a:xfrm>
            <a:custGeom>
              <a:avLst/>
              <a:gdLst/>
              <a:ahLst/>
              <a:cxnLst/>
              <a:rect l="l" t="t" r="r" b="b"/>
              <a:pathLst>
                <a:path w="285114" h="277495">
                  <a:moveTo>
                    <a:pt x="118745" y="12064"/>
                  </a:moveTo>
                  <a:lnTo>
                    <a:pt x="160198" y="9036"/>
                  </a:lnTo>
                  <a:lnTo>
                    <a:pt x="201675" y="6032"/>
                  </a:lnTo>
                  <a:lnTo>
                    <a:pt x="243153" y="3028"/>
                  </a:lnTo>
                  <a:lnTo>
                    <a:pt x="284607" y="0"/>
                  </a:lnTo>
                  <a:lnTo>
                    <a:pt x="253466" y="49211"/>
                  </a:lnTo>
                  <a:lnTo>
                    <a:pt x="225815" y="96044"/>
                  </a:lnTo>
                  <a:lnTo>
                    <a:pt x="201818" y="140557"/>
                  </a:lnTo>
                  <a:lnTo>
                    <a:pt x="181642" y="182804"/>
                  </a:lnTo>
                  <a:lnTo>
                    <a:pt x="165453" y="222843"/>
                  </a:lnTo>
                  <a:lnTo>
                    <a:pt x="153416" y="260731"/>
                  </a:lnTo>
                  <a:lnTo>
                    <a:pt x="115103" y="264864"/>
                  </a:lnTo>
                  <a:lnTo>
                    <a:pt x="76755" y="268938"/>
                  </a:lnTo>
                  <a:lnTo>
                    <a:pt x="38383" y="273036"/>
                  </a:lnTo>
                  <a:lnTo>
                    <a:pt x="0" y="277241"/>
                  </a:lnTo>
                  <a:lnTo>
                    <a:pt x="19582" y="232930"/>
                  </a:lnTo>
                  <a:lnTo>
                    <a:pt x="39393" y="188736"/>
                  </a:lnTo>
                  <a:lnTo>
                    <a:pt x="59324" y="144605"/>
                  </a:lnTo>
                  <a:lnTo>
                    <a:pt x="79266" y="100485"/>
                  </a:lnTo>
                  <a:lnTo>
                    <a:pt x="99109" y="56322"/>
                  </a:lnTo>
                  <a:lnTo>
                    <a:pt x="118745" y="12064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75436" y="1398714"/>
            <a:ext cx="3552190" cy="334645"/>
            <a:chOff x="875436" y="1398714"/>
            <a:chExt cx="3552190" cy="3346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5436" y="1398714"/>
              <a:ext cx="2418626" cy="33464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331405" y="1403477"/>
              <a:ext cx="290195" cy="304165"/>
            </a:xfrm>
            <a:custGeom>
              <a:avLst/>
              <a:gdLst/>
              <a:ahLst/>
              <a:cxnLst/>
              <a:rect l="l" t="t" r="r" b="b"/>
              <a:pathLst>
                <a:path w="290195" h="304164">
                  <a:moveTo>
                    <a:pt x="199956" y="0"/>
                  </a:moveTo>
                  <a:lnTo>
                    <a:pt x="136726" y="13446"/>
                  </a:lnTo>
                  <a:lnTo>
                    <a:pt x="77401" y="54610"/>
                  </a:lnTo>
                  <a:lnTo>
                    <a:pt x="37523" y="101504"/>
                  </a:lnTo>
                  <a:lnTo>
                    <a:pt x="11361" y="152400"/>
                  </a:lnTo>
                  <a:lnTo>
                    <a:pt x="645" y="196780"/>
                  </a:lnTo>
                  <a:lnTo>
                    <a:pt x="0" y="211740"/>
                  </a:lnTo>
                  <a:lnTo>
                    <a:pt x="628" y="223688"/>
                  </a:lnTo>
                  <a:lnTo>
                    <a:pt x="24990" y="279070"/>
                  </a:lnTo>
                  <a:lnTo>
                    <a:pt x="64582" y="301287"/>
                  </a:lnTo>
                  <a:lnTo>
                    <a:pt x="90355" y="304038"/>
                  </a:lnTo>
                  <a:lnTo>
                    <a:pt x="122230" y="300688"/>
                  </a:lnTo>
                  <a:lnTo>
                    <a:pt x="153236" y="290576"/>
                  </a:lnTo>
                  <a:lnTo>
                    <a:pt x="183313" y="273605"/>
                  </a:lnTo>
                  <a:lnTo>
                    <a:pt x="212402" y="249682"/>
                  </a:lnTo>
                  <a:lnTo>
                    <a:pt x="220977" y="240664"/>
                  </a:lnTo>
                  <a:lnTo>
                    <a:pt x="128709" y="240664"/>
                  </a:lnTo>
                  <a:lnTo>
                    <a:pt x="118726" y="239976"/>
                  </a:lnTo>
                  <a:lnTo>
                    <a:pt x="85829" y="211740"/>
                  </a:lnTo>
                  <a:lnTo>
                    <a:pt x="85148" y="204342"/>
                  </a:lnTo>
                  <a:lnTo>
                    <a:pt x="85231" y="196780"/>
                  </a:lnTo>
                  <a:lnTo>
                    <a:pt x="102753" y="153971"/>
                  </a:lnTo>
                  <a:lnTo>
                    <a:pt x="137637" y="112545"/>
                  </a:lnTo>
                  <a:lnTo>
                    <a:pt x="181160" y="93472"/>
                  </a:lnTo>
                  <a:lnTo>
                    <a:pt x="289657" y="93472"/>
                  </a:lnTo>
                  <a:lnTo>
                    <a:pt x="288969" y="81526"/>
                  </a:lnTo>
                  <a:lnTo>
                    <a:pt x="277807" y="44450"/>
                  </a:lnTo>
                  <a:lnTo>
                    <a:pt x="247168" y="11033"/>
                  </a:lnTo>
                  <a:lnTo>
                    <a:pt x="225586" y="2748"/>
                  </a:lnTo>
                  <a:lnTo>
                    <a:pt x="199956" y="0"/>
                  </a:lnTo>
                  <a:close/>
                </a:path>
                <a:path w="290195" h="304164">
                  <a:moveTo>
                    <a:pt x="289657" y="93472"/>
                  </a:moveTo>
                  <a:lnTo>
                    <a:pt x="181160" y="93472"/>
                  </a:lnTo>
                  <a:lnTo>
                    <a:pt x="192542" y="95182"/>
                  </a:lnTo>
                  <a:lnTo>
                    <a:pt x="201544" y="100298"/>
                  </a:lnTo>
                  <a:lnTo>
                    <a:pt x="208163" y="108795"/>
                  </a:lnTo>
                  <a:lnTo>
                    <a:pt x="212402" y="120650"/>
                  </a:lnTo>
                  <a:lnTo>
                    <a:pt x="214176" y="134542"/>
                  </a:lnTo>
                  <a:lnTo>
                    <a:pt x="214117" y="148447"/>
                  </a:lnTo>
                  <a:lnTo>
                    <a:pt x="203377" y="188255"/>
                  </a:lnTo>
                  <a:lnTo>
                    <a:pt x="169196" y="228074"/>
                  </a:lnTo>
                  <a:lnTo>
                    <a:pt x="128709" y="240664"/>
                  </a:lnTo>
                  <a:lnTo>
                    <a:pt x="220977" y="240664"/>
                  </a:lnTo>
                  <a:lnTo>
                    <a:pt x="252613" y="202946"/>
                  </a:lnTo>
                  <a:lnTo>
                    <a:pt x="278823" y="152400"/>
                  </a:lnTo>
                  <a:lnTo>
                    <a:pt x="289019" y="108795"/>
                  </a:lnTo>
                  <a:lnTo>
                    <a:pt x="289716" y="95575"/>
                  </a:lnTo>
                  <a:lnTo>
                    <a:pt x="289657" y="93472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331337" y="1403477"/>
              <a:ext cx="290195" cy="304165"/>
            </a:xfrm>
            <a:custGeom>
              <a:avLst/>
              <a:gdLst/>
              <a:ahLst/>
              <a:cxnLst/>
              <a:rect l="l" t="t" r="r" b="b"/>
              <a:pathLst>
                <a:path w="290195" h="304164">
                  <a:moveTo>
                    <a:pt x="200025" y="0"/>
                  </a:moveTo>
                  <a:lnTo>
                    <a:pt x="247237" y="11033"/>
                  </a:lnTo>
                  <a:lnTo>
                    <a:pt x="277875" y="44450"/>
                  </a:lnTo>
                  <a:lnTo>
                    <a:pt x="289038" y="81526"/>
                  </a:lnTo>
                  <a:lnTo>
                    <a:pt x="289813" y="94996"/>
                  </a:lnTo>
                  <a:lnTo>
                    <a:pt x="289125" y="108537"/>
                  </a:lnTo>
                  <a:lnTo>
                    <a:pt x="278891" y="152400"/>
                  </a:lnTo>
                  <a:lnTo>
                    <a:pt x="252682" y="202946"/>
                  </a:lnTo>
                  <a:lnTo>
                    <a:pt x="212471" y="249682"/>
                  </a:lnTo>
                  <a:lnTo>
                    <a:pt x="153304" y="290576"/>
                  </a:lnTo>
                  <a:lnTo>
                    <a:pt x="90424" y="304038"/>
                  </a:lnTo>
                  <a:lnTo>
                    <a:pt x="64650" y="301287"/>
                  </a:lnTo>
                  <a:lnTo>
                    <a:pt x="25058" y="279070"/>
                  </a:lnTo>
                  <a:lnTo>
                    <a:pt x="2809" y="236235"/>
                  </a:lnTo>
                  <a:lnTo>
                    <a:pt x="0" y="210438"/>
                  </a:lnTo>
                  <a:lnTo>
                    <a:pt x="714" y="196780"/>
                  </a:lnTo>
                  <a:lnTo>
                    <a:pt x="11429" y="152400"/>
                  </a:lnTo>
                  <a:lnTo>
                    <a:pt x="37591" y="101504"/>
                  </a:lnTo>
                  <a:lnTo>
                    <a:pt x="77470" y="54610"/>
                  </a:lnTo>
                  <a:lnTo>
                    <a:pt x="136794" y="13446"/>
                  </a:lnTo>
                  <a:lnTo>
                    <a:pt x="200025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1791" y="1492186"/>
              <a:ext cx="138553" cy="15671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579621" y="1410208"/>
              <a:ext cx="238760" cy="288925"/>
            </a:xfrm>
            <a:custGeom>
              <a:avLst/>
              <a:gdLst/>
              <a:ahLst/>
              <a:cxnLst/>
              <a:rect l="l" t="t" r="r" b="b"/>
              <a:pathLst>
                <a:path w="238760" h="288925">
                  <a:moveTo>
                    <a:pt x="238505" y="0"/>
                  </a:moveTo>
                  <a:lnTo>
                    <a:pt x="60832" y="18161"/>
                  </a:lnTo>
                  <a:lnTo>
                    <a:pt x="0" y="288544"/>
                  </a:lnTo>
                  <a:lnTo>
                    <a:pt x="88900" y="272034"/>
                  </a:lnTo>
                  <a:lnTo>
                    <a:pt x="92761" y="247314"/>
                  </a:lnTo>
                  <a:lnTo>
                    <a:pt x="97409" y="222488"/>
                  </a:lnTo>
                  <a:lnTo>
                    <a:pt x="108585" y="172466"/>
                  </a:lnTo>
                  <a:lnTo>
                    <a:pt x="157432" y="164814"/>
                  </a:lnTo>
                  <a:lnTo>
                    <a:pt x="209423" y="158115"/>
                  </a:lnTo>
                  <a:lnTo>
                    <a:pt x="214122" y="105283"/>
                  </a:lnTo>
                  <a:lnTo>
                    <a:pt x="123189" y="119253"/>
                  </a:lnTo>
                  <a:lnTo>
                    <a:pt x="129412" y="98933"/>
                  </a:lnTo>
                  <a:lnTo>
                    <a:pt x="130937" y="92075"/>
                  </a:lnTo>
                  <a:lnTo>
                    <a:pt x="133095" y="85344"/>
                  </a:lnTo>
                  <a:lnTo>
                    <a:pt x="135127" y="78105"/>
                  </a:lnTo>
                  <a:lnTo>
                    <a:pt x="157898" y="75690"/>
                  </a:lnTo>
                  <a:lnTo>
                    <a:pt x="181752" y="73548"/>
                  </a:lnTo>
                  <a:lnTo>
                    <a:pt x="232282" y="69850"/>
                  </a:lnTo>
                  <a:lnTo>
                    <a:pt x="23850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579621" y="1410208"/>
              <a:ext cx="238760" cy="288925"/>
            </a:xfrm>
            <a:custGeom>
              <a:avLst/>
              <a:gdLst/>
              <a:ahLst/>
              <a:cxnLst/>
              <a:rect l="l" t="t" r="r" b="b"/>
              <a:pathLst>
                <a:path w="238760" h="288925">
                  <a:moveTo>
                    <a:pt x="135127" y="78105"/>
                  </a:moveTo>
                  <a:lnTo>
                    <a:pt x="133095" y="85344"/>
                  </a:lnTo>
                  <a:lnTo>
                    <a:pt x="130937" y="92075"/>
                  </a:lnTo>
                  <a:lnTo>
                    <a:pt x="129412" y="98933"/>
                  </a:lnTo>
                  <a:lnTo>
                    <a:pt x="127380" y="105664"/>
                  </a:lnTo>
                  <a:lnTo>
                    <a:pt x="125222" y="112395"/>
                  </a:lnTo>
                  <a:lnTo>
                    <a:pt x="123189" y="119253"/>
                  </a:lnTo>
                  <a:lnTo>
                    <a:pt x="145881" y="115748"/>
                  </a:lnTo>
                  <a:lnTo>
                    <a:pt x="168608" y="112268"/>
                  </a:lnTo>
                  <a:lnTo>
                    <a:pt x="191359" y="108787"/>
                  </a:lnTo>
                  <a:lnTo>
                    <a:pt x="214122" y="105283"/>
                  </a:lnTo>
                  <a:lnTo>
                    <a:pt x="212959" y="118502"/>
                  </a:lnTo>
                  <a:lnTo>
                    <a:pt x="211772" y="131699"/>
                  </a:lnTo>
                  <a:lnTo>
                    <a:pt x="210585" y="144895"/>
                  </a:lnTo>
                  <a:lnTo>
                    <a:pt x="209423" y="158115"/>
                  </a:lnTo>
                  <a:lnTo>
                    <a:pt x="183005" y="161357"/>
                  </a:lnTo>
                  <a:lnTo>
                    <a:pt x="157432" y="164814"/>
                  </a:lnTo>
                  <a:lnTo>
                    <a:pt x="108585" y="172466"/>
                  </a:lnTo>
                  <a:lnTo>
                    <a:pt x="97409" y="222488"/>
                  </a:lnTo>
                  <a:lnTo>
                    <a:pt x="88900" y="272034"/>
                  </a:lnTo>
                  <a:lnTo>
                    <a:pt x="66686" y="276185"/>
                  </a:lnTo>
                  <a:lnTo>
                    <a:pt x="44449" y="280289"/>
                  </a:lnTo>
                  <a:lnTo>
                    <a:pt x="22213" y="284392"/>
                  </a:lnTo>
                  <a:lnTo>
                    <a:pt x="0" y="288544"/>
                  </a:lnTo>
                  <a:lnTo>
                    <a:pt x="12069" y="234455"/>
                  </a:lnTo>
                  <a:lnTo>
                    <a:pt x="24284" y="180384"/>
                  </a:lnTo>
                  <a:lnTo>
                    <a:pt x="36548" y="126320"/>
                  </a:lnTo>
                  <a:lnTo>
                    <a:pt x="48763" y="72249"/>
                  </a:lnTo>
                  <a:lnTo>
                    <a:pt x="60832" y="18161"/>
                  </a:lnTo>
                  <a:lnTo>
                    <a:pt x="105239" y="13573"/>
                  </a:lnTo>
                  <a:lnTo>
                    <a:pt x="149669" y="9080"/>
                  </a:lnTo>
                  <a:lnTo>
                    <a:pt x="194099" y="4587"/>
                  </a:lnTo>
                  <a:lnTo>
                    <a:pt x="238505" y="0"/>
                  </a:lnTo>
                  <a:lnTo>
                    <a:pt x="236962" y="17432"/>
                  </a:lnTo>
                  <a:lnTo>
                    <a:pt x="235394" y="34877"/>
                  </a:lnTo>
                  <a:lnTo>
                    <a:pt x="233826" y="52345"/>
                  </a:lnTo>
                  <a:lnTo>
                    <a:pt x="232282" y="69850"/>
                  </a:lnTo>
                  <a:lnTo>
                    <a:pt x="206583" y="71622"/>
                  </a:lnTo>
                  <a:lnTo>
                    <a:pt x="181752" y="73548"/>
                  </a:lnTo>
                  <a:lnTo>
                    <a:pt x="157898" y="75690"/>
                  </a:lnTo>
                  <a:lnTo>
                    <a:pt x="135127" y="7810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771899" y="1410208"/>
              <a:ext cx="238760" cy="288925"/>
            </a:xfrm>
            <a:custGeom>
              <a:avLst/>
              <a:gdLst/>
              <a:ahLst/>
              <a:cxnLst/>
              <a:rect l="l" t="t" r="r" b="b"/>
              <a:pathLst>
                <a:path w="238760" h="288925">
                  <a:moveTo>
                    <a:pt x="238505" y="0"/>
                  </a:moveTo>
                  <a:lnTo>
                    <a:pt x="60833" y="18161"/>
                  </a:lnTo>
                  <a:lnTo>
                    <a:pt x="0" y="288544"/>
                  </a:lnTo>
                  <a:lnTo>
                    <a:pt x="88773" y="272034"/>
                  </a:lnTo>
                  <a:lnTo>
                    <a:pt x="92654" y="247314"/>
                  </a:lnTo>
                  <a:lnTo>
                    <a:pt x="97345" y="222488"/>
                  </a:lnTo>
                  <a:lnTo>
                    <a:pt x="108585" y="172466"/>
                  </a:lnTo>
                  <a:lnTo>
                    <a:pt x="157384" y="164814"/>
                  </a:lnTo>
                  <a:lnTo>
                    <a:pt x="209423" y="158115"/>
                  </a:lnTo>
                  <a:lnTo>
                    <a:pt x="213995" y="105283"/>
                  </a:lnTo>
                  <a:lnTo>
                    <a:pt x="123189" y="119253"/>
                  </a:lnTo>
                  <a:lnTo>
                    <a:pt x="125095" y="112395"/>
                  </a:lnTo>
                  <a:lnTo>
                    <a:pt x="129412" y="98933"/>
                  </a:lnTo>
                  <a:lnTo>
                    <a:pt x="130810" y="92075"/>
                  </a:lnTo>
                  <a:lnTo>
                    <a:pt x="135127" y="78105"/>
                  </a:lnTo>
                  <a:lnTo>
                    <a:pt x="157896" y="75690"/>
                  </a:lnTo>
                  <a:lnTo>
                    <a:pt x="181737" y="73548"/>
                  </a:lnTo>
                  <a:lnTo>
                    <a:pt x="232155" y="69850"/>
                  </a:lnTo>
                  <a:lnTo>
                    <a:pt x="23850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771899" y="1410208"/>
              <a:ext cx="238760" cy="288925"/>
            </a:xfrm>
            <a:custGeom>
              <a:avLst/>
              <a:gdLst/>
              <a:ahLst/>
              <a:cxnLst/>
              <a:rect l="l" t="t" r="r" b="b"/>
              <a:pathLst>
                <a:path w="238760" h="288925">
                  <a:moveTo>
                    <a:pt x="135127" y="78105"/>
                  </a:moveTo>
                  <a:lnTo>
                    <a:pt x="132969" y="85344"/>
                  </a:lnTo>
                  <a:lnTo>
                    <a:pt x="130810" y="92075"/>
                  </a:lnTo>
                  <a:lnTo>
                    <a:pt x="129412" y="98933"/>
                  </a:lnTo>
                  <a:lnTo>
                    <a:pt x="127253" y="105664"/>
                  </a:lnTo>
                  <a:lnTo>
                    <a:pt x="125095" y="112395"/>
                  </a:lnTo>
                  <a:lnTo>
                    <a:pt x="123189" y="119253"/>
                  </a:lnTo>
                  <a:lnTo>
                    <a:pt x="145879" y="115748"/>
                  </a:lnTo>
                  <a:lnTo>
                    <a:pt x="168592" y="112268"/>
                  </a:lnTo>
                  <a:lnTo>
                    <a:pt x="191305" y="108787"/>
                  </a:lnTo>
                  <a:lnTo>
                    <a:pt x="213995" y="105283"/>
                  </a:lnTo>
                  <a:lnTo>
                    <a:pt x="212851" y="118502"/>
                  </a:lnTo>
                  <a:lnTo>
                    <a:pt x="211708" y="131699"/>
                  </a:lnTo>
                  <a:lnTo>
                    <a:pt x="210565" y="144895"/>
                  </a:lnTo>
                  <a:lnTo>
                    <a:pt x="209423" y="158115"/>
                  </a:lnTo>
                  <a:lnTo>
                    <a:pt x="157384" y="164814"/>
                  </a:lnTo>
                  <a:lnTo>
                    <a:pt x="108585" y="172466"/>
                  </a:lnTo>
                  <a:lnTo>
                    <a:pt x="97345" y="222488"/>
                  </a:lnTo>
                  <a:lnTo>
                    <a:pt x="88773" y="272034"/>
                  </a:lnTo>
                  <a:lnTo>
                    <a:pt x="66579" y="276185"/>
                  </a:lnTo>
                  <a:lnTo>
                    <a:pt x="44386" y="280289"/>
                  </a:lnTo>
                  <a:lnTo>
                    <a:pt x="22193" y="284392"/>
                  </a:lnTo>
                  <a:lnTo>
                    <a:pt x="0" y="288544"/>
                  </a:lnTo>
                  <a:lnTo>
                    <a:pt x="12020" y="234455"/>
                  </a:lnTo>
                  <a:lnTo>
                    <a:pt x="24229" y="180384"/>
                  </a:lnTo>
                  <a:lnTo>
                    <a:pt x="36511" y="126320"/>
                  </a:lnTo>
                  <a:lnTo>
                    <a:pt x="48751" y="72249"/>
                  </a:lnTo>
                  <a:lnTo>
                    <a:pt x="60833" y="18161"/>
                  </a:lnTo>
                  <a:lnTo>
                    <a:pt x="105221" y="13573"/>
                  </a:lnTo>
                  <a:lnTo>
                    <a:pt x="149621" y="9080"/>
                  </a:lnTo>
                  <a:lnTo>
                    <a:pt x="194046" y="4587"/>
                  </a:lnTo>
                  <a:lnTo>
                    <a:pt x="238505" y="0"/>
                  </a:lnTo>
                  <a:lnTo>
                    <a:pt x="236942" y="17432"/>
                  </a:lnTo>
                  <a:lnTo>
                    <a:pt x="235331" y="34877"/>
                  </a:lnTo>
                  <a:lnTo>
                    <a:pt x="233719" y="52345"/>
                  </a:lnTo>
                  <a:lnTo>
                    <a:pt x="232155" y="69850"/>
                  </a:lnTo>
                  <a:lnTo>
                    <a:pt x="206529" y="71622"/>
                  </a:lnTo>
                  <a:lnTo>
                    <a:pt x="181737" y="73548"/>
                  </a:lnTo>
                  <a:lnTo>
                    <a:pt x="157896" y="75690"/>
                  </a:lnTo>
                  <a:lnTo>
                    <a:pt x="135127" y="7810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964686" y="1409827"/>
              <a:ext cx="234950" cy="288925"/>
            </a:xfrm>
            <a:custGeom>
              <a:avLst/>
              <a:gdLst/>
              <a:ahLst/>
              <a:cxnLst/>
              <a:rect l="l" t="t" r="r" b="b"/>
              <a:pathLst>
                <a:path w="234950" h="288925">
                  <a:moveTo>
                    <a:pt x="234823" y="0"/>
                  </a:moveTo>
                  <a:lnTo>
                    <a:pt x="61722" y="18541"/>
                  </a:lnTo>
                  <a:lnTo>
                    <a:pt x="0" y="288925"/>
                  </a:lnTo>
                  <a:lnTo>
                    <a:pt x="54754" y="279142"/>
                  </a:lnTo>
                  <a:lnTo>
                    <a:pt x="104663" y="271621"/>
                  </a:lnTo>
                  <a:lnTo>
                    <a:pt x="149643" y="266243"/>
                  </a:lnTo>
                  <a:lnTo>
                    <a:pt x="189611" y="262889"/>
                  </a:lnTo>
                  <a:lnTo>
                    <a:pt x="196341" y="192786"/>
                  </a:lnTo>
                  <a:lnTo>
                    <a:pt x="99187" y="203326"/>
                  </a:lnTo>
                  <a:lnTo>
                    <a:pt x="100456" y="198374"/>
                  </a:lnTo>
                  <a:lnTo>
                    <a:pt x="103377" y="188595"/>
                  </a:lnTo>
                  <a:lnTo>
                    <a:pt x="105410" y="178435"/>
                  </a:lnTo>
                  <a:lnTo>
                    <a:pt x="106934" y="173609"/>
                  </a:lnTo>
                  <a:lnTo>
                    <a:pt x="125352" y="170580"/>
                  </a:lnTo>
                  <a:lnTo>
                    <a:pt x="147034" y="167386"/>
                  </a:lnTo>
                  <a:lnTo>
                    <a:pt x="199898" y="160400"/>
                  </a:lnTo>
                  <a:lnTo>
                    <a:pt x="204597" y="107950"/>
                  </a:lnTo>
                  <a:lnTo>
                    <a:pt x="121538" y="120776"/>
                  </a:lnTo>
                  <a:lnTo>
                    <a:pt x="123189" y="113791"/>
                  </a:lnTo>
                  <a:lnTo>
                    <a:pt x="128777" y="92837"/>
                  </a:lnTo>
                  <a:lnTo>
                    <a:pt x="133985" y="78486"/>
                  </a:lnTo>
                  <a:lnTo>
                    <a:pt x="155902" y="76071"/>
                  </a:lnTo>
                  <a:lnTo>
                    <a:pt x="178831" y="73929"/>
                  </a:lnTo>
                  <a:lnTo>
                    <a:pt x="227964" y="70230"/>
                  </a:lnTo>
                  <a:lnTo>
                    <a:pt x="23482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964686" y="1409827"/>
              <a:ext cx="234950" cy="288925"/>
            </a:xfrm>
            <a:custGeom>
              <a:avLst/>
              <a:gdLst/>
              <a:ahLst/>
              <a:cxnLst/>
              <a:rect l="l" t="t" r="r" b="b"/>
              <a:pathLst>
                <a:path w="234950" h="288925">
                  <a:moveTo>
                    <a:pt x="133985" y="78486"/>
                  </a:moveTo>
                  <a:lnTo>
                    <a:pt x="131444" y="85725"/>
                  </a:lnTo>
                  <a:lnTo>
                    <a:pt x="128777" y="92837"/>
                  </a:lnTo>
                  <a:lnTo>
                    <a:pt x="126746" y="99949"/>
                  </a:lnTo>
                  <a:lnTo>
                    <a:pt x="124967" y="106934"/>
                  </a:lnTo>
                  <a:lnTo>
                    <a:pt x="123189" y="113791"/>
                  </a:lnTo>
                  <a:lnTo>
                    <a:pt x="121538" y="120776"/>
                  </a:lnTo>
                  <a:lnTo>
                    <a:pt x="142303" y="117504"/>
                  </a:lnTo>
                  <a:lnTo>
                    <a:pt x="163067" y="114315"/>
                  </a:lnTo>
                  <a:lnTo>
                    <a:pt x="183832" y="111150"/>
                  </a:lnTo>
                  <a:lnTo>
                    <a:pt x="204597" y="107950"/>
                  </a:lnTo>
                  <a:lnTo>
                    <a:pt x="203434" y="121021"/>
                  </a:lnTo>
                  <a:lnTo>
                    <a:pt x="202247" y="134127"/>
                  </a:lnTo>
                  <a:lnTo>
                    <a:pt x="201060" y="147258"/>
                  </a:lnTo>
                  <a:lnTo>
                    <a:pt x="199898" y="160400"/>
                  </a:lnTo>
                  <a:lnTo>
                    <a:pt x="171906" y="164000"/>
                  </a:lnTo>
                  <a:lnTo>
                    <a:pt x="147034" y="167386"/>
                  </a:lnTo>
                  <a:lnTo>
                    <a:pt x="125352" y="170580"/>
                  </a:lnTo>
                  <a:lnTo>
                    <a:pt x="106934" y="173609"/>
                  </a:lnTo>
                  <a:lnTo>
                    <a:pt x="105410" y="178435"/>
                  </a:lnTo>
                  <a:lnTo>
                    <a:pt x="104393" y="183769"/>
                  </a:lnTo>
                  <a:lnTo>
                    <a:pt x="103377" y="188595"/>
                  </a:lnTo>
                  <a:lnTo>
                    <a:pt x="101980" y="193548"/>
                  </a:lnTo>
                  <a:lnTo>
                    <a:pt x="100456" y="198374"/>
                  </a:lnTo>
                  <a:lnTo>
                    <a:pt x="99187" y="203326"/>
                  </a:lnTo>
                  <a:lnTo>
                    <a:pt x="123475" y="200679"/>
                  </a:lnTo>
                  <a:lnTo>
                    <a:pt x="147764" y="198056"/>
                  </a:lnTo>
                  <a:lnTo>
                    <a:pt x="172053" y="195433"/>
                  </a:lnTo>
                  <a:lnTo>
                    <a:pt x="196341" y="192786"/>
                  </a:lnTo>
                  <a:lnTo>
                    <a:pt x="194629" y="210312"/>
                  </a:lnTo>
                  <a:lnTo>
                    <a:pt x="192928" y="227837"/>
                  </a:lnTo>
                  <a:lnTo>
                    <a:pt x="191252" y="245363"/>
                  </a:lnTo>
                  <a:lnTo>
                    <a:pt x="189611" y="262889"/>
                  </a:lnTo>
                  <a:lnTo>
                    <a:pt x="149643" y="266243"/>
                  </a:lnTo>
                  <a:lnTo>
                    <a:pt x="104663" y="271621"/>
                  </a:lnTo>
                  <a:lnTo>
                    <a:pt x="54754" y="279142"/>
                  </a:lnTo>
                  <a:lnTo>
                    <a:pt x="0" y="288925"/>
                  </a:lnTo>
                  <a:lnTo>
                    <a:pt x="12234" y="234836"/>
                  </a:lnTo>
                  <a:lnTo>
                    <a:pt x="24633" y="180765"/>
                  </a:lnTo>
                  <a:lnTo>
                    <a:pt x="37088" y="126701"/>
                  </a:lnTo>
                  <a:lnTo>
                    <a:pt x="49487" y="72630"/>
                  </a:lnTo>
                  <a:lnTo>
                    <a:pt x="61722" y="18541"/>
                  </a:lnTo>
                  <a:lnTo>
                    <a:pt x="104985" y="13858"/>
                  </a:lnTo>
                  <a:lnTo>
                    <a:pt x="148272" y="9271"/>
                  </a:lnTo>
                  <a:lnTo>
                    <a:pt x="191559" y="4683"/>
                  </a:lnTo>
                  <a:lnTo>
                    <a:pt x="234823" y="0"/>
                  </a:lnTo>
                  <a:lnTo>
                    <a:pt x="233108" y="17599"/>
                  </a:lnTo>
                  <a:lnTo>
                    <a:pt x="231394" y="35163"/>
                  </a:lnTo>
                  <a:lnTo>
                    <a:pt x="229679" y="52703"/>
                  </a:lnTo>
                  <a:lnTo>
                    <a:pt x="227964" y="70230"/>
                  </a:lnTo>
                  <a:lnTo>
                    <a:pt x="202832" y="72003"/>
                  </a:lnTo>
                  <a:lnTo>
                    <a:pt x="178831" y="73929"/>
                  </a:lnTo>
                  <a:lnTo>
                    <a:pt x="155902" y="76071"/>
                  </a:lnTo>
                  <a:lnTo>
                    <a:pt x="133985" y="78486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156329" y="1414018"/>
              <a:ext cx="266700" cy="285115"/>
            </a:xfrm>
            <a:custGeom>
              <a:avLst/>
              <a:gdLst/>
              <a:ahLst/>
              <a:cxnLst/>
              <a:rect l="l" t="t" r="r" b="b"/>
              <a:pathLst>
                <a:path w="266700" h="285114">
                  <a:moveTo>
                    <a:pt x="196976" y="0"/>
                  </a:moveTo>
                  <a:lnTo>
                    <a:pt x="137509" y="4413"/>
                  </a:lnTo>
                  <a:lnTo>
                    <a:pt x="63373" y="17780"/>
                  </a:lnTo>
                  <a:lnTo>
                    <a:pt x="50549" y="71628"/>
                  </a:lnTo>
                  <a:lnTo>
                    <a:pt x="24332" y="180318"/>
                  </a:lnTo>
                  <a:lnTo>
                    <a:pt x="11430" y="234569"/>
                  </a:lnTo>
                  <a:lnTo>
                    <a:pt x="3429" y="268033"/>
                  </a:lnTo>
                  <a:lnTo>
                    <a:pt x="1071" y="278467"/>
                  </a:lnTo>
                  <a:lnTo>
                    <a:pt x="0" y="284734"/>
                  </a:lnTo>
                  <a:lnTo>
                    <a:pt x="82042" y="268224"/>
                  </a:lnTo>
                  <a:lnTo>
                    <a:pt x="85603" y="246794"/>
                  </a:lnTo>
                  <a:lnTo>
                    <a:pt x="89963" y="224424"/>
                  </a:lnTo>
                  <a:lnTo>
                    <a:pt x="95061" y="201126"/>
                  </a:lnTo>
                  <a:lnTo>
                    <a:pt x="100747" y="177292"/>
                  </a:lnTo>
                  <a:lnTo>
                    <a:pt x="100777" y="177164"/>
                  </a:lnTo>
                  <a:lnTo>
                    <a:pt x="203753" y="177164"/>
                  </a:lnTo>
                  <a:lnTo>
                    <a:pt x="196961" y="167227"/>
                  </a:lnTo>
                  <a:lnTo>
                    <a:pt x="184624" y="148613"/>
                  </a:lnTo>
                  <a:lnTo>
                    <a:pt x="178181" y="137668"/>
                  </a:lnTo>
                  <a:lnTo>
                    <a:pt x="191551" y="128650"/>
                  </a:lnTo>
                  <a:lnTo>
                    <a:pt x="113284" y="128650"/>
                  </a:lnTo>
                  <a:lnTo>
                    <a:pt x="124507" y="90122"/>
                  </a:lnTo>
                  <a:lnTo>
                    <a:pt x="163703" y="71628"/>
                  </a:lnTo>
                  <a:lnTo>
                    <a:pt x="253631" y="71628"/>
                  </a:lnTo>
                  <a:lnTo>
                    <a:pt x="260709" y="60819"/>
                  </a:lnTo>
                  <a:lnTo>
                    <a:pt x="266446" y="35433"/>
                  </a:lnTo>
                  <a:lnTo>
                    <a:pt x="262431" y="19877"/>
                  </a:lnTo>
                  <a:lnTo>
                    <a:pt x="249475" y="8810"/>
                  </a:lnTo>
                  <a:lnTo>
                    <a:pt x="227637" y="2196"/>
                  </a:lnTo>
                  <a:lnTo>
                    <a:pt x="196976" y="0"/>
                  </a:lnTo>
                  <a:close/>
                </a:path>
                <a:path w="266700" h="285114">
                  <a:moveTo>
                    <a:pt x="203753" y="177164"/>
                  </a:moveTo>
                  <a:lnTo>
                    <a:pt x="101987" y="177164"/>
                  </a:lnTo>
                  <a:lnTo>
                    <a:pt x="115518" y="202951"/>
                  </a:lnTo>
                  <a:lnTo>
                    <a:pt x="143180" y="254938"/>
                  </a:lnTo>
                  <a:lnTo>
                    <a:pt x="156845" y="281050"/>
                  </a:lnTo>
                  <a:lnTo>
                    <a:pt x="223174" y="237956"/>
                  </a:lnTo>
                  <a:lnTo>
                    <a:pt x="238506" y="227837"/>
                  </a:lnTo>
                  <a:lnTo>
                    <a:pt x="203840" y="177292"/>
                  </a:lnTo>
                  <a:lnTo>
                    <a:pt x="203753" y="177164"/>
                  </a:lnTo>
                  <a:close/>
                </a:path>
                <a:path w="266700" h="285114">
                  <a:moveTo>
                    <a:pt x="101473" y="177164"/>
                  </a:moveTo>
                  <a:lnTo>
                    <a:pt x="101092" y="177164"/>
                  </a:lnTo>
                  <a:lnTo>
                    <a:pt x="101346" y="177292"/>
                  </a:lnTo>
                  <a:lnTo>
                    <a:pt x="101473" y="177164"/>
                  </a:lnTo>
                  <a:close/>
                </a:path>
                <a:path w="266700" h="285114">
                  <a:moveTo>
                    <a:pt x="253631" y="71628"/>
                  </a:moveTo>
                  <a:lnTo>
                    <a:pt x="173482" y="71628"/>
                  </a:lnTo>
                  <a:lnTo>
                    <a:pt x="178688" y="74295"/>
                  </a:lnTo>
                  <a:lnTo>
                    <a:pt x="178688" y="81914"/>
                  </a:lnTo>
                  <a:lnTo>
                    <a:pt x="149098" y="110871"/>
                  </a:lnTo>
                  <a:lnTo>
                    <a:pt x="113284" y="128650"/>
                  </a:lnTo>
                  <a:lnTo>
                    <a:pt x="191551" y="128650"/>
                  </a:lnTo>
                  <a:lnTo>
                    <a:pt x="216564" y="111781"/>
                  </a:lnTo>
                  <a:lnTo>
                    <a:pt x="244078" y="86217"/>
                  </a:lnTo>
                  <a:lnTo>
                    <a:pt x="253631" y="71628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156329" y="1414018"/>
              <a:ext cx="266700" cy="285115"/>
            </a:xfrm>
            <a:custGeom>
              <a:avLst/>
              <a:gdLst/>
              <a:ahLst/>
              <a:cxnLst/>
              <a:rect l="l" t="t" r="r" b="b"/>
              <a:pathLst>
                <a:path w="266700" h="285114">
                  <a:moveTo>
                    <a:pt x="63373" y="17780"/>
                  </a:moveTo>
                  <a:lnTo>
                    <a:pt x="102322" y="9965"/>
                  </a:lnTo>
                  <a:lnTo>
                    <a:pt x="137509" y="4413"/>
                  </a:lnTo>
                  <a:lnTo>
                    <a:pt x="169029" y="1099"/>
                  </a:lnTo>
                  <a:lnTo>
                    <a:pt x="196976" y="0"/>
                  </a:lnTo>
                  <a:lnTo>
                    <a:pt x="227637" y="2196"/>
                  </a:lnTo>
                  <a:lnTo>
                    <a:pt x="249475" y="8810"/>
                  </a:lnTo>
                  <a:lnTo>
                    <a:pt x="262431" y="19877"/>
                  </a:lnTo>
                  <a:lnTo>
                    <a:pt x="266446" y="35433"/>
                  </a:lnTo>
                  <a:lnTo>
                    <a:pt x="260709" y="60819"/>
                  </a:lnTo>
                  <a:lnTo>
                    <a:pt x="244078" y="86217"/>
                  </a:lnTo>
                  <a:lnTo>
                    <a:pt x="216564" y="111781"/>
                  </a:lnTo>
                  <a:lnTo>
                    <a:pt x="178181" y="137668"/>
                  </a:lnTo>
                  <a:lnTo>
                    <a:pt x="184624" y="148613"/>
                  </a:lnTo>
                  <a:lnTo>
                    <a:pt x="196961" y="167227"/>
                  </a:lnTo>
                  <a:lnTo>
                    <a:pt x="214989" y="193603"/>
                  </a:lnTo>
                  <a:lnTo>
                    <a:pt x="238506" y="227837"/>
                  </a:lnTo>
                  <a:lnTo>
                    <a:pt x="223174" y="237956"/>
                  </a:lnTo>
                  <a:lnTo>
                    <a:pt x="204438" y="250110"/>
                  </a:lnTo>
                  <a:lnTo>
                    <a:pt x="182320" y="264431"/>
                  </a:lnTo>
                  <a:lnTo>
                    <a:pt x="156845" y="281050"/>
                  </a:lnTo>
                  <a:lnTo>
                    <a:pt x="143180" y="254938"/>
                  </a:lnTo>
                  <a:lnTo>
                    <a:pt x="129349" y="228933"/>
                  </a:lnTo>
                  <a:lnTo>
                    <a:pt x="115518" y="202951"/>
                  </a:lnTo>
                  <a:lnTo>
                    <a:pt x="101854" y="176911"/>
                  </a:lnTo>
                  <a:lnTo>
                    <a:pt x="101600" y="177037"/>
                  </a:lnTo>
                  <a:lnTo>
                    <a:pt x="101346" y="177292"/>
                  </a:lnTo>
                  <a:lnTo>
                    <a:pt x="101092" y="177164"/>
                  </a:lnTo>
                  <a:lnTo>
                    <a:pt x="100837" y="176911"/>
                  </a:lnTo>
                  <a:lnTo>
                    <a:pt x="95061" y="201126"/>
                  </a:lnTo>
                  <a:lnTo>
                    <a:pt x="89963" y="224424"/>
                  </a:lnTo>
                  <a:lnTo>
                    <a:pt x="85603" y="246794"/>
                  </a:lnTo>
                  <a:lnTo>
                    <a:pt x="82042" y="268224"/>
                  </a:lnTo>
                  <a:lnTo>
                    <a:pt x="61543" y="272375"/>
                  </a:lnTo>
                  <a:lnTo>
                    <a:pt x="41021" y="276479"/>
                  </a:lnTo>
                  <a:lnTo>
                    <a:pt x="20498" y="280582"/>
                  </a:lnTo>
                  <a:lnTo>
                    <a:pt x="0" y="284734"/>
                  </a:lnTo>
                  <a:lnTo>
                    <a:pt x="1071" y="278467"/>
                  </a:lnTo>
                  <a:lnTo>
                    <a:pt x="3429" y="268033"/>
                  </a:lnTo>
                  <a:lnTo>
                    <a:pt x="6929" y="253408"/>
                  </a:lnTo>
                  <a:lnTo>
                    <a:pt x="11430" y="234569"/>
                  </a:lnTo>
                  <a:lnTo>
                    <a:pt x="24332" y="180318"/>
                  </a:lnTo>
                  <a:lnTo>
                    <a:pt x="37401" y="126126"/>
                  </a:lnTo>
                  <a:lnTo>
                    <a:pt x="50470" y="71959"/>
                  </a:lnTo>
                  <a:lnTo>
                    <a:pt x="63373" y="1778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64850" y="1480883"/>
              <a:ext cx="74929" cy="66547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632713" y="1827784"/>
            <a:ext cx="4145915" cy="434149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6985" algn="just">
              <a:lnSpc>
                <a:spcPct val="101899"/>
              </a:lnSpc>
              <a:spcBef>
                <a:spcPts val="80"/>
              </a:spcBef>
            </a:pPr>
            <a:r>
              <a:rPr sz="900" dirty="0">
                <a:latin typeface="Calibri"/>
                <a:cs typeface="Calibri"/>
              </a:rPr>
              <a:t>On</a:t>
            </a:r>
            <a:r>
              <a:rPr sz="900" spc="8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8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first</a:t>
            </a:r>
            <a:r>
              <a:rPr sz="900" spc="7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day</a:t>
            </a:r>
            <a:r>
              <a:rPr sz="900" spc="7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of</a:t>
            </a:r>
            <a:r>
              <a:rPr sz="900" spc="8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term</a:t>
            </a:r>
            <a:r>
              <a:rPr sz="900" spc="8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7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will</a:t>
            </a:r>
            <a:r>
              <a:rPr sz="900" spc="7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need</a:t>
            </a:r>
            <a:r>
              <a:rPr sz="900" spc="8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7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make</a:t>
            </a:r>
            <a:r>
              <a:rPr sz="900" spc="8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sure</a:t>
            </a:r>
            <a:r>
              <a:rPr sz="900" spc="8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7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have</a:t>
            </a:r>
            <a:r>
              <a:rPr sz="900" spc="7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8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correct</a:t>
            </a:r>
            <a:r>
              <a:rPr sz="900" spc="7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equipment.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Make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sure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are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organised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pack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night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before.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Here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are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few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helpful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tips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as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spc="-25" dirty="0">
                <a:latin typeface="Calibri"/>
                <a:cs typeface="Calibri"/>
              </a:rPr>
              <a:t>to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what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will</a:t>
            </a:r>
            <a:r>
              <a:rPr sz="900" spc="-20" dirty="0">
                <a:latin typeface="Calibri"/>
                <a:cs typeface="Calibri"/>
              </a:rPr>
              <a:t> need.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sz="900" b="1" spc="-20" dirty="0">
                <a:solidFill>
                  <a:srgbClr val="FF0000"/>
                </a:solidFill>
                <a:latin typeface="Calibri"/>
                <a:cs typeface="Calibri"/>
              </a:rPr>
              <a:t>Bag:</a:t>
            </a:r>
            <a:endParaRPr sz="900">
              <a:latin typeface="Calibri"/>
              <a:cs typeface="Calibri"/>
            </a:endParaRPr>
          </a:p>
          <a:p>
            <a:pPr marL="12700" marR="5080" algn="just">
              <a:lnSpc>
                <a:spcPct val="102200"/>
              </a:lnSpc>
              <a:spcBef>
                <a:spcPts val="595"/>
              </a:spcBef>
            </a:pPr>
            <a:r>
              <a:rPr sz="900" dirty="0">
                <a:latin typeface="Calibri"/>
                <a:cs typeface="Calibri"/>
              </a:rPr>
              <a:t>Make</a:t>
            </a:r>
            <a:r>
              <a:rPr sz="900" spc="1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sure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have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appropriate</a:t>
            </a:r>
            <a:r>
              <a:rPr sz="900" spc="1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bag</a:t>
            </a:r>
            <a:r>
              <a:rPr sz="900" spc="1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or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backpack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1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carry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your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equipment.</a:t>
            </a:r>
            <a:r>
              <a:rPr sz="900" spc="15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This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should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easy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carry,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have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plenty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of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storage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space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will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keep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your</a:t>
            </a:r>
            <a:r>
              <a:rPr sz="900" spc="-10" dirty="0">
                <a:latin typeface="Calibri"/>
                <a:cs typeface="Calibri"/>
              </a:rPr>
              <a:t> equipment </a:t>
            </a:r>
            <a:r>
              <a:rPr sz="900" spc="-20" dirty="0">
                <a:latin typeface="Calibri"/>
                <a:cs typeface="Calibri"/>
              </a:rPr>
              <a:t>dry.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900" b="1" dirty="0">
                <a:solidFill>
                  <a:srgbClr val="FF0000"/>
                </a:solidFill>
                <a:latin typeface="Calibri"/>
                <a:cs typeface="Calibri"/>
              </a:rPr>
              <a:t>Pencil</a:t>
            </a:r>
            <a:r>
              <a:rPr sz="900"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900" b="1" dirty="0">
                <a:solidFill>
                  <a:srgbClr val="FF0000"/>
                </a:solidFill>
                <a:latin typeface="Calibri"/>
                <a:cs typeface="Calibri"/>
              </a:rPr>
              <a:t>Case/</a:t>
            </a:r>
            <a:r>
              <a:rPr sz="900"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900" b="1" dirty="0">
                <a:solidFill>
                  <a:srgbClr val="FF0000"/>
                </a:solidFill>
                <a:latin typeface="Calibri"/>
                <a:cs typeface="Calibri"/>
              </a:rPr>
              <a:t>Cas</a:t>
            </a:r>
            <a:r>
              <a:rPr sz="900"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900" b="1" spc="-10" dirty="0">
                <a:solidFill>
                  <a:srgbClr val="FF0000"/>
                </a:solidFill>
                <a:latin typeface="Calibri"/>
                <a:cs typeface="Calibri"/>
              </a:rPr>
              <a:t>Pensiliau:</a:t>
            </a:r>
            <a:endParaRPr sz="900">
              <a:latin typeface="Calibri"/>
              <a:cs typeface="Calibri"/>
            </a:endParaRPr>
          </a:p>
          <a:p>
            <a:pPr marL="12700" marR="10160" algn="just">
              <a:lnSpc>
                <a:spcPct val="102200"/>
              </a:lnSpc>
              <a:spcBef>
                <a:spcPts val="585"/>
              </a:spcBef>
            </a:pPr>
            <a:r>
              <a:rPr sz="900" dirty="0">
                <a:latin typeface="Calibri"/>
                <a:cs typeface="Calibri"/>
              </a:rPr>
              <a:t>Be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prepared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make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sure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your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pencil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case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has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all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essentials.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Look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at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this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list </a:t>
            </a:r>
            <a:r>
              <a:rPr sz="900" spc="-10" dirty="0">
                <a:latin typeface="Calibri"/>
                <a:cs typeface="Calibri"/>
              </a:rPr>
              <a:t>below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for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ideas.</a:t>
            </a:r>
            <a:endParaRPr sz="9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745"/>
              </a:spcBef>
              <a:buSzPct val="111111"/>
              <a:buFont typeface="Symbol"/>
              <a:buChar char=""/>
              <a:tabLst>
                <a:tab pos="372110" algn="l"/>
              </a:tabLst>
            </a:pPr>
            <a:r>
              <a:rPr sz="900" dirty="0">
                <a:latin typeface="Calibri"/>
                <a:cs typeface="Calibri"/>
              </a:rPr>
              <a:t>Pens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-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Black/Blue</a:t>
            </a:r>
            <a:endParaRPr sz="9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150"/>
              </a:spcBef>
              <a:buSzPct val="111111"/>
              <a:buFont typeface="Symbol"/>
              <a:buChar char=""/>
              <a:tabLst>
                <a:tab pos="372110" algn="l"/>
              </a:tabLst>
            </a:pPr>
            <a:r>
              <a:rPr sz="900" dirty="0">
                <a:latin typeface="Calibri"/>
                <a:cs typeface="Calibri"/>
              </a:rPr>
              <a:t>Pencils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-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plain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coloured</a:t>
            </a:r>
            <a:endParaRPr sz="9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150"/>
              </a:spcBef>
              <a:buSzPct val="111111"/>
              <a:buFont typeface="Symbol"/>
              <a:buChar char=""/>
              <a:tabLst>
                <a:tab pos="372110" algn="l"/>
              </a:tabLst>
            </a:pPr>
            <a:r>
              <a:rPr sz="900" dirty="0">
                <a:latin typeface="Calibri"/>
                <a:cs typeface="Calibri"/>
              </a:rPr>
              <a:t>Eraser,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ruler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sharpener</a:t>
            </a:r>
            <a:endParaRPr sz="9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150"/>
              </a:spcBef>
              <a:buSzPct val="111111"/>
              <a:buFont typeface="Symbol"/>
              <a:buChar char=""/>
              <a:tabLst>
                <a:tab pos="372110" algn="l"/>
              </a:tabLst>
            </a:pPr>
            <a:r>
              <a:rPr sz="900" dirty="0">
                <a:latin typeface="Calibri"/>
                <a:cs typeface="Calibri"/>
              </a:rPr>
              <a:t>Scissors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glue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stick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25"/>
              </a:spcBef>
            </a:pP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900" b="1" spc="-10" dirty="0">
                <a:solidFill>
                  <a:srgbClr val="FF0000"/>
                </a:solidFill>
                <a:latin typeface="Calibri"/>
                <a:cs typeface="Calibri"/>
              </a:rPr>
              <a:t>Remember/</a:t>
            </a:r>
            <a:r>
              <a:rPr sz="900" b="1" spc="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900" b="1" spc="-10" dirty="0">
                <a:solidFill>
                  <a:srgbClr val="FF0000"/>
                </a:solidFill>
                <a:latin typeface="Calibri"/>
                <a:cs typeface="Calibri"/>
              </a:rPr>
              <a:t>Cofiwch!</a:t>
            </a:r>
            <a:endParaRPr sz="900">
              <a:latin typeface="Calibri"/>
              <a:cs typeface="Calibri"/>
            </a:endParaRPr>
          </a:p>
          <a:p>
            <a:pPr marL="12700" marR="13970" algn="just">
              <a:lnSpc>
                <a:spcPct val="101899"/>
              </a:lnSpc>
              <a:spcBef>
                <a:spcPts val="600"/>
              </a:spcBef>
            </a:pPr>
            <a:r>
              <a:rPr sz="900" dirty="0">
                <a:latin typeface="Calibri"/>
                <a:cs typeface="Calibri"/>
              </a:rPr>
              <a:t>We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use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Cashless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Catering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System</a:t>
            </a:r>
            <a:r>
              <a:rPr sz="900" spc="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in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our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school.</a:t>
            </a:r>
            <a:r>
              <a:rPr sz="900" spc="2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We</a:t>
            </a:r>
            <a:r>
              <a:rPr sz="900" spc="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will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register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on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your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first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spc="-25" dirty="0">
                <a:latin typeface="Calibri"/>
                <a:cs typeface="Calibri"/>
              </a:rPr>
              <a:t>day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2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show</a:t>
            </a:r>
            <a:r>
              <a:rPr sz="900" spc="2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2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how</a:t>
            </a:r>
            <a:r>
              <a:rPr sz="900" spc="2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2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use</a:t>
            </a:r>
            <a:r>
              <a:rPr sz="900" spc="2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2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system.</a:t>
            </a:r>
            <a:r>
              <a:rPr sz="900" spc="225" dirty="0">
                <a:latin typeface="Calibri"/>
                <a:cs typeface="Calibri"/>
              </a:rPr>
              <a:t>  </a:t>
            </a:r>
            <a:r>
              <a:rPr sz="900" dirty="0">
                <a:latin typeface="Calibri"/>
                <a:cs typeface="Calibri"/>
              </a:rPr>
              <a:t>Your</a:t>
            </a:r>
            <a:r>
              <a:rPr sz="900" spc="2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account</a:t>
            </a:r>
            <a:r>
              <a:rPr sz="900" spc="2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will</a:t>
            </a:r>
            <a:r>
              <a:rPr sz="900" spc="2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need</a:t>
            </a:r>
            <a:r>
              <a:rPr sz="900" spc="2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2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have</a:t>
            </a:r>
            <a:r>
              <a:rPr sz="900" spc="24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enough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money</a:t>
            </a:r>
            <a:r>
              <a:rPr sz="900" spc="9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for</a:t>
            </a:r>
            <a:r>
              <a:rPr sz="900" spc="1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week,</a:t>
            </a:r>
            <a:r>
              <a:rPr sz="900" spc="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it</a:t>
            </a:r>
            <a:r>
              <a:rPr sz="900" spc="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is</a:t>
            </a:r>
            <a:r>
              <a:rPr sz="900" spc="10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around</a:t>
            </a:r>
            <a:r>
              <a:rPr sz="900" spc="1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£3.50</a:t>
            </a:r>
            <a:r>
              <a:rPr sz="900" spc="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for</a:t>
            </a:r>
            <a:r>
              <a:rPr sz="900" spc="10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lunch</a:t>
            </a:r>
            <a:r>
              <a:rPr sz="900" spc="1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£1</a:t>
            </a:r>
            <a:r>
              <a:rPr sz="900" spc="10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for</a:t>
            </a:r>
            <a:r>
              <a:rPr sz="900" spc="8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break</a:t>
            </a:r>
            <a:r>
              <a:rPr sz="900" spc="10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time</a:t>
            </a:r>
            <a:r>
              <a:rPr sz="900" spc="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snacks.</a:t>
            </a:r>
            <a:r>
              <a:rPr sz="900" spc="420" dirty="0">
                <a:latin typeface="Calibri"/>
                <a:cs typeface="Calibri"/>
              </a:rPr>
              <a:t> </a:t>
            </a:r>
            <a:r>
              <a:rPr sz="900" spc="-25" dirty="0">
                <a:latin typeface="Calibri"/>
                <a:cs typeface="Calibri"/>
              </a:rPr>
              <a:t>You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could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also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bring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packed</a:t>
            </a:r>
            <a:r>
              <a:rPr sz="900" spc="-10" dirty="0">
                <a:latin typeface="Calibri"/>
                <a:cs typeface="Calibri"/>
              </a:rPr>
              <a:t> lunch.</a:t>
            </a:r>
            <a:endParaRPr sz="900">
              <a:latin typeface="Calibri"/>
              <a:cs typeface="Calibri"/>
            </a:endParaRPr>
          </a:p>
          <a:p>
            <a:pPr marL="12700" marR="15240" algn="just">
              <a:lnSpc>
                <a:spcPct val="102200"/>
              </a:lnSpc>
              <a:spcBef>
                <a:spcPts val="585"/>
              </a:spcBef>
            </a:pPr>
            <a:r>
              <a:rPr sz="900" dirty="0">
                <a:latin typeface="Calibri"/>
                <a:cs typeface="Calibri"/>
              </a:rPr>
              <a:t>P.E:</a:t>
            </a:r>
            <a:r>
              <a:rPr sz="900" spc="1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Please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pack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 PE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kit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including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shorts, T-shirt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trainers in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case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 have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PE on </a:t>
            </a:r>
            <a:r>
              <a:rPr sz="900" spc="-25" dirty="0">
                <a:latin typeface="Calibri"/>
                <a:cs typeface="Calibri"/>
              </a:rPr>
              <a:t>the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first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day.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900" b="1" dirty="0">
                <a:solidFill>
                  <a:srgbClr val="FF0000"/>
                </a:solidFill>
                <a:latin typeface="Calibri"/>
                <a:cs typeface="Calibri"/>
              </a:rPr>
              <a:t>Mobile</a:t>
            </a:r>
            <a:r>
              <a:rPr sz="900" b="1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900" b="1" dirty="0">
                <a:solidFill>
                  <a:srgbClr val="FF0000"/>
                </a:solidFill>
                <a:latin typeface="Calibri"/>
                <a:cs typeface="Calibri"/>
              </a:rPr>
              <a:t>Phones/</a:t>
            </a:r>
            <a:r>
              <a:rPr sz="900" b="1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900" b="1" dirty="0">
                <a:solidFill>
                  <a:srgbClr val="FF0000"/>
                </a:solidFill>
                <a:latin typeface="Calibri"/>
                <a:cs typeface="Calibri"/>
              </a:rPr>
              <a:t>Ffonau</a:t>
            </a:r>
            <a:r>
              <a:rPr sz="900" b="1" spc="-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900" b="1" spc="-10" dirty="0">
                <a:solidFill>
                  <a:srgbClr val="FF0000"/>
                </a:solidFill>
                <a:latin typeface="Calibri"/>
                <a:cs typeface="Calibri"/>
              </a:rPr>
              <a:t>Symudol:</a:t>
            </a:r>
            <a:endParaRPr sz="900">
              <a:latin typeface="Calibri"/>
              <a:cs typeface="Calibri"/>
            </a:endParaRPr>
          </a:p>
          <a:p>
            <a:pPr marL="12700" marR="741680" algn="just">
              <a:lnSpc>
                <a:spcPct val="101899"/>
              </a:lnSpc>
              <a:spcBef>
                <a:spcPts val="590"/>
              </a:spcBef>
            </a:pPr>
            <a:r>
              <a:rPr sz="900" dirty="0">
                <a:latin typeface="Calibri"/>
                <a:cs typeface="Calibri"/>
              </a:rPr>
              <a:t>Mobile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phones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are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not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allowed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in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school.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If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need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contact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home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1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may</a:t>
            </a:r>
            <a:r>
              <a:rPr sz="900" spc="1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go</a:t>
            </a:r>
            <a:r>
              <a:rPr sz="900" spc="1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1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1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main</a:t>
            </a:r>
            <a:r>
              <a:rPr sz="900" spc="1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office</a:t>
            </a:r>
            <a:r>
              <a:rPr sz="900" spc="1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for</a:t>
            </a:r>
            <a:r>
              <a:rPr sz="900" spc="1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help.</a:t>
            </a:r>
            <a:r>
              <a:rPr sz="900" spc="1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Likewise,</a:t>
            </a:r>
            <a:r>
              <a:rPr sz="900" spc="1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parents/carers</a:t>
            </a:r>
            <a:r>
              <a:rPr sz="900" spc="140" dirty="0">
                <a:latin typeface="Calibri"/>
                <a:cs typeface="Calibri"/>
              </a:rPr>
              <a:t> </a:t>
            </a:r>
            <a:r>
              <a:rPr sz="900" spc="-25" dirty="0">
                <a:latin typeface="Calibri"/>
                <a:cs typeface="Calibri"/>
              </a:rPr>
              <a:t>can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pass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urgent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messages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onto</a:t>
            </a:r>
            <a:r>
              <a:rPr sz="900" spc="16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their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child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by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contacting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school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office.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18134" y="5875744"/>
            <a:ext cx="4274820" cy="1226820"/>
            <a:chOff x="518134" y="5875744"/>
            <a:chExt cx="4274820" cy="1226820"/>
          </a:xfrm>
        </p:grpSpPr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56126" y="5875744"/>
              <a:ext cx="736320" cy="73632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34" y="6643255"/>
              <a:ext cx="4274312" cy="459168"/>
            </a:xfrm>
            <a:prstGeom prst="rect">
              <a:avLst/>
            </a:prstGeom>
          </p:spPr>
        </p:pic>
      </p:grpSp>
      <p:pic>
        <p:nvPicPr>
          <p:cNvPr id="20" name="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5314" y="498437"/>
            <a:ext cx="3963102" cy="853157"/>
          </a:xfrm>
          <a:prstGeom prst="rect">
            <a:avLst/>
          </a:prstGeom>
        </p:spPr>
      </p:pic>
      <p:pic>
        <p:nvPicPr>
          <p:cNvPr id="21" name="object 21" descr="Polyester Plain School Backpack Bag, Rs 350 /piece R. K. Enterprise | ID:  2003474077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519758" y="3361542"/>
            <a:ext cx="910654" cy="109501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39572" y="1928367"/>
            <a:ext cx="50419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328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58391" y="2144014"/>
            <a:ext cx="172847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Llangyfelach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(opp.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Plough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&amp;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Harrow)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58391" y="2359660"/>
            <a:ext cx="1723389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Swansea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Road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(Jnc.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Maes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Sant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Teilo)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58391" y="2575305"/>
            <a:ext cx="19627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Jcn.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Heol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Pentre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Felen/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Llangyfelach </a:t>
            </a:r>
            <a:r>
              <a:rPr sz="900" spc="-20" dirty="0">
                <a:latin typeface="Calibri"/>
                <a:cs typeface="Calibri"/>
              </a:rPr>
              <a:t>Road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9572" y="3007360"/>
            <a:ext cx="50419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329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9572" y="3182962"/>
            <a:ext cx="229235" cy="380365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900" spc="-20">
                <a:latin typeface="Calibri"/>
                <a:cs typeface="Calibri"/>
              </a:rPr>
              <a:t>.</a:t>
            </a:r>
            <a:r>
              <a:rPr sz="900" spc="-20" dirty="0">
                <a:latin typeface="Calibri"/>
                <a:cs typeface="Calibri"/>
              </a:rPr>
              <a:t>00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15"/>
              </a:spcBef>
            </a:pPr>
            <a:r>
              <a:rPr sz="900" spc="-20" dirty="0">
                <a:latin typeface="Calibri"/>
                <a:cs typeface="Calibri"/>
              </a:rPr>
              <a:t>8.05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58391" y="3182962"/>
            <a:ext cx="1329690" cy="191719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dirty="0" err="1">
                <a:latin typeface="Calibri"/>
                <a:cs typeface="Calibri"/>
              </a:rPr>
              <a:t>Mynydd</a:t>
            </a:r>
            <a:r>
              <a:rPr lang="en-GB" sz="900" dirty="0">
                <a:latin typeface="Calibri"/>
                <a:cs typeface="Calibri"/>
              </a:rPr>
              <a:t> Bach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39572" y="3793998"/>
            <a:ext cx="5702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330A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9572" y="3969257"/>
            <a:ext cx="229235" cy="38100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900" spc="-20" dirty="0">
                <a:latin typeface="Calibri"/>
                <a:cs typeface="Calibri"/>
              </a:rPr>
              <a:t>8.00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spc="-20" dirty="0">
                <a:latin typeface="Calibri"/>
                <a:cs typeface="Calibri"/>
              </a:rPr>
              <a:t>8.05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58391" y="3969257"/>
            <a:ext cx="2475230" cy="547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94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Llangyfelach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Road,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Penllergaer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(opp.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Primary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School)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lang="en-GB" sz="900" spc="-10" dirty="0" err="1">
                <a:latin typeface="Calibri"/>
                <a:cs typeface="Calibri"/>
              </a:rPr>
              <a:t>Penllergaer</a:t>
            </a:r>
            <a:r>
              <a:rPr lang="en-GB" sz="900" spc="-10" dirty="0">
                <a:latin typeface="Calibri"/>
                <a:cs typeface="Calibri"/>
              </a:rPr>
              <a:t> Roundabout</a:t>
            </a:r>
          </a:p>
          <a:p>
            <a:pPr marL="12700" marR="5080">
              <a:lnSpc>
                <a:spcPct val="1294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Oaklands Road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39572" y="4542282"/>
            <a:ext cx="5657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330B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9572" y="4757928"/>
            <a:ext cx="2292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latin typeface="Calibri"/>
                <a:cs typeface="Calibri"/>
              </a:rPr>
              <a:t>7.50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58391" y="4757928"/>
            <a:ext cx="172847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Llangyfelach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(opp.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Plough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&amp;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Harrow)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39572" y="4933950"/>
            <a:ext cx="229235" cy="38100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900" spc="-20" dirty="0">
                <a:latin typeface="Calibri"/>
                <a:cs typeface="Calibri"/>
              </a:rPr>
              <a:t>7.53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spc="-20" dirty="0">
                <a:latin typeface="Calibri"/>
                <a:cs typeface="Calibri"/>
              </a:rPr>
              <a:t>7.55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358391" y="4933950"/>
            <a:ext cx="2014855" cy="38100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900" dirty="0">
                <a:latin typeface="Calibri"/>
                <a:cs typeface="Calibri"/>
              </a:rPr>
              <a:t>Swansea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Road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(Jnc.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Maes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Sant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Teilo)</a:t>
            </a:r>
            <a:endParaRPr sz="9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dirty="0">
                <a:latin typeface="Calibri"/>
                <a:cs typeface="Calibri"/>
              </a:rPr>
              <a:t>Jnc.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Heol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Pentre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Felen</a:t>
            </a:r>
            <a:r>
              <a:rPr sz="900" spc="19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/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Llangyfelach </a:t>
            </a:r>
            <a:r>
              <a:rPr sz="900" spc="-20" dirty="0">
                <a:latin typeface="Calibri"/>
                <a:cs typeface="Calibri"/>
              </a:rPr>
              <a:t>Road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39572" y="5545073"/>
            <a:ext cx="50419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331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58391" y="5772612"/>
            <a:ext cx="1649730" cy="57131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dirty="0">
                <a:latin typeface="Calibri"/>
                <a:cs typeface="Calibri"/>
              </a:rPr>
              <a:t>Plas-Y-</a:t>
            </a:r>
            <a:r>
              <a:rPr lang="en-GB" sz="900" dirty="0" err="1">
                <a:latin typeface="Calibri"/>
                <a:cs typeface="Calibri"/>
              </a:rPr>
              <a:t>Coed</a:t>
            </a:r>
            <a:r>
              <a:rPr lang="en-GB" sz="900" dirty="0">
                <a:latin typeface="Calibri"/>
                <a:cs typeface="Calibri"/>
              </a:rPr>
              <a:t>, </a:t>
            </a:r>
            <a:r>
              <a:rPr lang="en-GB" sz="900" dirty="0" err="1">
                <a:latin typeface="Calibri"/>
                <a:cs typeface="Calibri"/>
              </a:rPr>
              <a:t>Felindre</a:t>
            </a:r>
            <a:endParaRPr lang="en-GB" sz="9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900" dirty="0" err="1">
                <a:latin typeface="Calibri"/>
                <a:cs typeface="Calibri"/>
              </a:rPr>
              <a:t>Fforest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Newydd</a:t>
            </a:r>
            <a:r>
              <a:rPr sz="900" spc="-15" dirty="0">
                <a:latin typeface="Calibri"/>
                <a:cs typeface="Calibri"/>
              </a:rPr>
              <a:t> </a:t>
            </a:r>
            <a:endParaRPr lang="en-GB" sz="900" spc="-15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dirty="0">
                <a:latin typeface="Calibri"/>
                <a:cs typeface="Calibri"/>
              </a:rPr>
              <a:t>Bryn Bach Road, </a:t>
            </a:r>
            <a:r>
              <a:rPr lang="en-GB" sz="900" dirty="0" err="1">
                <a:latin typeface="Calibri"/>
                <a:cs typeface="Calibri"/>
              </a:rPr>
              <a:t>Ponttliw</a:t>
            </a:r>
            <a:endParaRPr sz="900" dirty="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488594" y="1482661"/>
            <a:ext cx="490220" cy="414655"/>
            <a:chOff x="488594" y="1482661"/>
            <a:chExt cx="490220" cy="414655"/>
          </a:xfrm>
        </p:grpSpPr>
        <p:sp>
          <p:nvSpPr>
            <p:cNvPr id="24" name="object 24"/>
            <p:cNvSpPr/>
            <p:nvPr/>
          </p:nvSpPr>
          <p:spPr>
            <a:xfrm>
              <a:off x="493356" y="1487424"/>
              <a:ext cx="180975" cy="396240"/>
            </a:xfrm>
            <a:custGeom>
              <a:avLst/>
              <a:gdLst/>
              <a:ahLst/>
              <a:cxnLst/>
              <a:rect l="l" t="t" r="r" b="b"/>
              <a:pathLst>
                <a:path w="180975" h="396239">
                  <a:moveTo>
                    <a:pt x="134607" y="0"/>
                  </a:moveTo>
                  <a:lnTo>
                    <a:pt x="126479" y="0"/>
                  </a:lnTo>
                  <a:lnTo>
                    <a:pt x="122250" y="507"/>
                  </a:lnTo>
                  <a:lnTo>
                    <a:pt x="79298" y="12573"/>
                  </a:lnTo>
                  <a:lnTo>
                    <a:pt x="64968" y="17865"/>
                  </a:lnTo>
                  <a:lnTo>
                    <a:pt x="53124" y="21955"/>
                  </a:lnTo>
                  <a:lnTo>
                    <a:pt x="43794" y="24878"/>
                  </a:lnTo>
                  <a:lnTo>
                    <a:pt x="37007" y="26669"/>
                  </a:lnTo>
                  <a:lnTo>
                    <a:pt x="35946" y="42608"/>
                  </a:lnTo>
                  <a:lnTo>
                    <a:pt x="32482" y="82962"/>
                  </a:lnTo>
                  <a:lnTo>
                    <a:pt x="25019" y="164453"/>
                  </a:lnTo>
                  <a:lnTo>
                    <a:pt x="19746" y="218566"/>
                  </a:lnTo>
                  <a:lnTo>
                    <a:pt x="14465" y="269636"/>
                  </a:lnTo>
                  <a:lnTo>
                    <a:pt x="9435" y="315552"/>
                  </a:lnTo>
                  <a:lnTo>
                    <a:pt x="4598" y="357404"/>
                  </a:lnTo>
                  <a:lnTo>
                    <a:pt x="0" y="395224"/>
                  </a:lnTo>
                  <a:lnTo>
                    <a:pt x="4559" y="395731"/>
                  </a:lnTo>
                  <a:lnTo>
                    <a:pt x="14084" y="395731"/>
                  </a:lnTo>
                  <a:lnTo>
                    <a:pt x="35646" y="394005"/>
                  </a:lnTo>
                  <a:lnTo>
                    <a:pt x="74941" y="379980"/>
                  </a:lnTo>
                  <a:lnTo>
                    <a:pt x="106302" y="355222"/>
                  </a:lnTo>
                  <a:lnTo>
                    <a:pt x="140614" y="313181"/>
                  </a:lnTo>
                  <a:lnTo>
                    <a:pt x="148967" y="297941"/>
                  </a:lnTo>
                  <a:lnTo>
                    <a:pt x="68325" y="297941"/>
                  </a:lnTo>
                  <a:lnTo>
                    <a:pt x="69918" y="281886"/>
                  </a:lnTo>
                  <a:lnTo>
                    <a:pt x="83978" y="240740"/>
                  </a:lnTo>
                  <a:lnTo>
                    <a:pt x="105727" y="236347"/>
                  </a:lnTo>
                  <a:lnTo>
                    <a:pt x="165769" y="236347"/>
                  </a:lnTo>
                  <a:lnTo>
                    <a:pt x="165989" y="233679"/>
                  </a:lnTo>
                  <a:lnTo>
                    <a:pt x="165989" y="228473"/>
                  </a:lnTo>
                  <a:lnTo>
                    <a:pt x="165595" y="223265"/>
                  </a:lnTo>
                  <a:lnTo>
                    <a:pt x="139251" y="188652"/>
                  </a:lnTo>
                  <a:lnTo>
                    <a:pt x="122974" y="188213"/>
                  </a:lnTo>
                  <a:lnTo>
                    <a:pt x="133802" y="173100"/>
                  </a:lnTo>
                  <a:lnTo>
                    <a:pt x="83527" y="173100"/>
                  </a:lnTo>
                  <a:lnTo>
                    <a:pt x="84738" y="164453"/>
                  </a:lnTo>
                  <a:lnTo>
                    <a:pt x="87151" y="147589"/>
                  </a:lnTo>
                  <a:lnTo>
                    <a:pt x="88417" y="138556"/>
                  </a:lnTo>
                  <a:lnTo>
                    <a:pt x="89725" y="129909"/>
                  </a:lnTo>
                  <a:lnTo>
                    <a:pt x="92392" y="112660"/>
                  </a:lnTo>
                  <a:lnTo>
                    <a:pt x="93700" y="104012"/>
                  </a:lnTo>
                  <a:lnTo>
                    <a:pt x="102158" y="100329"/>
                  </a:lnTo>
                  <a:lnTo>
                    <a:pt x="108902" y="98805"/>
                  </a:lnTo>
                  <a:lnTo>
                    <a:pt x="172385" y="98805"/>
                  </a:lnTo>
                  <a:lnTo>
                    <a:pt x="177096" y="83950"/>
                  </a:lnTo>
                  <a:lnTo>
                    <a:pt x="180797" y="49149"/>
                  </a:lnTo>
                  <a:lnTo>
                    <a:pt x="178077" y="27592"/>
                  </a:lnTo>
                  <a:lnTo>
                    <a:pt x="169446" y="12239"/>
                  </a:lnTo>
                  <a:lnTo>
                    <a:pt x="154943" y="3053"/>
                  </a:lnTo>
                  <a:lnTo>
                    <a:pt x="134607" y="0"/>
                  </a:lnTo>
                  <a:close/>
                </a:path>
                <a:path w="180975" h="396239">
                  <a:moveTo>
                    <a:pt x="165769" y="236347"/>
                  </a:moveTo>
                  <a:lnTo>
                    <a:pt x="113792" y="236347"/>
                  </a:lnTo>
                  <a:lnTo>
                    <a:pt x="118021" y="239902"/>
                  </a:lnTo>
                  <a:lnTo>
                    <a:pt x="118021" y="246761"/>
                  </a:lnTo>
                  <a:lnTo>
                    <a:pt x="114903" y="260794"/>
                  </a:lnTo>
                  <a:lnTo>
                    <a:pt x="105565" y="273875"/>
                  </a:lnTo>
                  <a:lnTo>
                    <a:pt x="90031" y="286194"/>
                  </a:lnTo>
                  <a:lnTo>
                    <a:pt x="68325" y="297941"/>
                  </a:lnTo>
                  <a:lnTo>
                    <a:pt x="148967" y="297941"/>
                  </a:lnTo>
                  <a:lnTo>
                    <a:pt x="151603" y="293133"/>
                  </a:lnTo>
                  <a:lnTo>
                    <a:pt x="159545" y="273192"/>
                  </a:lnTo>
                  <a:lnTo>
                    <a:pt x="164365" y="253370"/>
                  </a:lnTo>
                  <a:lnTo>
                    <a:pt x="165609" y="238283"/>
                  </a:lnTo>
                  <a:lnTo>
                    <a:pt x="165729" y="236827"/>
                  </a:lnTo>
                  <a:lnTo>
                    <a:pt x="165769" y="236347"/>
                  </a:lnTo>
                  <a:close/>
                </a:path>
                <a:path w="180975" h="396239">
                  <a:moveTo>
                    <a:pt x="172385" y="98805"/>
                  </a:moveTo>
                  <a:lnTo>
                    <a:pt x="119468" y="98805"/>
                  </a:lnTo>
                  <a:lnTo>
                    <a:pt x="122643" y="101980"/>
                  </a:lnTo>
                  <a:lnTo>
                    <a:pt x="122643" y="110362"/>
                  </a:lnTo>
                  <a:lnTo>
                    <a:pt x="105519" y="147589"/>
                  </a:lnTo>
                  <a:lnTo>
                    <a:pt x="83527" y="173100"/>
                  </a:lnTo>
                  <a:lnTo>
                    <a:pt x="133802" y="173100"/>
                  </a:lnTo>
                  <a:lnTo>
                    <a:pt x="148012" y="153269"/>
                  </a:lnTo>
                  <a:lnTo>
                    <a:pt x="166028" y="118744"/>
                  </a:lnTo>
                  <a:lnTo>
                    <a:pt x="166111" y="118586"/>
                  </a:lnTo>
                  <a:lnTo>
                    <a:pt x="172385" y="9880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93356" y="1487424"/>
              <a:ext cx="180975" cy="396240"/>
            </a:xfrm>
            <a:custGeom>
              <a:avLst/>
              <a:gdLst/>
              <a:ahLst/>
              <a:cxnLst/>
              <a:rect l="l" t="t" r="r" b="b"/>
              <a:pathLst>
                <a:path w="180975" h="396239">
                  <a:moveTo>
                    <a:pt x="37007" y="26669"/>
                  </a:moveTo>
                  <a:lnTo>
                    <a:pt x="43794" y="24878"/>
                  </a:lnTo>
                  <a:lnTo>
                    <a:pt x="53124" y="21955"/>
                  </a:lnTo>
                  <a:lnTo>
                    <a:pt x="64968" y="17865"/>
                  </a:lnTo>
                  <a:lnTo>
                    <a:pt x="79298" y="12573"/>
                  </a:lnTo>
                  <a:lnTo>
                    <a:pt x="92030" y="8241"/>
                  </a:lnTo>
                  <a:lnTo>
                    <a:pt x="103398" y="4778"/>
                  </a:lnTo>
                  <a:lnTo>
                    <a:pt x="113454" y="2196"/>
                  </a:lnTo>
                  <a:lnTo>
                    <a:pt x="122250" y="507"/>
                  </a:lnTo>
                  <a:lnTo>
                    <a:pt x="126479" y="0"/>
                  </a:lnTo>
                  <a:lnTo>
                    <a:pt x="130708" y="0"/>
                  </a:lnTo>
                  <a:lnTo>
                    <a:pt x="134607" y="0"/>
                  </a:lnTo>
                  <a:lnTo>
                    <a:pt x="154943" y="3053"/>
                  </a:lnTo>
                  <a:lnTo>
                    <a:pt x="169446" y="12239"/>
                  </a:lnTo>
                  <a:lnTo>
                    <a:pt x="178077" y="27592"/>
                  </a:lnTo>
                  <a:lnTo>
                    <a:pt x="180797" y="49149"/>
                  </a:lnTo>
                  <a:lnTo>
                    <a:pt x="177096" y="83950"/>
                  </a:lnTo>
                  <a:lnTo>
                    <a:pt x="166111" y="118586"/>
                  </a:lnTo>
                  <a:lnTo>
                    <a:pt x="148012" y="153269"/>
                  </a:lnTo>
                  <a:lnTo>
                    <a:pt x="122974" y="188213"/>
                  </a:lnTo>
                  <a:lnTo>
                    <a:pt x="139251" y="188652"/>
                  </a:lnTo>
                  <a:lnTo>
                    <a:pt x="164934" y="218566"/>
                  </a:lnTo>
                  <a:lnTo>
                    <a:pt x="165989" y="228473"/>
                  </a:lnTo>
                  <a:lnTo>
                    <a:pt x="165989" y="233679"/>
                  </a:lnTo>
                  <a:lnTo>
                    <a:pt x="159545" y="273192"/>
                  </a:lnTo>
                  <a:lnTo>
                    <a:pt x="140614" y="313181"/>
                  </a:lnTo>
                  <a:lnTo>
                    <a:pt x="106302" y="355222"/>
                  </a:lnTo>
                  <a:lnTo>
                    <a:pt x="74941" y="379980"/>
                  </a:lnTo>
                  <a:lnTo>
                    <a:pt x="35646" y="394005"/>
                  </a:lnTo>
                  <a:lnTo>
                    <a:pt x="14084" y="395731"/>
                  </a:lnTo>
                  <a:lnTo>
                    <a:pt x="9525" y="395731"/>
                  </a:lnTo>
                  <a:lnTo>
                    <a:pt x="4559" y="395731"/>
                  </a:lnTo>
                  <a:lnTo>
                    <a:pt x="0" y="395224"/>
                  </a:lnTo>
                  <a:lnTo>
                    <a:pt x="4598" y="357404"/>
                  </a:lnTo>
                  <a:lnTo>
                    <a:pt x="9435" y="315552"/>
                  </a:lnTo>
                  <a:lnTo>
                    <a:pt x="14465" y="269636"/>
                  </a:lnTo>
                  <a:lnTo>
                    <a:pt x="19643" y="219625"/>
                  </a:lnTo>
                  <a:lnTo>
                    <a:pt x="24924" y="165486"/>
                  </a:lnTo>
                  <a:lnTo>
                    <a:pt x="30264" y="107187"/>
                  </a:lnTo>
                  <a:lnTo>
                    <a:pt x="34407" y="61404"/>
                  </a:lnTo>
                  <a:lnTo>
                    <a:pt x="35946" y="42608"/>
                  </a:lnTo>
                  <a:lnTo>
                    <a:pt x="37007" y="26669"/>
                  </a:lnTo>
                  <a:close/>
                </a:path>
                <a:path w="180975" h="396239">
                  <a:moveTo>
                    <a:pt x="74345" y="244220"/>
                  </a:moveTo>
                  <a:lnTo>
                    <a:pt x="72974" y="254918"/>
                  </a:lnTo>
                  <a:lnTo>
                    <a:pt x="71483" y="267509"/>
                  </a:lnTo>
                  <a:lnTo>
                    <a:pt x="69918" y="281886"/>
                  </a:lnTo>
                  <a:lnTo>
                    <a:pt x="68325" y="297941"/>
                  </a:lnTo>
                  <a:lnTo>
                    <a:pt x="90031" y="286194"/>
                  </a:lnTo>
                  <a:lnTo>
                    <a:pt x="105565" y="273875"/>
                  </a:lnTo>
                  <a:lnTo>
                    <a:pt x="114903" y="260794"/>
                  </a:lnTo>
                  <a:lnTo>
                    <a:pt x="118021" y="246761"/>
                  </a:lnTo>
                  <a:lnTo>
                    <a:pt x="118021" y="239902"/>
                  </a:lnTo>
                  <a:lnTo>
                    <a:pt x="113792" y="236347"/>
                  </a:lnTo>
                  <a:lnTo>
                    <a:pt x="105727" y="236347"/>
                  </a:lnTo>
                  <a:lnTo>
                    <a:pt x="99623" y="236827"/>
                  </a:lnTo>
                  <a:lnTo>
                    <a:pt x="92389" y="238283"/>
                  </a:lnTo>
                  <a:lnTo>
                    <a:pt x="83978" y="240740"/>
                  </a:lnTo>
                  <a:lnTo>
                    <a:pt x="74345" y="244220"/>
                  </a:lnTo>
                  <a:close/>
                </a:path>
                <a:path w="180975" h="396239">
                  <a:moveTo>
                    <a:pt x="93700" y="104012"/>
                  </a:moveTo>
                  <a:lnTo>
                    <a:pt x="92392" y="112660"/>
                  </a:lnTo>
                  <a:lnTo>
                    <a:pt x="91058" y="121284"/>
                  </a:lnTo>
                  <a:lnTo>
                    <a:pt x="89725" y="129909"/>
                  </a:lnTo>
                  <a:lnTo>
                    <a:pt x="88417" y="138556"/>
                  </a:lnTo>
                  <a:lnTo>
                    <a:pt x="87206" y="147204"/>
                  </a:lnTo>
                  <a:lnTo>
                    <a:pt x="85972" y="155828"/>
                  </a:lnTo>
                  <a:lnTo>
                    <a:pt x="84738" y="164453"/>
                  </a:lnTo>
                  <a:lnTo>
                    <a:pt x="83527" y="173100"/>
                  </a:lnTo>
                  <a:lnTo>
                    <a:pt x="95442" y="160768"/>
                  </a:lnTo>
                  <a:lnTo>
                    <a:pt x="120129" y="118744"/>
                  </a:lnTo>
                  <a:lnTo>
                    <a:pt x="122643" y="110362"/>
                  </a:lnTo>
                  <a:lnTo>
                    <a:pt x="122643" y="107695"/>
                  </a:lnTo>
                  <a:lnTo>
                    <a:pt x="122643" y="101980"/>
                  </a:lnTo>
                  <a:lnTo>
                    <a:pt x="119468" y="98805"/>
                  </a:lnTo>
                  <a:lnTo>
                    <a:pt x="113461" y="98805"/>
                  </a:lnTo>
                  <a:lnTo>
                    <a:pt x="108902" y="98805"/>
                  </a:lnTo>
                  <a:lnTo>
                    <a:pt x="102158" y="100329"/>
                  </a:lnTo>
                  <a:lnTo>
                    <a:pt x="93700" y="104012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51217" y="1495806"/>
              <a:ext cx="186690" cy="386715"/>
            </a:xfrm>
            <a:custGeom>
              <a:avLst/>
              <a:gdLst/>
              <a:ahLst/>
              <a:cxnLst/>
              <a:rect l="l" t="t" r="r" b="b"/>
              <a:pathLst>
                <a:path w="186690" h="386714">
                  <a:moveTo>
                    <a:pt x="186474" y="0"/>
                  </a:moveTo>
                  <a:lnTo>
                    <a:pt x="126212" y="16763"/>
                  </a:lnTo>
                  <a:lnTo>
                    <a:pt x="101498" y="224790"/>
                  </a:lnTo>
                  <a:lnTo>
                    <a:pt x="67995" y="245745"/>
                  </a:lnTo>
                  <a:lnTo>
                    <a:pt x="73128" y="201033"/>
                  </a:lnTo>
                  <a:lnTo>
                    <a:pt x="79364" y="154176"/>
                  </a:lnTo>
                  <a:lnTo>
                    <a:pt x="86628" y="105101"/>
                  </a:lnTo>
                  <a:lnTo>
                    <a:pt x="94848" y="53733"/>
                  </a:lnTo>
                  <a:lnTo>
                    <a:pt x="103949" y="0"/>
                  </a:lnTo>
                  <a:lnTo>
                    <a:pt x="43675" y="16763"/>
                  </a:lnTo>
                  <a:lnTo>
                    <a:pt x="0" y="386334"/>
                  </a:lnTo>
                  <a:lnTo>
                    <a:pt x="72834" y="339345"/>
                  </a:lnTo>
                  <a:lnTo>
                    <a:pt x="89534" y="328295"/>
                  </a:lnTo>
                  <a:lnTo>
                    <a:pt x="82473" y="386334"/>
                  </a:lnTo>
                  <a:lnTo>
                    <a:pt x="138899" y="363347"/>
                  </a:lnTo>
                  <a:lnTo>
                    <a:pt x="142550" y="319440"/>
                  </a:lnTo>
                  <a:lnTo>
                    <a:pt x="147308" y="272851"/>
                  </a:lnTo>
                  <a:lnTo>
                    <a:pt x="153137" y="223591"/>
                  </a:lnTo>
                  <a:lnTo>
                    <a:pt x="160003" y="171666"/>
                  </a:lnTo>
                  <a:lnTo>
                    <a:pt x="167871" y="117087"/>
                  </a:lnTo>
                  <a:lnTo>
                    <a:pt x="176706" y="59862"/>
                  </a:lnTo>
                  <a:lnTo>
                    <a:pt x="18647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51217" y="1495806"/>
              <a:ext cx="186690" cy="386715"/>
            </a:xfrm>
            <a:custGeom>
              <a:avLst/>
              <a:gdLst/>
              <a:ahLst/>
              <a:cxnLst/>
              <a:rect l="l" t="t" r="r" b="b"/>
              <a:pathLst>
                <a:path w="186690" h="386714">
                  <a:moveTo>
                    <a:pt x="43675" y="16763"/>
                  </a:moveTo>
                  <a:lnTo>
                    <a:pt x="58752" y="12519"/>
                  </a:lnTo>
                  <a:lnTo>
                    <a:pt x="73836" y="8334"/>
                  </a:lnTo>
                  <a:lnTo>
                    <a:pt x="88907" y="4173"/>
                  </a:lnTo>
                  <a:lnTo>
                    <a:pt x="103949" y="0"/>
                  </a:lnTo>
                  <a:lnTo>
                    <a:pt x="94848" y="53733"/>
                  </a:lnTo>
                  <a:lnTo>
                    <a:pt x="86628" y="105101"/>
                  </a:lnTo>
                  <a:lnTo>
                    <a:pt x="79364" y="154176"/>
                  </a:lnTo>
                  <a:lnTo>
                    <a:pt x="73128" y="201033"/>
                  </a:lnTo>
                  <a:lnTo>
                    <a:pt x="67995" y="245745"/>
                  </a:lnTo>
                  <a:lnTo>
                    <a:pt x="76352" y="240470"/>
                  </a:lnTo>
                  <a:lnTo>
                    <a:pt x="84747" y="235267"/>
                  </a:lnTo>
                  <a:lnTo>
                    <a:pt x="93141" y="230064"/>
                  </a:lnTo>
                  <a:lnTo>
                    <a:pt x="101498" y="224790"/>
                  </a:lnTo>
                  <a:lnTo>
                    <a:pt x="107628" y="172783"/>
                  </a:lnTo>
                  <a:lnTo>
                    <a:pt x="113855" y="120776"/>
                  </a:lnTo>
                  <a:lnTo>
                    <a:pt x="120082" y="68770"/>
                  </a:lnTo>
                  <a:lnTo>
                    <a:pt x="126212" y="16763"/>
                  </a:lnTo>
                  <a:lnTo>
                    <a:pt x="141247" y="12519"/>
                  </a:lnTo>
                  <a:lnTo>
                    <a:pt x="156314" y="8334"/>
                  </a:lnTo>
                  <a:lnTo>
                    <a:pt x="171396" y="4173"/>
                  </a:lnTo>
                  <a:lnTo>
                    <a:pt x="186474" y="0"/>
                  </a:lnTo>
                  <a:lnTo>
                    <a:pt x="176706" y="59862"/>
                  </a:lnTo>
                  <a:lnTo>
                    <a:pt x="167871" y="117087"/>
                  </a:lnTo>
                  <a:lnTo>
                    <a:pt x="160003" y="171666"/>
                  </a:lnTo>
                  <a:lnTo>
                    <a:pt x="153137" y="223591"/>
                  </a:lnTo>
                  <a:lnTo>
                    <a:pt x="147308" y="272851"/>
                  </a:lnTo>
                  <a:lnTo>
                    <a:pt x="142550" y="319440"/>
                  </a:lnTo>
                  <a:lnTo>
                    <a:pt x="138899" y="363347"/>
                  </a:lnTo>
                  <a:lnTo>
                    <a:pt x="124802" y="369117"/>
                  </a:lnTo>
                  <a:lnTo>
                    <a:pt x="110682" y="374840"/>
                  </a:lnTo>
                  <a:lnTo>
                    <a:pt x="96564" y="380563"/>
                  </a:lnTo>
                  <a:lnTo>
                    <a:pt x="82473" y="386334"/>
                  </a:lnTo>
                  <a:lnTo>
                    <a:pt x="84227" y="371854"/>
                  </a:lnTo>
                  <a:lnTo>
                    <a:pt x="86004" y="357362"/>
                  </a:lnTo>
                  <a:lnTo>
                    <a:pt x="87781" y="342846"/>
                  </a:lnTo>
                  <a:lnTo>
                    <a:pt x="89534" y="328295"/>
                  </a:lnTo>
                  <a:lnTo>
                    <a:pt x="72834" y="339345"/>
                  </a:lnTo>
                  <a:lnTo>
                    <a:pt x="52254" y="352599"/>
                  </a:lnTo>
                  <a:lnTo>
                    <a:pt x="27930" y="368210"/>
                  </a:lnTo>
                  <a:lnTo>
                    <a:pt x="0" y="386334"/>
                  </a:lnTo>
                  <a:lnTo>
                    <a:pt x="6165" y="333538"/>
                  </a:lnTo>
                  <a:lnTo>
                    <a:pt x="12406" y="280742"/>
                  </a:lnTo>
                  <a:lnTo>
                    <a:pt x="18692" y="227946"/>
                  </a:lnTo>
                  <a:lnTo>
                    <a:pt x="24992" y="175151"/>
                  </a:lnTo>
                  <a:lnTo>
                    <a:pt x="31276" y="122355"/>
                  </a:lnTo>
                  <a:lnTo>
                    <a:pt x="37514" y="69559"/>
                  </a:lnTo>
                  <a:lnTo>
                    <a:pt x="43675" y="1676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09572" y="1490599"/>
              <a:ext cx="164465" cy="401955"/>
            </a:xfrm>
            <a:custGeom>
              <a:avLst/>
              <a:gdLst/>
              <a:ahLst/>
              <a:cxnLst/>
              <a:rect l="l" t="t" r="r" b="b"/>
              <a:pathLst>
                <a:path w="164465" h="401955">
                  <a:moveTo>
                    <a:pt x="131332" y="0"/>
                  </a:moveTo>
                  <a:lnTo>
                    <a:pt x="94139" y="22304"/>
                  </a:lnTo>
                  <a:lnTo>
                    <a:pt x="50649" y="82041"/>
                  </a:lnTo>
                  <a:lnTo>
                    <a:pt x="30473" y="119127"/>
                  </a:lnTo>
                  <a:lnTo>
                    <a:pt x="5176" y="186251"/>
                  </a:lnTo>
                  <a:lnTo>
                    <a:pt x="0" y="229965"/>
                  </a:lnTo>
                  <a:lnTo>
                    <a:pt x="1843" y="241522"/>
                  </a:lnTo>
                  <a:lnTo>
                    <a:pt x="5706" y="251126"/>
                  </a:lnTo>
                  <a:lnTo>
                    <a:pt x="11533" y="258825"/>
                  </a:lnTo>
                  <a:lnTo>
                    <a:pt x="16092" y="263525"/>
                  </a:lnTo>
                  <a:lnTo>
                    <a:pt x="22836" y="266064"/>
                  </a:lnTo>
                  <a:lnTo>
                    <a:pt x="31624" y="266064"/>
                  </a:lnTo>
                  <a:lnTo>
                    <a:pt x="37175" y="265682"/>
                  </a:lnTo>
                  <a:lnTo>
                    <a:pt x="43831" y="264525"/>
                  </a:lnTo>
                  <a:lnTo>
                    <a:pt x="51604" y="262582"/>
                  </a:lnTo>
                  <a:lnTo>
                    <a:pt x="69239" y="257321"/>
                  </a:lnTo>
                  <a:lnTo>
                    <a:pt x="76906" y="255492"/>
                  </a:lnTo>
                  <a:lnTo>
                    <a:pt x="83507" y="254377"/>
                  </a:lnTo>
                  <a:lnTo>
                    <a:pt x="89041" y="254000"/>
                  </a:lnTo>
                  <a:lnTo>
                    <a:pt x="98553" y="254000"/>
                  </a:lnTo>
                  <a:lnTo>
                    <a:pt x="103519" y="258317"/>
                  </a:lnTo>
                  <a:lnTo>
                    <a:pt x="103519" y="267080"/>
                  </a:lnTo>
                  <a:lnTo>
                    <a:pt x="76024" y="299974"/>
                  </a:lnTo>
                  <a:lnTo>
                    <a:pt x="68632" y="302640"/>
                  </a:lnTo>
                  <a:lnTo>
                    <a:pt x="64733" y="304291"/>
                  </a:lnTo>
                  <a:lnTo>
                    <a:pt x="60898" y="305307"/>
                  </a:lnTo>
                  <a:lnTo>
                    <a:pt x="56999" y="305307"/>
                  </a:lnTo>
                  <a:lnTo>
                    <a:pt x="50715" y="304611"/>
                  </a:lnTo>
                  <a:lnTo>
                    <a:pt x="44585" y="302498"/>
                  </a:lnTo>
                  <a:lnTo>
                    <a:pt x="38665" y="298932"/>
                  </a:lnTo>
                  <a:lnTo>
                    <a:pt x="33009" y="293877"/>
                  </a:lnTo>
                  <a:lnTo>
                    <a:pt x="16361" y="347535"/>
                  </a:lnTo>
                  <a:lnTo>
                    <a:pt x="4866" y="386333"/>
                  </a:lnTo>
                  <a:lnTo>
                    <a:pt x="13592" y="392947"/>
                  </a:lnTo>
                  <a:lnTo>
                    <a:pt x="22512" y="397716"/>
                  </a:lnTo>
                  <a:lnTo>
                    <a:pt x="31594" y="400603"/>
                  </a:lnTo>
                  <a:lnTo>
                    <a:pt x="40807" y="401574"/>
                  </a:lnTo>
                  <a:lnTo>
                    <a:pt x="50905" y="400413"/>
                  </a:lnTo>
                  <a:lnTo>
                    <a:pt x="100296" y="364896"/>
                  </a:lnTo>
                  <a:lnTo>
                    <a:pt x="131077" y="322403"/>
                  </a:lnTo>
                  <a:lnTo>
                    <a:pt x="150291" y="279009"/>
                  </a:lnTo>
                  <a:lnTo>
                    <a:pt x="159882" y="225805"/>
                  </a:lnTo>
                  <a:lnTo>
                    <a:pt x="159882" y="219075"/>
                  </a:lnTo>
                  <a:lnTo>
                    <a:pt x="137229" y="177508"/>
                  </a:lnTo>
                  <a:lnTo>
                    <a:pt x="123928" y="175640"/>
                  </a:lnTo>
                  <a:lnTo>
                    <a:pt x="117920" y="175928"/>
                  </a:lnTo>
                  <a:lnTo>
                    <a:pt x="111468" y="176799"/>
                  </a:lnTo>
                  <a:lnTo>
                    <a:pt x="104556" y="178266"/>
                  </a:lnTo>
                  <a:lnTo>
                    <a:pt x="89765" y="182499"/>
                  </a:lnTo>
                  <a:lnTo>
                    <a:pt x="84152" y="183514"/>
                  </a:lnTo>
                  <a:lnTo>
                    <a:pt x="71464" y="183514"/>
                  </a:lnTo>
                  <a:lnTo>
                    <a:pt x="66842" y="180339"/>
                  </a:lnTo>
                  <a:lnTo>
                    <a:pt x="66181" y="173608"/>
                  </a:lnTo>
                  <a:lnTo>
                    <a:pt x="66118" y="166008"/>
                  </a:lnTo>
                  <a:lnTo>
                    <a:pt x="67448" y="158241"/>
                  </a:lnTo>
                  <a:lnTo>
                    <a:pt x="93418" y="121628"/>
                  </a:lnTo>
                  <a:lnTo>
                    <a:pt x="100014" y="120268"/>
                  </a:lnTo>
                  <a:lnTo>
                    <a:pt x="103946" y="121830"/>
                  </a:lnTo>
                  <a:lnTo>
                    <a:pt x="106802" y="126476"/>
                  </a:lnTo>
                  <a:lnTo>
                    <a:pt x="108544" y="134145"/>
                  </a:lnTo>
                  <a:lnTo>
                    <a:pt x="109133" y="144779"/>
                  </a:lnTo>
                  <a:lnTo>
                    <a:pt x="162396" y="114426"/>
                  </a:lnTo>
                  <a:lnTo>
                    <a:pt x="163625" y="92646"/>
                  </a:lnTo>
                  <a:lnTo>
                    <a:pt x="164111" y="73151"/>
                  </a:lnTo>
                  <a:lnTo>
                    <a:pt x="162065" y="40040"/>
                  </a:lnTo>
                  <a:lnTo>
                    <a:pt x="155923" y="16763"/>
                  </a:lnTo>
                  <a:lnTo>
                    <a:pt x="145680" y="3393"/>
                  </a:lnTo>
                  <a:lnTo>
                    <a:pt x="1313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09572" y="1490599"/>
              <a:ext cx="164465" cy="401955"/>
            </a:xfrm>
            <a:custGeom>
              <a:avLst/>
              <a:gdLst/>
              <a:ahLst/>
              <a:cxnLst/>
              <a:rect l="l" t="t" r="r" b="b"/>
              <a:pathLst>
                <a:path w="164465" h="401955">
                  <a:moveTo>
                    <a:pt x="162396" y="114426"/>
                  </a:moveTo>
                  <a:lnTo>
                    <a:pt x="156510" y="117808"/>
                  </a:lnTo>
                  <a:lnTo>
                    <a:pt x="150017" y="121475"/>
                  </a:lnTo>
                  <a:lnTo>
                    <a:pt x="143005" y="125428"/>
                  </a:lnTo>
                  <a:lnTo>
                    <a:pt x="135561" y="129666"/>
                  </a:lnTo>
                  <a:lnTo>
                    <a:pt x="128987" y="133457"/>
                  </a:lnTo>
                  <a:lnTo>
                    <a:pt x="122371" y="137223"/>
                  </a:lnTo>
                  <a:lnTo>
                    <a:pt x="115743" y="140989"/>
                  </a:lnTo>
                  <a:lnTo>
                    <a:pt x="109133" y="144779"/>
                  </a:lnTo>
                  <a:lnTo>
                    <a:pt x="108544" y="134145"/>
                  </a:lnTo>
                  <a:lnTo>
                    <a:pt x="106802" y="126476"/>
                  </a:lnTo>
                  <a:lnTo>
                    <a:pt x="103946" y="121830"/>
                  </a:lnTo>
                  <a:lnTo>
                    <a:pt x="100014" y="120268"/>
                  </a:lnTo>
                  <a:lnTo>
                    <a:pt x="93418" y="121628"/>
                  </a:lnTo>
                  <a:lnTo>
                    <a:pt x="67448" y="158241"/>
                  </a:lnTo>
                  <a:lnTo>
                    <a:pt x="66118" y="166008"/>
                  </a:lnTo>
                  <a:lnTo>
                    <a:pt x="66181" y="173608"/>
                  </a:lnTo>
                  <a:lnTo>
                    <a:pt x="66842" y="180339"/>
                  </a:lnTo>
                  <a:lnTo>
                    <a:pt x="71464" y="183514"/>
                  </a:lnTo>
                  <a:lnTo>
                    <a:pt x="79529" y="183514"/>
                  </a:lnTo>
                  <a:lnTo>
                    <a:pt x="84152" y="183514"/>
                  </a:lnTo>
                  <a:lnTo>
                    <a:pt x="89765" y="182499"/>
                  </a:lnTo>
                  <a:lnTo>
                    <a:pt x="97169" y="180339"/>
                  </a:lnTo>
                  <a:lnTo>
                    <a:pt x="104556" y="178266"/>
                  </a:lnTo>
                  <a:lnTo>
                    <a:pt x="111468" y="176799"/>
                  </a:lnTo>
                  <a:lnTo>
                    <a:pt x="117920" y="175928"/>
                  </a:lnTo>
                  <a:lnTo>
                    <a:pt x="123928" y="175640"/>
                  </a:lnTo>
                  <a:lnTo>
                    <a:pt x="137229" y="177508"/>
                  </a:lnTo>
                  <a:lnTo>
                    <a:pt x="159552" y="212216"/>
                  </a:lnTo>
                  <a:lnTo>
                    <a:pt x="159882" y="219075"/>
                  </a:lnTo>
                  <a:lnTo>
                    <a:pt x="159882" y="225805"/>
                  </a:lnTo>
                  <a:lnTo>
                    <a:pt x="150291" y="279009"/>
                  </a:lnTo>
                  <a:lnTo>
                    <a:pt x="131077" y="322403"/>
                  </a:lnTo>
                  <a:lnTo>
                    <a:pt x="100296" y="364896"/>
                  </a:lnTo>
                  <a:lnTo>
                    <a:pt x="71401" y="391233"/>
                  </a:lnTo>
                  <a:lnTo>
                    <a:pt x="40807" y="401574"/>
                  </a:lnTo>
                  <a:lnTo>
                    <a:pt x="31594" y="400603"/>
                  </a:lnTo>
                  <a:lnTo>
                    <a:pt x="22512" y="397716"/>
                  </a:lnTo>
                  <a:lnTo>
                    <a:pt x="13592" y="392947"/>
                  </a:lnTo>
                  <a:lnTo>
                    <a:pt x="4866" y="386333"/>
                  </a:lnTo>
                  <a:lnTo>
                    <a:pt x="9951" y="368780"/>
                  </a:lnTo>
                  <a:lnTo>
                    <a:pt x="16361" y="347535"/>
                  </a:lnTo>
                  <a:lnTo>
                    <a:pt x="24059" y="322576"/>
                  </a:lnTo>
                  <a:lnTo>
                    <a:pt x="33009" y="293877"/>
                  </a:lnTo>
                  <a:lnTo>
                    <a:pt x="38665" y="298932"/>
                  </a:lnTo>
                  <a:lnTo>
                    <a:pt x="44585" y="302498"/>
                  </a:lnTo>
                  <a:lnTo>
                    <a:pt x="50715" y="304611"/>
                  </a:lnTo>
                  <a:lnTo>
                    <a:pt x="56999" y="305307"/>
                  </a:lnTo>
                  <a:lnTo>
                    <a:pt x="60898" y="305307"/>
                  </a:lnTo>
                  <a:lnTo>
                    <a:pt x="64733" y="304291"/>
                  </a:lnTo>
                  <a:lnTo>
                    <a:pt x="68632" y="302640"/>
                  </a:lnTo>
                  <a:lnTo>
                    <a:pt x="76024" y="299974"/>
                  </a:lnTo>
                  <a:lnTo>
                    <a:pt x="103519" y="267080"/>
                  </a:lnTo>
                  <a:lnTo>
                    <a:pt x="103519" y="258317"/>
                  </a:lnTo>
                  <a:lnTo>
                    <a:pt x="98553" y="254000"/>
                  </a:lnTo>
                  <a:lnTo>
                    <a:pt x="89041" y="254000"/>
                  </a:lnTo>
                  <a:lnTo>
                    <a:pt x="51604" y="262582"/>
                  </a:lnTo>
                  <a:lnTo>
                    <a:pt x="43831" y="264525"/>
                  </a:lnTo>
                  <a:lnTo>
                    <a:pt x="37175" y="265682"/>
                  </a:lnTo>
                  <a:lnTo>
                    <a:pt x="31624" y="266064"/>
                  </a:lnTo>
                  <a:lnTo>
                    <a:pt x="22836" y="266064"/>
                  </a:lnTo>
                  <a:lnTo>
                    <a:pt x="0" y="229965"/>
                  </a:lnTo>
                  <a:lnTo>
                    <a:pt x="230" y="216407"/>
                  </a:lnTo>
                  <a:lnTo>
                    <a:pt x="15286" y="153844"/>
                  </a:lnTo>
                  <a:lnTo>
                    <a:pt x="50649" y="82041"/>
                  </a:lnTo>
                  <a:lnTo>
                    <a:pt x="73134" y="47416"/>
                  </a:lnTo>
                  <a:lnTo>
                    <a:pt x="113569" y="6550"/>
                  </a:lnTo>
                  <a:lnTo>
                    <a:pt x="131332" y="0"/>
                  </a:lnTo>
                  <a:lnTo>
                    <a:pt x="145680" y="3393"/>
                  </a:lnTo>
                  <a:lnTo>
                    <a:pt x="155923" y="16763"/>
                  </a:lnTo>
                  <a:lnTo>
                    <a:pt x="162065" y="40040"/>
                  </a:lnTo>
                  <a:lnTo>
                    <a:pt x="164111" y="73151"/>
                  </a:lnTo>
                  <a:lnTo>
                    <a:pt x="163982" y="82565"/>
                  </a:lnTo>
                  <a:lnTo>
                    <a:pt x="163625" y="92646"/>
                  </a:lnTo>
                  <a:lnTo>
                    <a:pt x="163082" y="103298"/>
                  </a:lnTo>
                  <a:lnTo>
                    <a:pt x="162396" y="114426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1048283" y="1466532"/>
            <a:ext cx="3780154" cy="445770"/>
            <a:chOff x="1048283" y="1466532"/>
            <a:chExt cx="3780154" cy="445770"/>
          </a:xfrm>
        </p:grpSpPr>
        <p:pic>
          <p:nvPicPr>
            <p:cNvPr id="31" name="object 3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8283" y="1476946"/>
              <a:ext cx="1399832" cy="434593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80881" y="1476946"/>
              <a:ext cx="1772158" cy="435101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288536" y="1487424"/>
              <a:ext cx="180975" cy="396240"/>
            </a:xfrm>
            <a:custGeom>
              <a:avLst/>
              <a:gdLst/>
              <a:ahLst/>
              <a:cxnLst/>
              <a:rect l="l" t="t" r="r" b="b"/>
              <a:pathLst>
                <a:path w="180975" h="396239">
                  <a:moveTo>
                    <a:pt x="134492" y="0"/>
                  </a:moveTo>
                  <a:lnTo>
                    <a:pt x="126364" y="0"/>
                  </a:lnTo>
                  <a:lnTo>
                    <a:pt x="122174" y="507"/>
                  </a:lnTo>
                  <a:lnTo>
                    <a:pt x="79248" y="12573"/>
                  </a:lnTo>
                  <a:lnTo>
                    <a:pt x="64942" y="17865"/>
                  </a:lnTo>
                  <a:lnTo>
                    <a:pt x="53101" y="21955"/>
                  </a:lnTo>
                  <a:lnTo>
                    <a:pt x="43761" y="24878"/>
                  </a:lnTo>
                  <a:lnTo>
                    <a:pt x="36956" y="26669"/>
                  </a:lnTo>
                  <a:lnTo>
                    <a:pt x="35905" y="42608"/>
                  </a:lnTo>
                  <a:lnTo>
                    <a:pt x="29184" y="118586"/>
                  </a:lnTo>
                  <a:lnTo>
                    <a:pt x="24900" y="165486"/>
                  </a:lnTo>
                  <a:lnTo>
                    <a:pt x="19726" y="218566"/>
                  </a:lnTo>
                  <a:lnTo>
                    <a:pt x="14446" y="269636"/>
                  </a:lnTo>
                  <a:lnTo>
                    <a:pt x="9416" y="315552"/>
                  </a:lnTo>
                  <a:lnTo>
                    <a:pt x="4584" y="357404"/>
                  </a:lnTo>
                  <a:lnTo>
                    <a:pt x="0" y="395224"/>
                  </a:lnTo>
                  <a:lnTo>
                    <a:pt x="4444" y="395731"/>
                  </a:lnTo>
                  <a:lnTo>
                    <a:pt x="13969" y="395731"/>
                  </a:lnTo>
                  <a:lnTo>
                    <a:pt x="35593" y="394005"/>
                  </a:lnTo>
                  <a:lnTo>
                    <a:pt x="74888" y="379980"/>
                  </a:lnTo>
                  <a:lnTo>
                    <a:pt x="106245" y="355222"/>
                  </a:lnTo>
                  <a:lnTo>
                    <a:pt x="140588" y="313181"/>
                  </a:lnTo>
                  <a:lnTo>
                    <a:pt x="148941" y="297941"/>
                  </a:lnTo>
                  <a:lnTo>
                    <a:pt x="68325" y="297941"/>
                  </a:lnTo>
                  <a:lnTo>
                    <a:pt x="69865" y="281886"/>
                  </a:lnTo>
                  <a:lnTo>
                    <a:pt x="83946" y="240740"/>
                  </a:lnTo>
                  <a:lnTo>
                    <a:pt x="105663" y="236347"/>
                  </a:lnTo>
                  <a:lnTo>
                    <a:pt x="165768" y="236347"/>
                  </a:lnTo>
                  <a:lnTo>
                    <a:pt x="165988" y="233679"/>
                  </a:lnTo>
                  <a:lnTo>
                    <a:pt x="165988" y="228473"/>
                  </a:lnTo>
                  <a:lnTo>
                    <a:pt x="165480" y="223265"/>
                  </a:lnTo>
                  <a:lnTo>
                    <a:pt x="139182" y="188652"/>
                  </a:lnTo>
                  <a:lnTo>
                    <a:pt x="122936" y="188213"/>
                  </a:lnTo>
                  <a:lnTo>
                    <a:pt x="133769" y="173100"/>
                  </a:lnTo>
                  <a:lnTo>
                    <a:pt x="83438" y="173100"/>
                  </a:lnTo>
                  <a:lnTo>
                    <a:pt x="88391" y="138556"/>
                  </a:lnTo>
                  <a:lnTo>
                    <a:pt x="89669" y="129909"/>
                  </a:lnTo>
                  <a:lnTo>
                    <a:pt x="92321" y="112660"/>
                  </a:lnTo>
                  <a:lnTo>
                    <a:pt x="93599" y="104012"/>
                  </a:lnTo>
                  <a:lnTo>
                    <a:pt x="102108" y="100329"/>
                  </a:lnTo>
                  <a:lnTo>
                    <a:pt x="108838" y="98805"/>
                  </a:lnTo>
                  <a:lnTo>
                    <a:pt x="172329" y="98805"/>
                  </a:lnTo>
                  <a:lnTo>
                    <a:pt x="177032" y="83950"/>
                  </a:lnTo>
                  <a:lnTo>
                    <a:pt x="180721" y="49149"/>
                  </a:lnTo>
                  <a:lnTo>
                    <a:pt x="178016" y="27592"/>
                  </a:lnTo>
                  <a:lnTo>
                    <a:pt x="169370" y="12239"/>
                  </a:lnTo>
                  <a:lnTo>
                    <a:pt x="154842" y="3053"/>
                  </a:lnTo>
                  <a:lnTo>
                    <a:pt x="134492" y="0"/>
                  </a:lnTo>
                  <a:close/>
                </a:path>
                <a:path w="180975" h="396239">
                  <a:moveTo>
                    <a:pt x="165768" y="236347"/>
                  </a:moveTo>
                  <a:lnTo>
                    <a:pt x="113791" y="236347"/>
                  </a:lnTo>
                  <a:lnTo>
                    <a:pt x="117983" y="239902"/>
                  </a:lnTo>
                  <a:lnTo>
                    <a:pt x="117983" y="246761"/>
                  </a:lnTo>
                  <a:lnTo>
                    <a:pt x="114867" y="260794"/>
                  </a:lnTo>
                  <a:lnTo>
                    <a:pt x="105537" y="273875"/>
                  </a:lnTo>
                  <a:lnTo>
                    <a:pt x="90015" y="286194"/>
                  </a:lnTo>
                  <a:lnTo>
                    <a:pt x="68325" y="297941"/>
                  </a:lnTo>
                  <a:lnTo>
                    <a:pt x="148941" y="297941"/>
                  </a:lnTo>
                  <a:lnTo>
                    <a:pt x="151576" y="293133"/>
                  </a:lnTo>
                  <a:lnTo>
                    <a:pt x="159527" y="273192"/>
                  </a:lnTo>
                  <a:lnTo>
                    <a:pt x="164359" y="253370"/>
                  </a:lnTo>
                  <a:lnTo>
                    <a:pt x="165608" y="238283"/>
                  </a:lnTo>
                  <a:lnTo>
                    <a:pt x="165728" y="236827"/>
                  </a:lnTo>
                  <a:lnTo>
                    <a:pt x="165768" y="236347"/>
                  </a:lnTo>
                  <a:close/>
                </a:path>
                <a:path w="180975" h="396239">
                  <a:moveTo>
                    <a:pt x="172329" y="98805"/>
                  </a:moveTo>
                  <a:lnTo>
                    <a:pt x="119379" y="98805"/>
                  </a:lnTo>
                  <a:lnTo>
                    <a:pt x="122554" y="101980"/>
                  </a:lnTo>
                  <a:lnTo>
                    <a:pt x="122554" y="110362"/>
                  </a:lnTo>
                  <a:lnTo>
                    <a:pt x="105441" y="147589"/>
                  </a:lnTo>
                  <a:lnTo>
                    <a:pt x="83438" y="173100"/>
                  </a:lnTo>
                  <a:lnTo>
                    <a:pt x="133769" y="173100"/>
                  </a:lnTo>
                  <a:lnTo>
                    <a:pt x="147984" y="153269"/>
                  </a:lnTo>
                  <a:lnTo>
                    <a:pt x="165985" y="118744"/>
                  </a:lnTo>
                  <a:lnTo>
                    <a:pt x="166068" y="118586"/>
                  </a:lnTo>
                  <a:lnTo>
                    <a:pt x="172329" y="9880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288536" y="1487424"/>
              <a:ext cx="180975" cy="396240"/>
            </a:xfrm>
            <a:custGeom>
              <a:avLst/>
              <a:gdLst/>
              <a:ahLst/>
              <a:cxnLst/>
              <a:rect l="l" t="t" r="r" b="b"/>
              <a:pathLst>
                <a:path w="180975" h="396239">
                  <a:moveTo>
                    <a:pt x="36956" y="26669"/>
                  </a:moveTo>
                  <a:lnTo>
                    <a:pt x="43761" y="24878"/>
                  </a:lnTo>
                  <a:lnTo>
                    <a:pt x="53101" y="21955"/>
                  </a:lnTo>
                  <a:lnTo>
                    <a:pt x="64942" y="17865"/>
                  </a:lnTo>
                  <a:lnTo>
                    <a:pt x="79248" y="12573"/>
                  </a:lnTo>
                  <a:lnTo>
                    <a:pt x="91973" y="8241"/>
                  </a:lnTo>
                  <a:lnTo>
                    <a:pt x="103330" y="4778"/>
                  </a:lnTo>
                  <a:lnTo>
                    <a:pt x="113377" y="2196"/>
                  </a:lnTo>
                  <a:lnTo>
                    <a:pt x="122174" y="507"/>
                  </a:lnTo>
                  <a:lnTo>
                    <a:pt x="126364" y="0"/>
                  </a:lnTo>
                  <a:lnTo>
                    <a:pt x="130683" y="0"/>
                  </a:lnTo>
                  <a:lnTo>
                    <a:pt x="134492" y="0"/>
                  </a:lnTo>
                  <a:lnTo>
                    <a:pt x="154842" y="3053"/>
                  </a:lnTo>
                  <a:lnTo>
                    <a:pt x="169370" y="12239"/>
                  </a:lnTo>
                  <a:lnTo>
                    <a:pt x="178016" y="27592"/>
                  </a:lnTo>
                  <a:lnTo>
                    <a:pt x="180721" y="49149"/>
                  </a:lnTo>
                  <a:lnTo>
                    <a:pt x="177032" y="83950"/>
                  </a:lnTo>
                  <a:lnTo>
                    <a:pt x="166068" y="118586"/>
                  </a:lnTo>
                  <a:lnTo>
                    <a:pt x="147984" y="153269"/>
                  </a:lnTo>
                  <a:lnTo>
                    <a:pt x="122936" y="188213"/>
                  </a:lnTo>
                  <a:lnTo>
                    <a:pt x="139182" y="188652"/>
                  </a:lnTo>
                  <a:lnTo>
                    <a:pt x="164846" y="218566"/>
                  </a:lnTo>
                  <a:lnTo>
                    <a:pt x="165988" y="228473"/>
                  </a:lnTo>
                  <a:lnTo>
                    <a:pt x="165988" y="233679"/>
                  </a:lnTo>
                  <a:lnTo>
                    <a:pt x="159527" y="273192"/>
                  </a:lnTo>
                  <a:lnTo>
                    <a:pt x="140588" y="313181"/>
                  </a:lnTo>
                  <a:lnTo>
                    <a:pt x="106245" y="355222"/>
                  </a:lnTo>
                  <a:lnTo>
                    <a:pt x="74888" y="379980"/>
                  </a:lnTo>
                  <a:lnTo>
                    <a:pt x="35593" y="394005"/>
                  </a:lnTo>
                  <a:lnTo>
                    <a:pt x="13969" y="395731"/>
                  </a:lnTo>
                  <a:lnTo>
                    <a:pt x="9525" y="395731"/>
                  </a:lnTo>
                  <a:lnTo>
                    <a:pt x="4444" y="395731"/>
                  </a:lnTo>
                  <a:lnTo>
                    <a:pt x="0" y="395224"/>
                  </a:lnTo>
                  <a:lnTo>
                    <a:pt x="4584" y="357404"/>
                  </a:lnTo>
                  <a:lnTo>
                    <a:pt x="9416" y="315552"/>
                  </a:lnTo>
                  <a:lnTo>
                    <a:pt x="14446" y="269636"/>
                  </a:lnTo>
                  <a:lnTo>
                    <a:pt x="19623" y="219625"/>
                  </a:lnTo>
                  <a:lnTo>
                    <a:pt x="24900" y="165486"/>
                  </a:lnTo>
                  <a:lnTo>
                    <a:pt x="30225" y="107187"/>
                  </a:lnTo>
                  <a:lnTo>
                    <a:pt x="34353" y="61404"/>
                  </a:lnTo>
                  <a:lnTo>
                    <a:pt x="35905" y="42608"/>
                  </a:lnTo>
                  <a:lnTo>
                    <a:pt x="36956" y="26669"/>
                  </a:lnTo>
                  <a:close/>
                </a:path>
                <a:path w="180975" h="396239">
                  <a:moveTo>
                    <a:pt x="74294" y="244220"/>
                  </a:moveTo>
                  <a:lnTo>
                    <a:pt x="72897" y="254918"/>
                  </a:lnTo>
                  <a:lnTo>
                    <a:pt x="71405" y="267509"/>
                  </a:lnTo>
                  <a:lnTo>
                    <a:pt x="69865" y="281886"/>
                  </a:lnTo>
                  <a:lnTo>
                    <a:pt x="68325" y="297941"/>
                  </a:lnTo>
                  <a:lnTo>
                    <a:pt x="90015" y="286194"/>
                  </a:lnTo>
                  <a:lnTo>
                    <a:pt x="105537" y="273875"/>
                  </a:lnTo>
                  <a:lnTo>
                    <a:pt x="114867" y="260794"/>
                  </a:lnTo>
                  <a:lnTo>
                    <a:pt x="117983" y="246761"/>
                  </a:lnTo>
                  <a:lnTo>
                    <a:pt x="117983" y="239902"/>
                  </a:lnTo>
                  <a:lnTo>
                    <a:pt x="113791" y="236347"/>
                  </a:lnTo>
                  <a:lnTo>
                    <a:pt x="105663" y="236347"/>
                  </a:lnTo>
                  <a:lnTo>
                    <a:pt x="99583" y="236827"/>
                  </a:lnTo>
                  <a:lnTo>
                    <a:pt x="92360" y="238283"/>
                  </a:lnTo>
                  <a:lnTo>
                    <a:pt x="83946" y="240740"/>
                  </a:lnTo>
                  <a:lnTo>
                    <a:pt x="74294" y="244220"/>
                  </a:lnTo>
                  <a:close/>
                </a:path>
                <a:path w="180975" h="396239">
                  <a:moveTo>
                    <a:pt x="93599" y="104012"/>
                  </a:moveTo>
                  <a:lnTo>
                    <a:pt x="92321" y="112660"/>
                  </a:lnTo>
                  <a:lnTo>
                    <a:pt x="90995" y="121284"/>
                  </a:lnTo>
                  <a:lnTo>
                    <a:pt x="89669" y="129909"/>
                  </a:lnTo>
                  <a:lnTo>
                    <a:pt x="88391" y="138556"/>
                  </a:lnTo>
                  <a:lnTo>
                    <a:pt x="87153" y="147204"/>
                  </a:lnTo>
                  <a:lnTo>
                    <a:pt x="85915" y="155828"/>
                  </a:lnTo>
                  <a:lnTo>
                    <a:pt x="84677" y="164453"/>
                  </a:lnTo>
                  <a:lnTo>
                    <a:pt x="83438" y="173100"/>
                  </a:lnTo>
                  <a:lnTo>
                    <a:pt x="95369" y="160768"/>
                  </a:lnTo>
                  <a:lnTo>
                    <a:pt x="120014" y="118744"/>
                  </a:lnTo>
                  <a:lnTo>
                    <a:pt x="122554" y="110362"/>
                  </a:lnTo>
                  <a:lnTo>
                    <a:pt x="122554" y="107695"/>
                  </a:lnTo>
                  <a:lnTo>
                    <a:pt x="122554" y="101980"/>
                  </a:lnTo>
                  <a:lnTo>
                    <a:pt x="119379" y="98805"/>
                  </a:lnTo>
                  <a:lnTo>
                    <a:pt x="113411" y="98805"/>
                  </a:lnTo>
                  <a:lnTo>
                    <a:pt x="108838" y="98805"/>
                  </a:lnTo>
                  <a:lnTo>
                    <a:pt x="102108" y="100329"/>
                  </a:lnTo>
                  <a:lnTo>
                    <a:pt x="93599" y="104012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4456176" y="1471295"/>
              <a:ext cx="245110" cy="412750"/>
            </a:xfrm>
            <a:custGeom>
              <a:avLst/>
              <a:gdLst/>
              <a:ahLst/>
              <a:cxnLst/>
              <a:rect l="l" t="t" r="r" b="b"/>
              <a:pathLst>
                <a:path w="245110" h="412750">
                  <a:moveTo>
                    <a:pt x="151637" y="0"/>
                  </a:moveTo>
                  <a:lnTo>
                    <a:pt x="115697" y="7747"/>
                  </a:lnTo>
                  <a:lnTo>
                    <a:pt x="69850" y="261874"/>
                  </a:lnTo>
                  <a:lnTo>
                    <a:pt x="83565" y="32893"/>
                  </a:lnTo>
                  <a:lnTo>
                    <a:pt x="16637" y="51689"/>
                  </a:lnTo>
                  <a:lnTo>
                    <a:pt x="16381" y="99174"/>
                  </a:lnTo>
                  <a:lnTo>
                    <a:pt x="15404" y="148012"/>
                  </a:lnTo>
                  <a:lnTo>
                    <a:pt x="13714" y="198202"/>
                  </a:lnTo>
                  <a:lnTo>
                    <a:pt x="11320" y="249746"/>
                  </a:lnTo>
                  <a:lnTo>
                    <a:pt x="8230" y="302643"/>
                  </a:lnTo>
                  <a:lnTo>
                    <a:pt x="4453" y="356893"/>
                  </a:lnTo>
                  <a:lnTo>
                    <a:pt x="0" y="412496"/>
                  </a:lnTo>
                  <a:lnTo>
                    <a:pt x="75057" y="392049"/>
                  </a:lnTo>
                  <a:lnTo>
                    <a:pt x="107950" y="214757"/>
                  </a:lnTo>
                  <a:lnTo>
                    <a:pt x="94869" y="406146"/>
                  </a:lnTo>
                  <a:lnTo>
                    <a:pt x="173736" y="386334"/>
                  </a:lnTo>
                  <a:lnTo>
                    <a:pt x="180827" y="335291"/>
                  </a:lnTo>
                  <a:lnTo>
                    <a:pt x="189007" y="283926"/>
                  </a:lnTo>
                  <a:lnTo>
                    <a:pt x="198228" y="232212"/>
                  </a:lnTo>
                  <a:lnTo>
                    <a:pt x="208445" y="180123"/>
                  </a:lnTo>
                  <a:lnTo>
                    <a:pt x="219611" y="127631"/>
                  </a:lnTo>
                  <a:lnTo>
                    <a:pt x="231679" y="74711"/>
                  </a:lnTo>
                  <a:lnTo>
                    <a:pt x="244601" y="21336"/>
                  </a:lnTo>
                  <a:lnTo>
                    <a:pt x="175895" y="37084"/>
                  </a:lnTo>
                  <a:lnTo>
                    <a:pt x="127000" y="322453"/>
                  </a:lnTo>
                  <a:lnTo>
                    <a:pt x="15163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456176" y="1471295"/>
              <a:ext cx="245110" cy="412750"/>
            </a:xfrm>
            <a:custGeom>
              <a:avLst/>
              <a:gdLst/>
              <a:ahLst/>
              <a:cxnLst/>
              <a:rect l="l" t="t" r="r" b="b"/>
              <a:pathLst>
                <a:path w="245110" h="412750">
                  <a:moveTo>
                    <a:pt x="244601" y="21336"/>
                  </a:moveTo>
                  <a:lnTo>
                    <a:pt x="231679" y="74711"/>
                  </a:lnTo>
                  <a:lnTo>
                    <a:pt x="219611" y="127631"/>
                  </a:lnTo>
                  <a:lnTo>
                    <a:pt x="208445" y="180123"/>
                  </a:lnTo>
                  <a:lnTo>
                    <a:pt x="198228" y="232212"/>
                  </a:lnTo>
                  <a:lnTo>
                    <a:pt x="189007" y="283926"/>
                  </a:lnTo>
                  <a:lnTo>
                    <a:pt x="180827" y="335291"/>
                  </a:lnTo>
                  <a:lnTo>
                    <a:pt x="173736" y="386334"/>
                  </a:lnTo>
                  <a:lnTo>
                    <a:pt x="154019" y="391322"/>
                  </a:lnTo>
                  <a:lnTo>
                    <a:pt x="134302" y="396239"/>
                  </a:lnTo>
                  <a:lnTo>
                    <a:pt x="114585" y="401157"/>
                  </a:lnTo>
                  <a:lnTo>
                    <a:pt x="94869" y="406146"/>
                  </a:lnTo>
                  <a:lnTo>
                    <a:pt x="98127" y="358328"/>
                  </a:lnTo>
                  <a:lnTo>
                    <a:pt x="101409" y="310499"/>
                  </a:lnTo>
                  <a:lnTo>
                    <a:pt x="104691" y="262645"/>
                  </a:lnTo>
                  <a:lnTo>
                    <a:pt x="107950" y="214757"/>
                  </a:lnTo>
                  <a:lnTo>
                    <a:pt x="99774" y="259121"/>
                  </a:lnTo>
                  <a:lnTo>
                    <a:pt x="91503" y="303450"/>
                  </a:lnTo>
                  <a:lnTo>
                    <a:pt x="83232" y="347755"/>
                  </a:lnTo>
                  <a:lnTo>
                    <a:pt x="75057" y="392049"/>
                  </a:lnTo>
                  <a:lnTo>
                    <a:pt x="56292" y="397154"/>
                  </a:lnTo>
                  <a:lnTo>
                    <a:pt x="37528" y="402224"/>
                  </a:lnTo>
                  <a:lnTo>
                    <a:pt x="18764" y="407318"/>
                  </a:lnTo>
                  <a:lnTo>
                    <a:pt x="0" y="412496"/>
                  </a:lnTo>
                  <a:lnTo>
                    <a:pt x="4453" y="356893"/>
                  </a:lnTo>
                  <a:lnTo>
                    <a:pt x="8230" y="302643"/>
                  </a:lnTo>
                  <a:lnTo>
                    <a:pt x="11320" y="249746"/>
                  </a:lnTo>
                  <a:lnTo>
                    <a:pt x="13714" y="198202"/>
                  </a:lnTo>
                  <a:lnTo>
                    <a:pt x="15404" y="148012"/>
                  </a:lnTo>
                  <a:lnTo>
                    <a:pt x="16381" y="99174"/>
                  </a:lnTo>
                  <a:lnTo>
                    <a:pt x="16637" y="51689"/>
                  </a:lnTo>
                  <a:lnTo>
                    <a:pt x="33327" y="46966"/>
                  </a:lnTo>
                  <a:lnTo>
                    <a:pt x="50053" y="42291"/>
                  </a:lnTo>
                  <a:lnTo>
                    <a:pt x="66803" y="37615"/>
                  </a:lnTo>
                  <a:lnTo>
                    <a:pt x="83565" y="32893"/>
                  </a:lnTo>
                  <a:lnTo>
                    <a:pt x="80859" y="78689"/>
                  </a:lnTo>
                  <a:lnTo>
                    <a:pt x="78097" y="124485"/>
                  </a:lnTo>
                  <a:lnTo>
                    <a:pt x="75318" y="170281"/>
                  </a:lnTo>
                  <a:lnTo>
                    <a:pt x="72556" y="216077"/>
                  </a:lnTo>
                  <a:lnTo>
                    <a:pt x="69850" y="261874"/>
                  </a:lnTo>
                  <a:lnTo>
                    <a:pt x="78934" y="211060"/>
                  </a:lnTo>
                  <a:lnTo>
                    <a:pt x="88146" y="160259"/>
                  </a:lnTo>
                  <a:lnTo>
                    <a:pt x="97400" y="109452"/>
                  </a:lnTo>
                  <a:lnTo>
                    <a:pt x="106612" y="58621"/>
                  </a:lnTo>
                  <a:lnTo>
                    <a:pt x="115697" y="7747"/>
                  </a:lnTo>
                  <a:lnTo>
                    <a:pt x="124652" y="5786"/>
                  </a:lnTo>
                  <a:lnTo>
                    <a:pt x="133619" y="3873"/>
                  </a:lnTo>
                  <a:lnTo>
                    <a:pt x="142611" y="1960"/>
                  </a:lnTo>
                  <a:lnTo>
                    <a:pt x="151637" y="0"/>
                  </a:lnTo>
                  <a:lnTo>
                    <a:pt x="147546" y="53730"/>
                  </a:lnTo>
                  <a:lnTo>
                    <a:pt x="143415" y="107474"/>
                  </a:lnTo>
                  <a:lnTo>
                    <a:pt x="139271" y="161226"/>
                  </a:lnTo>
                  <a:lnTo>
                    <a:pt x="135137" y="214978"/>
                  </a:lnTo>
                  <a:lnTo>
                    <a:pt x="131038" y="268722"/>
                  </a:lnTo>
                  <a:lnTo>
                    <a:pt x="127000" y="322453"/>
                  </a:lnTo>
                  <a:lnTo>
                    <a:pt x="135066" y="274891"/>
                  </a:lnTo>
                  <a:lnTo>
                    <a:pt x="143232" y="227330"/>
                  </a:lnTo>
                  <a:lnTo>
                    <a:pt x="151447" y="179768"/>
                  </a:lnTo>
                  <a:lnTo>
                    <a:pt x="159662" y="132207"/>
                  </a:lnTo>
                  <a:lnTo>
                    <a:pt x="167828" y="84645"/>
                  </a:lnTo>
                  <a:lnTo>
                    <a:pt x="175895" y="37084"/>
                  </a:lnTo>
                  <a:lnTo>
                    <a:pt x="193059" y="33123"/>
                  </a:lnTo>
                  <a:lnTo>
                    <a:pt x="210248" y="29210"/>
                  </a:lnTo>
                  <a:lnTo>
                    <a:pt x="227437" y="25296"/>
                  </a:lnTo>
                  <a:lnTo>
                    <a:pt x="244601" y="21336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4659360" y="1490599"/>
              <a:ext cx="164465" cy="401955"/>
            </a:xfrm>
            <a:custGeom>
              <a:avLst/>
              <a:gdLst/>
              <a:ahLst/>
              <a:cxnLst/>
              <a:rect l="l" t="t" r="r" b="b"/>
              <a:pathLst>
                <a:path w="164464" h="401955">
                  <a:moveTo>
                    <a:pt x="131333" y="0"/>
                  </a:moveTo>
                  <a:lnTo>
                    <a:pt x="94107" y="22304"/>
                  </a:lnTo>
                  <a:lnTo>
                    <a:pt x="50688" y="82041"/>
                  </a:lnTo>
                  <a:lnTo>
                    <a:pt x="30487" y="119127"/>
                  </a:lnTo>
                  <a:lnTo>
                    <a:pt x="5183" y="186251"/>
                  </a:lnTo>
                  <a:lnTo>
                    <a:pt x="0" y="229965"/>
                  </a:lnTo>
                  <a:lnTo>
                    <a:pt x="1825" y="241522"/>
                  </a:lnTo>
                  <a:lnTo>
                    <a:pt x="5699" y="251126"/>
                  </a:lnTo>
                  <a:lnTo>
                    <a:pt x="11572" y="258825"/>
                  </a:lnTo>
                  <a:lnTo>
                    <a:pt x="16017" y="263525"/>
                  </a:lnTo>
                  <a:lnTo>
                    <a:pt x="22748" y="266064"/>
                  </a:lnTo>
                  <a:lnTo>
                    <a:pt x="31638" y="266064"/>
                  </a:lnTo>
                  <a:lnTo>
                    <a:pt x="37143" y="265682"/>
                  </a:lnTo>
                  <a:lnTo>
                    <a:pt x="43767" y="264525"/>
                  </a:lnTo>
                  <a:lnTo>
                    <a:pt x="51534" y="262582"/>
                  </a:lnTo>
                  <a:lnTo>
                    <a:pt x="69183" y="257321"/>
                  </a:lnTo>
                  <a:lnTo>
                    <a:pt x="76850" y="255492"/>
                  </a:lnTo>
                  <a:lnTo>
                    <a:pt x="83470" y="254377"/>
                  </a:lnTo>
                  <a:lnTo>
                    <a:pt x="89042" y="254000"/>
                  </a:lnTo>
                  <a:lnTo>
                    <a:pt x="98567" y="254000"/>
                  </a:lnTo>
                  <a:lnTo>
                    <a:pt x="103520" y="258317"/>
                  </a:lnTo>
                  <a:lnTo>
                    <a:pt x="103520" y="267080"/>
                  </a:lnTo>
                  <a:lnTo>
                    <a:pt x="75961" y="299974"/>
                  </a:lnTo>
                  <a:lnTo>
                    <a:pt x="68595" y="302640"/>
                  </a:lnTo>
                  <a:lnTo>
                    <a:pt x="64658" y="304291"/>
                  </a:lnTo>
                  <a:lnTo>
                    <a:pt x="60848" y="305307"/>
                  </a:lnTo>
                  <a:lnTo>
                    <a:pt x="57038" y="305307"/>
                  </a:lnTo>
                  <a:lnTo>
                    <a:pt x="50716" y="304611"/>
                  </a:lnTo>
                  <a:lnTo>
                    <a:pt x="44561" y="302498"/>
                  </a:lnTo>
                  <a:lnTo>
                    <a:pt x="38643" y="298932"/>
                  </a:lnTo>
                  <a:lnTo>
                    <a:pt x="33035" y="293877"/>
                  </a:lnTo>
                  <a:lnTo>
                    <a:pt x="16303" y="347535"/>
                  </a:lnTo>
                  <a:lnTo>
                    <a:pt x="4714" y="386333"/>
                  </a:lnTo>
                  <a:lnTo>
                    <a:pt x="13547" y="392947"/>
                  </a:lnTo>
                  <a:lnTo>
                    <a:pt x="22510" y="397716"/>
                  </a:lnTo>
                  <a:lnTo>
                    <a:pt x="31593" y="400603"/>
                  </a:lnTo>
                  <a:lnTo>
                    <a:pt x="40782" y="401574"/>
                  </a:lnTo>
                  <a:lnTo>
                    <a:pt x="50869" y="400413"/>
                  </a:lnTo>
                  <a:lnTo>
                    <a:pt x="100296" y="364896"/>
                  </a:lnTo>
                  <a:lnTo>
                    <a:pt x="131058" y="322403"/>
                  </a:lnTo>
                  <a:lnTo>
                    <a:pt x="150264" y="279009"/>
                  </a:lnTo>
                  <a:lnTo>
                    <a:pt x="159908" y="225805"/>
                  </a:lnTo>
                  <a:lnTo>
                    <a:pt x="159908" y="219075"/>
                  </a:lnTo>
                  <a:lnTo>
                    <a:pt x="137223" y="177508"/>
                  </a:lnTo>
                  <a:lnTo>
                    <a:pt x="123967" y="175640"/>
                  </a:lnTo>
                  <a:lnTo>
                    <a:pt x="117941" y="175928"/>
                  </a:lnTo>
                  <a:lnTo>
                    <a:pt x="111474" y="176799"/>
                  </a:lnTo>
                  <a:lnTo>
                    <a:pt x="104554" y="178266"/>
                  </a:lnTo>
                  <a:lnTo>
                    <a:pt x="89804" y="182499"/>
                  </a:lnTo>
                  <a:lnTo>
                    <a:pt x="84089" y="183514"/>
                  </a:lnTo>
                  <a:lnTo>
                    <a:pt x="71389" y="183514"/>
                  </a:lnTo>
                  <a:lnTo>
                    <a:pt x="66817" y="180339"/>
                  </a:lnTo>
                  <a:lnTo>
                    <a:pt x="66055" y="173608"/>
                  </a:lnTo>
                  <a:lnTo>
                    <a:pt x="66071" y="166008"/>
                  </a:lnTo>
                  <a:lnTo>
                    <a:pt x="86899" y="125714"/>
                  </a:lnTo>
                  <a:lnTo>
                    <a:pt x="99964" y="120268"/>
                  </a:lnTo>
                  <a:lnTo>
                    <a:pt x="103911" y="121830"/>
                  </a:lnTo>
                  <a:lnTo>
                    <a:pt x="106775" y="126476"/>
                  </a:lnTo>
                  <a:lnTo>
                    <a:pt x="108519" y="134145"/>
                  </a:lnTo>
                  <a:lnTo>
                    <a:pt x="109108" y="144779"/>
                  </a:lnTo>
                  <a:lnTo>
                    <a:pt x="162321" y="114426"/>
                  </a:lnTo>
                  <a:lnTo>
                    <a:pt x="163591" y="92646"/>
                  </a:lnTo>
                  <a:lnTo>
                    <a:pt x="164099" y="73151"/>
                  </a:lnTo>
                  <a:lnTo>
                    <a:pt x="162051" y="40040"/>
                  </a:lnTo>
                  <a:lnTo>
                    <a:pt x="155908" y="16763"/>
                  </a:lnTo>
                  <a:lnTo>
                    <a:pt x="145669" y="3393"/>
                  </a:lnTo>
                  <a:lnTo>
                    <a:pt x="13133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4659360" y="1490599"/>
              <a:ext cx="164465" cy="401955"/>
            </a:xfrm>
            <a:custGeom>
              <a:avLst/>
              <a:gdLst/>
              <a:ahLst/>
              <a:cxnLst/>
              <a:rect l="l" t="t" r="r" b="b"/>
              <a:pathLst>
                <a:path w="164464" h="401955">
                  <a:moveTo>
                    <a:pt x="162321" y="114426"/>
                  </a:moveTo>
                  <a:lnTo>
                    <a:pt x="156456" y="117808"/>
                  </a:lnTo>
                  <a:lnTo>
                    <a:pt x="149971" y="121475"/>
                  </a:lnTo>
                  <a:lnTo>
                    <a:pt x="142962" y="125428"/>
                  </a:lnTo>
                  <a:lnTo>
                    <a:pt x="135524" y="129666"/>
                  </a:lnTo>
                  <a:lnTo>
                    <a:pt x="128932" y="133457"/>
                  </a:lnTo>
                  <a:lnTo>
                    <a:pt x="122316" y="137223"/>
                  </a:lnTo>
                  <a:lnTo>
                    <a:pt x="115700" y="140989"/>
                  </a:lnTo>
                  <a:lnTo>
                    <a:pt x="109108" y="144779"/>
                  </a:lnTo>
                  <a:lnTo>
                    <a:pt x="108519" y="134145"/>
                  </a:lnTo>
                  <a:lnTo>
                    <a:pt x="106775" y="126476"/>
                  </a:lnTo>
                  <a:lnTo>
                    <a:pt x="103911" y="121830"/>
                  </a:lnTo>
                  <a:lnTo>
                    <a:pt x="99964" y="120268"/>
                  </a:lnTo>
                  <a:lnTo>
                    <a:pt x="93414" y="121628"/>
                  </a:lnTo>
                  <a:lnTo>
                    <a:pt x="67421" y="158241"/>
                  </a:lnTo>
                  <a:lnTo>
                    <a:pt x="66055" y="173608"/>
                  </a:lnTo>
                  <a:lnTo>
                    <a:pt x="66817" y="180339"/>
                  </a:lnTo>
                  <a:lnTo>
                    <a:pt x="71389" y="183514"/>
                  </a:lnTo>
                  <a:lnTo>
                    <a:pt x="79517" y="183514"/>
                  </a:lnTo>
                  <a:lnTo>
                    <a:pt x="84089" y="183514"/>
                  </a:lnTo>
                  <a:lnTo>
                    <a:pt x="89804" y="182499"/>
                  </a:lnTo>
                  <a:lnTo>
                    <a:pt x="97170" y="180339"/>
                  </a:lnTo>
                  <a:lnTo>
                    <a:pt x="104554" y="178266"/>
                  </a:lnTo>
                  <a:lnTo>
                    <a:pt x="111474" y="176799"/>
                  </a:lnTo>
                  <a:lnTo>
                    <a:pt x="117941" y="175928"/>
                  </a:lnTo>
                  <a:lnTo>
                    <a:pt x="123967" y="175640"/>
                  </a:lnTo>
                  <a:lnTo>
                    <a:pt x="137223" y="177508"/>
                  </a:lnTo>
                  <a:lnTo>
                    <a:pt x="159527" y="212216"/>
                  </a:lnTo>
                  <a:lnTo>
                    <a:pt x="159908" y="219075"/>
                  </a:lnTo>
                  <a:lnTo>
                    <a:pt x="159908" y="225805"/>
                  </a:lnTo>
                  <a:lnTo>
                    <a:pt x="150264" y="279009"/>
                  </a:lnTo>
                  <a:lnTo>
                    <a:pt x="131058" y="322403"/>
                  </a:lnTo>
                  <a:lnTo>
                    <a:pt x="100296" y="364896"/>
                  </a:lnTo>
                  <a:lnTo>
                    <a:pt x="71375" y="391233"/>
                  </a:lnTo>
                  <a:lnTo>
                    <a:pt x="40782" y="401574"/>
                  </a:lnTo>
                  <a:lnTo>
                    <a:pt x="31593" y="400603"/>
                  </a:lnTo>
                  <a:lnTo>
                    <a:pt x="22510" y="397716"/>
                  </a:lnTo>
                  <a:lnTo>
                    <a:pt x="13547" y="392947"/>
                  </a:lnTo>
                  <a:lnTo>
                    <a:pt x="4714" y="386333"/>
                  </a:lnTo>
                  <a:lnTo>
                    <a:pt x="9854" y="368780"/>
                  </a:lnTo>
                  <a:lnTo>
                    <a:pt x="16303" y="347535"/>
                  </a:lnTo>
                  <a:lnTo>
                    <a:pt x="24038" y="322576"/>
                  </a:lnTo>
                  <a:lnTo>
                    <a:pt x="33035" y="293877"/>
                  </a:lnTo>
                  <a:lnTo>
                    <a:pt x="38643" y="298932"/>
                  </a:lnTo>
                  <a:lnTo>
                    <a:pt x="44561" y="302498"/>
                  </a:lnTo>
                  <a:lnTo>
                    <a:pt x="50716" y="304611"/>
                  </a:lnTo>
                  <a:lnTo>
                    <a:pt x="57038" y="305307"/>
                  </a:lnTo>
                  <a:lnTo>
                    <a:pt x="60848" y="305307"/>
                  </a:lnTo>
                  <a:lnTo>
                    <a:pt x="64658" y="304291"/>
                  </a:lnTo>
                  <a:lnTo>
                    <a:pt x="68595" y="302640"/>
                  </a:lnTo>
                  <a:lnTo>
                    <a:pt x="75961" y="299974"/>
                  </a:lnTo>
                  <a:lnTo>
                    <a:pt x="103520" y="267080"/>
                  </a:lnTo>
                  <a:lnTo>
                    <a:pt x="103520" y="258317"/>
                  </a:lnTo>
                  <a:lnTo>
                    <a:pt x="98567" y="254000"/>
                  </a:lnTo>
                  <a:lnTo>
                    <a:pt x="89042" y="254000"/>
                  </a:lnTo>
                  <a:lnTo>
                    <a:pt x="51534" y="262582"/>
                  </a:lnTo>
                  <a:lnTo>
                    <a:pt x="43767" y="264525"/>
                  </a:lnTo>
                  <a:lnTo>
                    <a:pt x="37143" y="265682"/>
                  </a:lnTo>
                  <a:lnTo>
                    <a:pt x="31638" y="266064"/>
                  </a:lnTo>
                  <a:lnTo>
                    <a:pt x="22748" y="266064"/>
                  </a:lnTo>
                  <a:lnTo>
                    <a:pt x="0" y="229965"/>
                  </a:lnTo>
                  <a:lnTo>
                    <a:pt x="269" y="216407"/>
                  </a:lnTo>
                  <a:lnTo>
                    <a:pt x="15287" y="153844"/>
                  </a:lnTo>
                  <a:lnTo>
                    <a:pt x="50688" y="82041"/>
                  </a:lnTo>
                  <a:lnTo>
                    <a:pt x="73130" y="47416"/>
                  </a:lnTo>
                  <a:lnTo>
                    <a:pt x="113536" y="6550"/>
                  </a:lnTo>
                  <a:lnTo>
                    <a:pt x="131333" y="0"/>
                  </a:lnTo>
                  <a:lnTo>
                    <a:pt x="145669" y="3393"/>
                  </a:lnTo>
                  <a:lnTo>
                    <a:pt x="155908" y="16763"/>
                  </a:lnTo>
                  <a:lnTo>
                    <a:pt x="162051" y="40040"/>
                  </a:lnTo>
                  <a:lnTo>
                    <a:pt x="164099" y="73151"/>
                  </a:lnTo>
                  <a:lnTo>
                    <a:pt x="163964" y="82565"/>
                  </a:lnTo>
                  <a:lnTo>
                    <a:pt x="163591" y="92646"/>
                  </a:lnTo>
                  <a:lnTo>
                    <a:pt x="163028" y="103298"/>
                  </a:lnTo>
                  <a:lnTo>
                    <a:pt x="162321" y="114426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9" name="object 3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665346" y="5035847"/>
            <a:ext cx="1185544" cy="1204141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09572" y="518029"/>
            <a:ext cx="3963102" cy="85315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09142" y="6643255"/>
            <a:ext cx="4274312" cy="45916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7351" y="1604517"/>
            <a:ext cx="131699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332</a:t>
            </a:r>
            <a:r>
              <a:rPr sz="900" u="sng" spc="19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(Years</a:t>
            </a:r>
            <a:r>
              <a:rPr sz="900" u="sng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7,</a:t>
            </a:r>
            <a:r>
              <a:rPr sz="900" u="sng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9</a:t>
            </a:r>
            <a:r>
              <a:rPr sz="900" u="sng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&amp;</a:t>
            </a:r>
            <a:r>
              <a:rPr sz="900" u="sng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10)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7351" y="1844984"/>
            <a:ext cx="3474056" cy="1127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07:55 	</a:t>
            </a:r>
            <a:r>
              <a:rPr lang="en-GB" sz="900" dirty="0" err="1">
                <a:latin typeface="Calibri"/>
                <a:cs typeface="Calibri"/>
              </a:rPr>
              <a:t>Gorseinon</a:t>
            </a:r>
            <a:r>
              <a:rPr lang="en-GB" sz="900" dirty="0">
                <a:latin typeface="Calibri"/>
                <a:cs typeface="Calibri"/>
              </a:rPr>
              <a:t> Road (</a:t>
            </a:r>
            <a:r>
              <a:rPr lang="en-GB" sz="900" dirty="0" err="1">
                <a:latin typeface="Calibri"/>
                <a:cs typeface="Calibri"/>
              </a:rPr>
              <a:t>Gelli</a:t>
            </a:r>
            <a:r>
              <a:rPr lang="en-GB" sz="900" dirty="0">
                <a:latin typeface="Calibri"/>
                <a:cs typeface="Calibri"/>
              </a:rPr>
              <a:t> </a:t>
            </a:r>
            <a:r>
              <a:rPr lang="en-GB" sz="900" dirty="0" err="1">
                <a:latin typeface="Calibri"/>
                <a:cs typeface="Calibri"/>
              </a:rPr>
              <a:t>Gynore</a:t>
            </a:r>
            <a:r>
              <a:rPr lang="en-GB" sz="900" dirty="0">
                <a:latin typeface="Calibri"/>
                <a:cs typeface="Calibri"/>
              </a:rPr>
              <a:t>) </a:t>
            </a:r>
          </a:p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07:58	</a:t>
            </a:r>
            <a:r>
              <a:rPr lang="en-GB" sz="900" dirty="0" err="1">
                <a:latin typeface="Calibri"/>
                <a:cs typeface="Calibri"/>
              </a:rPr>
              <a:t>Heol</a:t>
            </a:r>
            <a:r>
              <a:rPr lang="en-GB" sz="900" dirty="0">
                <a:latin typeface="Calibri"/>
                <a:cs typeface="Calibri"/>
              </a:rPr>
              <a:t>-y-</a:t>
            </a:r>
            <a:r>
              <a:rPr lang="en-GB" sz="900" dirty="0" err="1">
                <a:latin typeface="Calibri"/>
                <a:cs typeface="Calibri"/>
              </a:rPr>
              <a:t>Gelli</a:t>
            </a:r>
            <a:r>
              <a:rPr lang="en-GB" sz="900" dirty="0">
                <a:latin typeface="Calibri"/>
                <a:cs typeface="Calibri"/>
              </a:rPr>
              <a:t> </a:t>
            </a:r>
          </a:p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08:00	Llewellyn Road </a:t>
            </a:r>
          </a:p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08:04	</a:t>
            </a:r>
            <a:r>
              <a:rPr lang="en-GB" sz="900" dirty="0" err="1">
                <a:latin typeface="Calibri"/>
                <a:cs typeface="Calibri"/>
              </a:rPr>
              <a:t>Gorseinon</a:t>
            </a:r>
            <a:r>
              <a:rPr lang="en-GB" sz="900" dirty="0">
                <a:latin typeface="Calibri"/>
                <a:cs typeface="Calibri"/>
              </a:rPr>
              <a:t> Road (opp. Post Office) </a:t>
            </a:r>
          </a:p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08:90	</a:t>
            </a:r>
            <a:r>
              <a:rPr lang="en-GB" sz="900" dirty="0" err="1">
                <a:latin typeface="Calibri"/>
                <a:cs typeface="Calibri"/>
              </a:rPr>
              <a:t>Tircoed</a:t>
            </a:r>
            <a:r>
              <a:rPr lang="en-GB" sz="900" dirty="0">
                <a:latin typeface="Calibri"/>
                <a:cs typeface="Calibri"/>
              </a:rPr>
              <a:t> Forest Village (Community Centre) 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57351" y="3036316"/>
            <a:ext cx="744220" cy="2064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7200"/>
              </a:lnSpc>
              <a:spcBef>
                <a:spcPts val="100"/>
              </a:spcBef>
              <a:tabLst>
                <a:tab pos="730885" algn="l"/>
              </a:tabLst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900" u="sng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332A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7351" y="4546854"/>
            <a:ext cx="502920" cy="230191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333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7351" y="4800600"/>
            <a:ext cx="2619249" cy="761106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>
              <a:spcBef>
                <a:spcPts val="415"/>
              </a:spcBef>
            </a:pPr>
            <a:r>
              <a:rPr lang="en-GB" sz="900" dirty="0">
                <a:latin typeface="Calibri"/>
                <a:cs typeface="Calibri"/>
              </a:rPr>
              <a:t>07:54	 Parc </a:t>
            </a:r>
            <a:r>
              <a:rPr lang="en-GB" sz="900" dirty="0" err="1">
                <a:latin typeface="Calibri"/>
                <a:cs typeface="Calibri"/>
              </a:rPr>
              <a:t>Penllergaer</a:t>
            </a:r>
            <a:r>
              <a:rPr lang="en-GB" sz="900" dirty="0">
                <a:latin typeface="Calibri"/>
                <a:cs typeface="Calibri"/>
              </a:rPr>
              <a:t> </a:t>
            </a:r>
          </a:p>
          <a:p>
            <a:pPr marL="12700">
              <a:spcBef>
                <a:spcPts val="415"/>
              </a:spcBef>
            </a:pPr>
            <a:r>
              <a:rPr lang="en-GB" sz="900" dirty="0">
                <a:latin typeface="Calibri"/>
                <a:cs typeface="Calibri"/>
              </a:rPr>
              <a:t>08:00 	Swansea Road (</a:t>
            </a:r>
            <a:r>
              <a:rPr lang="en-GB" sz="900" dirty="0" err="1">
                <a:latin typeface="Calibri"/>
                <a:cs typeface="Calibri"/>
              </a:rPr>
              <a:t>Jcn</a:t>
            </a:r>
            <a:r>
              <a:rPr lang="en-GB" sz="900" dirty="0">
                <a:latin typeface="Calibri"/>
                <a:cs typeface="Calibri"/>
              </a:rPr>
              <a:t> </a:t>
            </a:r>
            <a:r>
              <a:rPr lang="en-GB" sz="900" dirty="0" err="1">
                <a:latin typeface="Calibri"/>
                <a:cs typeface="Calibri"/>
              </a:rPr>
              <a:t>Druidstone</a:t>
            </a:r>
            <a:r>
              <a:rPr lang="en-GB" sz="900" dirty="0">
                <a:latin typeface="Calibri"/>
                <a:cs typeface="Calibri"/>
              </a:rPr>
              <a:t> Way)</a:t>
            </a: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dirty="0">
                <a:latin typeface="Calibri"/>
                <a:cs typeface="Calibri"/>
              </a:rPr>
              <a:t>08:02	</a:t>
            </a:r>
            <a:r>
              <a:rPr lang="en-GB" sz="900" dirty="0" err="1">
                <a:latin typeface="Calibri"/>
                <a:cs typeface="Calibri"/>
              </a:rPr>
              <a:t>Druidstone</a:t>
            </a:r>
            <a:r>
              <a:rPr lang="en-GB" sz="900" dirty="0">
                <a:latin typeface="Calibri"/>
                <a:cs typeface="Calibri"/>
              </a:rPr>
              <a:t> Way </a:t>
            </a: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dirty="0">
                <a:latin typeface="Calibri"/>
                <a:cs typeface="Calibri"/>
              </a:rPr>
              <a:t>08:05	Swansea Road (Old Inn) 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7350" y="5689519"/>
            <a:ext cx="2466849" cy="989373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329</a:t>
            </a:r>
            <a:endParaRPr sz="9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lang="en-GB" sz="900" spc="-20" dirty="0">
                <a:latin typeface="Calibri"/>
                <a:cs typeface="Calibri"/>
              </a:rPr>
              <a:t>0</a:t>
            </a:r>
            <a:r>
              <a:rPr sz="900" spc="-20" dirty="0">
                <a:latin typeface="Calibri"/>
                <a:cs typeface="Calibri"/>
              </a:rPr>
              <a:t>8.00</a:t>
            </a:r>
            <a:r>
              <a:rPr lang="en-GB" sz="900" spc="-20" dirty="0">
                <a:latin typeface="Calibri"/>
                <a:cs typeface="Calibri"/>
              </a:rPr>
              <a:t>	</a:t>
            </a:r>
            <a:r>
              <a:rPr lang="en-GB" sz="900" dirty="0">
                <a:latin typeface="Calibri"/>
                <a:cs typeface="Calibri"/>
              </a:rPr>
              <a:t>Penyrheol </a:t>
            </a:r>
            <a:r>
              <a:rPr lang="en-GB" sz="900" spc="-10" dirty="0">
                <a:latin typeface="Calibri"/>
                <a:cs typeface="Calibri"/>
              </a:rPr>
              <a:t>(</a:t>
            </a:r>
            <a:r>
              <a:rPr lang="en-GB" sz="900" spc="-10" dirty="0" err="1">
                <a:latin typeface="Calibri"/>
                <a:cs typeface="Calibri"/>
              </a:rPr>
              <a:t>Coalbrook</a:t>
            </a:r>
            <a:r>
              <a:rPr lang="en-GB" sz="900" dirty="0">
                <a:latin typeface="Calibri"/>
                <a:cs typeface="Calibri"/>
              </a:rPr>
              <a:t> </a:t>
            </a:r>
            <a:r>
              <a:rPr lang="en-GB" sz="900" spc="-10" dirty="0">
                <a:latin typeface="Calibri"/>
                <a:cs typeface="Calibri"/>
              </a:rPr>
              <a:t>Road)</a:t>
            </a:r>
            <a:endParaRPr lang="en-GB" sz="9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lang="en-GB" sz="900" spc="-10" dirty="0">
                <a:latin typeface="Calibri"/>
                <a:cs typeface="Calibri"/>
              </a:rPr>
              <a:t>08:05	</a:t>
            </a:r>
            <a:r>
              <a:rPr lang="en-GB" sz="900" spc="-10" dirty="0" err="1">
                <a:latin typeface="Calibri"/>
                <a:cs typeface="Calibri"/>
              </a:rPr>
              <a:t>Grovesend</a:t>
            </a:r>
            <a:r>
              <a:rPr lang="en-GB" sz="900" spc="-10" dirty="0">
                <a:latin typeface="Calibri"/>
                <a:cs typeface="Calibri"/>
              </a:rPr>
              <a:t> </a:t>
            </a:r>
            <a:r>
              <a:rPr lang="en-GB" sz="900" dirty="0">
                <a:latin typeface="Calibri"/>
                <a:cs typeface="Calibri"/>
              </a:rPr>
              <a:t>(High </a:t>
            </a:r>
            <a:r>
              <a:rPr lang="en-GB" sz="900" spc="-10" dirty="0">
                <a:latin typeface="Calibri"/>
                <a:cs typeface="Calibri"/>
              </a:rPr>
              <a:t>Street)</a:t>
            </a:r>
            <a:endParaRPr lang="en-GB" sz="9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15"/>
              </a:spcBef>
            </a:pPr>
            <a:endParaRPr sz="9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20"/>
              </a:spcBef>
            </a:pPr>
            <a:endParaRPr sz="900" dirty="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58108" y="5007631"/>
            <a:ext cx="1187957" cy="1210796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5355" y="529818"/>
            <a:ext cx="4232525" cy="911176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96442" y="6643255"/>
            <a:ext cx="4274312" cy="459168"/>
          </a:xfrm>
          <a:prstGeom prst="rect">
            <a:avLst/>
          </a:prstGeom>
        </p:spPr>
      </p:pic>
      <p:sp>
        <p:nvSpPr>
          <p:cNvPr id="3" name="object 4">
            <a:extLst>
              <a:ext uri="{FF2B5EF4-FFF2-40B4-BE49-F238E27FC236}">
                <a16:creationId xmlns:a16="http://schemas.microsoft.com/office/drawing/2014/main" id="{B471DB6B-3714-624F-1040-56DEDD15CB6E}"/>
              </a:ext>
            </a:extLst>
          </p:cNvPr>
          <p:cNvSpPr txBox="1"/>
          <p:nvPr/>
        </p:nvSpPr>
        <p:spPr>
          <a:xfrm>
            <a:off x="659645" y="3299932"/>
            <a:ext cx="3474056" cy="1127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07:57	</a:t>
            </a:r>
            <a:r>
              <a:rPr lang="en-GB" sz="900" dirty="0" err="1">
                <a:latin typeface="Calibri"/>
                <a:cs typeface="Calibri"/>
              </a:rPr>
              <a:t>Gorseinon</a:t>
            </a:r>
            <a:r>
              <a:rPr lang="en-GB" sz="900" dirty="0">
                <a:latin typeface="Calibri"/>
                <a:cs typeface="Calibri"/>
              </a:rPr>
              <a:t> Road (</a:t>
            </a:r>
            <a:r>
              <a:rPr lang="en-GB" sz="900" dirty="0" err="1">
                <a:latin typeface="Calibri"/>
                <a:cs typeface="Calibri"/>
              </a:rPr>
              <a:t>Gelli</a:t>
            </a:r>
            <a:r>
              <a:rPr lang="en-GB" sz="900" dirty="0">
                <a:latin typeface="Calibri"/>
                <a:cs typeface="Calibri"/>
              </a:rPr>
              <a:t> </a:t>
            </a:r>
            <a:r>
              <a:rPr lang="en-GB" sz="900" dirty="0" err="1">
                <a:latin typeface="Calibri"/>
                <a:cs typeface="Calibri"/>
              </a:rPr>
              <a:t>Gynore</a:t>
            </a:r>
            <a:r>
              <a:rPr lang="en-GB" sz="900" dirty="0">
                <a:latin typeface="Calibri"/>
                <a:cs typeface="Calibri"/>
              </a:rPr>
              <a:t>) </a:t>
            </a:r>
          </a:p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08:00	</a:t>
            </a:r>
            <a:r>
              <a:rPr lang="en-GB" sz="900" dirty="0" err="1">
                <a:latin typeface="Calibri"/>
                <a:cs typeface="Calibri"/>
              </a:rPr>
              <a:t>Heol</a:t>
            </a:r>
            <a:r>
              <a:rPr lang="en-GB" sz="900" dirty="0">
                <a:latin typeface="Calibri"/>
                <a:cs typeface="Calibri"/>
              </a:rPr>
              <a:t>-y-</a:t>
            </a:r>
            <a:r>
              <a:rPr lang="en-GB" sz="900" dirty="0" err="1">
                <a:latin typeface="Calibri"/>
                <a:cs typeface="Calibri"/>
              </a:rPr>
              <a:t>Gelli</a:t>
            </a:r>
            <a:r>
              <a:rPr lang="en-GB" sz="900" dirty="0">
                <a:latin typeface="Calibri"/>
                <a:cs typeface="Calibri"/>
              </a:rPr>
              <a:t> </a:t>
            </a:r>
          </a:p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08:02	Llewellyn Road </a:t>
            </a:r>
          </a:p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08:06	</a:t>
            </a:r>
            <a:r>
              <a:rPr lang="en-GB" sz="900" dirty="0" err="1">
                <a:latin typeface="Calibri"/>
                <a:cs typeface="Calibri"/>
              </a:rPr>
              <a:t>Gorseinon</a:t>
            </a:r>
            <a:r>
              <a:rPr lang="en-GB" sz="900" dirty="0">
                <a:latin typeface="Calibri"/>
                <a:cs typeface="Calibri"/>
              </a:rPr>
              <a:t> Road (opp. Post Office) </a:t>
            </a:r>
          </a:p>
          <a:p>
            <a:pPr marL="12700" marR="167005">
              <a:lnSpc>
                <a:spcPct val="157200"/>
              </a:lnSpc>
              <a:spcBef>
                <a:spcPts val="100"/>
              </a:spcBef>
            </a:pPr>
            <a:r>
              <a:rPr lang="en-GB" sz="900" dirty="0">
                <a:latin typeface="Calibri"/>
                <a:cs typeface="Calibri"/>
              </a:rPr>
              <a:t>08:11	</a:t>
            </a:r>
            <a:r>
              <a:rPr lang="en-GB" sz="900" dirty="0" err="1">
                <a:latin typeface="Calibri"/>
                <a:cs typeface="Calibri"/>
              </a:rPr>
              <a:t>Tircoed</a:t>
            </a:r>
            <a:r>
              <a:rPr lang="en-GB" sz="900" dirty="0">
                <a:latin typeface="Calibri"/>
                <a:cs typeface="Calibri"/>
              </a:rPr>
              <a:t> Forest Village (Community Centre)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437" y="1468881"/>
            <a:ext cx="3533649" cy="761106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334</a:t>
            </a:r>
            <a:endParaRPr lang="en-GB" sz="900" u="sng" spc="-25" dirty="0">
              <a:solidFill>
                <a:srgbClr val="FF0000"/>
              </a:solidFill>
              <a:uFill>
                <a:solidFill>
                  <a:srgbClr val="FF0000"/>
                </a:solidFill>
              </a:u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endParaRPr lang="en-GB" sz="900" u="sng" spc="-25" dirty="0">
              <a:solidFill>
                <a:srgbClr val="FF0000"/>
              </a:solidFill>
              <a:uFill>
                <a:solidFill>
                  <a:srgbClr val="FF0000"/>
                </a:solidFill>
              </a:u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dirty="0">
                <a:latin typeface="Calibri"/>
                <a:cs typeface="Calibri"/>
              </a:rPr>
              <a:t>07:55 	</a:t>
            </a:r>
            <a:r>
              <a:rPr lang="en-GB" sz="900" dirty="0" err="1">
                <a:latin typeface="Calibri"/>
                <a:cs typeface="Calibri"/>
              </a:rPr>
              <a:t>Lle’r</a:t>
            </a:r>
            <a:r>
              <a:rPr lang="en-GB" sz="900" dirty="0">
                <a:latin typeface="Calibri"/>
                <a:cs typeface="Calibri"/>
              </a:rPr>
              <a:t> </a:t>
            </a:r>
            <a:r>
              <a:rPr lang="en-GB" sz="900" dirty="0" err="1">
                <a:latin typeface="Calibri"/>
                <a:cs typeface="Calibri"/>
              </a:rPr>
              <a:t>Fedwen</a:t>
            </a:r>
            <a:r>
              <a:rPr lang="en-GB" sz="900" dirty="0">
                <a:latin typeface="Calibri"/>
                <a:cs typeface="Calibri"/>
              </a:rPr>
              <a:t> &amp; Ty </a:t>
            </a:r>
            <a:r>
              <a:rPr lang="en-GB" sz="900" dirty="0" err="1">
                <a:latin typeface="Calibri"/>
                <a:cs typeface="Calibri"/>
              </a:rPr>
              <a:t>Trawst</a:t>
            </a:r>
            <a:r>
              <a:rPr lang="en-GB" sz="900" dirty="0">
                <a:latin typeface="Calibri"/>
                <a:cs typeface="Calibri"/>
              </a:rPr>
              <a:t>, </a:t>
            </a:r>
            <a:r>
              <a:rPr lang="en-GB" sz="900" dirty="0" err="1">
                <a:latin typeface="Calibri"/>
                <a:cs typeface="Calibri"/>
              </a:rPr>
              <a:t>Cwmcerdinen</a:t>
            </a:r>
            <a:r>
              <a:rPr lang="en-GB" sz="900" dirty="0">
                <a:latin typeface="Calibri"/>
                <a:cs typeface="Calibri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dirty="0">
                <a:latin typeface="Calibri"/>
                <a:cs typeface="Calibri"/>
              </a:rPr>
              <a:t>08:05	Lon-y-</a:t>
            </a:r>
            <a:r>
              <a:rPr lang="en-GB" sz="900" dirty="0" err="1">
                <a:latin typeface="Calibri"/>
                <a:cs typeface="Calibri"/>
              </a:rPr>
              <a:t>Felin</a:t>
            </a:r>
            <a:r>
              <a:rPr lang="en-GB" sz="900" dirty="0">
                <a:latin typeface="Calibri"/>
                <a:cs typeface="Calibri"/>
              </a:rPr>
              <a:t>, </a:t>
            </a:r>
            <a:r>
              <a:rPr lang="en-GB" sz="900" dirty="0" err="1">
                <a:latin typeface="Calibri"/>
                <a:cs typeface="Calibri"/>
              </a:rPr>
              <a:t>Garnswllt</a:t>
            </a:r>
            <a:r>
              <a:rPr lang="en-GB" sz="900" dirty="0">
                <a:latin typeface="Calibri"/>
                <a:cs typeface="Calibri"/>
              </a:rPr>
              <a:t> 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6228" y="2607408"/>
            <a:ext cx="5029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Route</a:t>
            </a:r>
            <a:r>
              <a:rPr sz="900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335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228" y="2844610"/>
            <a:ext cx="4110529" cy="1140697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spc="-10" dirty="0">
                <a:latin typeface="Calibri"/>
                <a:cs typeface="Calibri"/>
              </a:rPr>
              <a:t>07:31	 Little Haven, </a:t>
            </a:r>
            <a:r>
              <a:rPr lang="en-GB" sz="900" spc="-10" dirty="0" err="1">
                <a:latin typeface="Calibri"/>
                <a:cs typeface="Calibri"/>
              </a:rPr>
              <a:t>Blaen</a:t>
            </a:r>
            <a:r>
              <a:rPr lang="en-GB" sz="900" spc="-10" dirty="0">
                <a:latin typeface="Calibri"/>
                <a:cs typeface="Calibri"/>
              </a:rPr>
              <a:t> </a:t>
            </a:r>
            <a:r>
              <a:rPr lang="en-GB" sz="900" spc="-10" dirty="0" err="1">
                <a:latin typeface="Calibri"/>
                <a:cs typeface="Calibri"/>
              </a:rPr>
              <a:t>Cilau</a:t>
            </a:r>
            <a:r>
              <a:rPr lang="en-GB" sz="900" spc="-10" dirty="0">
                <a:latin typeface="Calibri"/>
                <a:cs typeface="Calibri"/>
              </a:rPr>
              <a:t> &amp; Graig Cwm Celie, </a:t>
            </a:r>
            <a:r>
              <a:rPr lang="en-GB" sz="900" spc="-10" dirty="0" err="1">
                <a:latin typeface="Calibri"/>
                <a:cs typeface="Calibri"/>
              </a:rPr>
              <a:t>Rhos</a:t>
            </a:r>
            <a:r>
              <a:rPr lang="en-GB" sz="900" spc="-10" dirty="0">
                <a:latin typeface="Calibri"/>
                <a:cs typeface="Calibri"/>
              </a:rPr>
              <a:t> </a:t>
            </a:r>
            <a:r>
              <a:rPr lang="en-GB" sz="900" spc="-10" dirty="0" err="1">
                <a:latin typeface="Calibri"/>
                <a:cs typeface="Calibri"/>
              </a:rPr>
              <a:t>Fawr</a:t>
            </a:r>
            <a:r>
              <a:rPr lang="en-GB" sz="900" spc="-10" dirty="0">
                <a:latin typeface="Calibri"/>
                <a:cs typeface="Calibri"/>
              </a:rPr>
              <a:t> Farm, Salem</a:t>
            </a: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spc="-10" dirty="0">
                <a:latin typeface="Calibri"/>
                <a:cs typeface="Calibri"/>
              </a:rPr>
              <a:t>07:48 	</a:t>
            </a:r>
            <a:r>
              <a:rPr lang="en-GB" sz="900" spc="-10" dirty="0" err="1">
                <a:latin typeface="Calibri"/>
                <a:cs typeface="Calibri"/>
              </a:rPr>
              <a:t>Bryntywod</a:t>
            </a:r>
            <a:r>
              <a:rPr lang="en-GB" sz="900" spc="-10" dirty="0">
                <a:latin typeface="Calibri"/>
                <a:cs typeface="Calibri"/>
              </a:rPr>
              <a:t>, </a:t>
            </a:r>
            <a:r>
              <a:rPr lang="en-GB" sz="900" spc="-10" dirty="0" err="1">
                <a:latin typeface="Calibri"/>
                <a:cs typeface="Calibri"/>
              </a:rPr>
              <a:t>Llangyfelach</a:t>
            </a:r>
            <a:r>
              <a:rPr lang="en-GB" sz="900" spc="-10" dirty="0">
                <a:latin typeface="Calibri"/>
                <a:cs typeface="Calibri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spc="-10" dirty="0">
                <a:latin typeface="Calibri"/>
                <a:cs typeface="Calibri"/>
              </a:rPr>
              <a:t>0753 	Mansion Gardens, </a:t>
            </a:r>
            <a:r>
              <a:rPr lang="en-GB" sz="900" spc="-10" dirty="0" err="1">
                <a:latin typeface="Calibri"/>
                <a:cs typeface="Calibri"/>
              </a:rPr>
              <a:t>Penllergare</a:t>
            </a:r>
            <a:r>
              <a:rPr lang="en-GB" sz="900" spc="-10" dirty="0">
                <a:latin typeface="Calibri"/>
                <a:cs typeface="Calibri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spc="-10" dirty="0">
                <a:latin typeface="Calibri"/>
                <a:cs typeface="Calibri"/>
              </a:rPr>
              <a:t>0757	</a:t>
            </a:r>
            <a:r>
              <a:rPr lang="en-GB" sz="900" spc="-10" dirty="0" err="1">
                <a:latin typeface="Calibri"/>
                <a:cs typeface="Calibri"/>
              </a:rPr>
              <a:t>Efail</a:t>
            </a:r>
            <a:r>
              <a:rPr lang="en-GB" sz="900" spc="-10" dirty="0">
                <a:latin typeface="Calibri"/>
                <a:cs typeface="Calibri"/>
              </a:rPr>
              <a:t> Wen </a:t>
            </a: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spc="-10" dirty="0">
                <a:latin typeface="Calibri"/>
                <a:cs typeface="Calibri"/>
              </a:rPr>
              <a:t>08:02	</a:t>
            </a:r>
            <a:r>
              <a:rPr lang="en-GB" sz="900" spc="-10" dirty="0" err="1">
                <a:latin typeface="Calibri"/>
                <a:cs typeface="Calibri"/>
              </a:rPr>
              <a:t>Heol</a:t>
            </a:r>
            <a:r>
              <a:rPr lang="en-GB" sz="900" spc="-10" dirty="0">
                <a:latin typeface="Calibri"/>
                <a:cs typeface="Calibri"/>
              </a:rPr>
              <a:t>-yr-Eos, </a:t>
            </a:r>
            <a:r>
              <a:rPr lang="en-GB" sz="900" spc="-10" dirty="0" err="1">
                <a:latin typeface="Calibri"/>
                <a:cs typeface="Calibri"/>
              </a:rPr>
              <a:t>Penllergaer</a:t>
            </a:r>
            <a:r>
              <a:rPr lang="en-GB" sz="900" spc="-10" dirty="0">
                <a:latin typeface="Calibri"/>
                <a:cs typeface="Calibri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lang="en-GB" sz="900" spc="-10" dirty="0">
                <a:latin typeface="Calibri"/>
                <a:cs typeface="Calibri"/>
              </a:rPr>
              <a:t>08:15	</a:t>
            </a:r>
            <a:r>
              <a:rPr lang="en-GB" sz="900" spc="-10" dirty="0" err="1">
                <a:latin typeface="Calibri"/>
                <a:cs typeface="Calibri"/>
              </a:rPr>
              <a:t>Golwy</a:t>
            </a:r>
            <a:r>
              <a:rPr lang="en-GB" sz="900" spc="-10" dirty="0">
                <a:latin typeface="Calibri"/>
                <a:cs typeface="Calibri"/>
              </a:rPr>
              <a:t>-y-</a:t>
            </a:r>
            <a:r>
              <a:rPr lang="en-GB" sz="900" spc="-10" dirty="0" err="1">
                <a:latin typeface="Calibri"/>
                <a:cs typeface="Calibri"/>
              </a:rPr>
              <a:t>Llanw</a:t>
            </a:r>
            <a:r>
              <a:rPr lang="en-GB" sz="900" spc="-10" dirty="0">
                <a:latin typeface="Calibri"/>
                <a:cs typeface="Calibri"/>
              </a:rPr>
              <a:t>, Pontarddulais 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58108" y="5007631"/>
            <a:ext cx="1187957" cy="1210796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5355" y="529818"/>
            <a:ext cx="4232525" cy="911176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96442" y="6643255"/>
            <a:ext cx="4274312" cy="4591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3325" y="1345120"/>
            <a:ext cx="1358315" cy="50190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252408" y="1343469"/>
            <a:ext cx="1358900" cy="491490"/>
            <a:chOff x="2252408" y="1343469"/>
            <a:chExt cx="1358900" cy="491490"/>
          </a:xfrm>
        </p:grpSpPr>
        <p:sp>
          <p:nvSpPr>
            <p:cNvPr id="4" name="object 4"/>
            <p:cNvSpPr/>
            <p:nvPr/>
          </p:nvSpPr>
          <p:spPr>
            <a:xfrm>
              <a:off x="2257170" y="1370076"/>
              <a:ext cx="310515" cy="459740"/>
            </a:xfrm>
            <a:custGeom>
              <a:avLst/>
              <a:gdLst/>
              <a:ahLst/>
              <a:cxnLst/>
              <a:rect l="l" t="t" r="r" b="b"/>
              <a:pathLst>
                <a:path w="310514" h="459739">
                  <a:moveTo>
                    <a:pt x="243967" y="0"/>
                  </a:moveTo>
                  <a:lnTo>
                    <a:pt x="195502" y="88804"/>
                  </a:lnTo>
                  <a:lnTo>
                    <a:pt x="48403" y="354364"/>
                  </a:lnTo>
                  <a:lnTo>
                    <a:pt x="0" y="443229"/>
                  </a:lnTo>
                  <a:lnTo>
                    <a:pt x="65786" y="459739"/>
                  </a:lnTo>
                  <a:lnTo>
                    <a:pt x="85373" y="420946"/>
                  </a:lnTo>
                  <a:lnTo>
                    <a:pt x="106157" y="381281"/>
                  </a:lnTo>
                  <a:lnTo>
                    <a:pt x="128094" y="340720"/>
                  </a:lnTo>
                  <a:lnTo>
                    <a:pt x="151138" y="299238"/>
                  </a:lnTo>
                  <a:lnTo>
                    <a:pt x="175244" y="256809"/>
                  </a:lnTo>
                  <a:lnTo>
                    <a:pt x="200367" y="213409"/>
                  </a:lnTo>
                  <a:lnTo>
                    <a:pt x="226462" y="169012"/>
                  </a:lnTo>
                  <a:lnTo>
                    <a:pt x="253485" y="123594"/>
                  </a:lnTo>
                  <a:lnTo>
                    <a:pt x="310134" y="29590"/>
                  </a:lnTo>
                  <a:lnTo>
                    <a:pt x="24396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257170" y="1370076"/>
              <a:ext cx="310515" cy="459740"/>
            </a:xfrm>
            <a:custGeom>
              <a:avLst/>
              <a:gdLst/>
              <a:ahLst/>
              <a:cxnLst/>
              <a:rect l="l" t="t" r="r" b="b"/>
              <a:pathLst>
                <a:path w="310514" h="459739">
                  <a:moveTo>
                    <a:pt x="243967" y="0"/>
                  </a:moveTo>
                  <a:lnTo>
                    <a:pt x="260484" y="7445"/>
                  </a:lnTo>
                  <a:lnTo>
                    <a:pt x="277050" y="14795"/>
                  </a:lnTo>
                  <a:lnTo>
                    <a:pt x="293616" y="22145"/>
                  </a:lnTo>
                  <a:lnTo>
                    <a:pt x="310134" y="29590"/>
                  </a:lnTo>
                  <a:lnTo>
                    <a:pt x="281391" y="77128"/>
                  </a:lnTo>
                  <a:lnTo>
                    <a:pt x="253485" y="123594"/>
                  </a:lnTo>
                  <a:lnTo>
                    <a:pt x="226462" y="169012"/>
                  </a:lnTo>
                  <a:lnTo>
                    <a:pt x="200367" y="213409"/>
                  </a:lnTo>
                  <a:lnTo>
                    <a:pt x="175244" y="256809"/>
                  </a:lnTo>
                  <a:lnTo>
                    <a:pt x="151138" y="299238"/>
                  </a:lnTo>
                  <a:lnTo>
                    <a:pt x="128094" y="340720"/>
                  </a:lnTo>
                  <a:lnTo>
                    <a:pt x="106157" y="381281"/>
                  </a:lnTo>
                  <a:lnTo>
                    <a:pt x="85373" y="420946"/>
                  </a:lnTo>
                  <a:lnTo>
                    <a:pt x="65786" y="459739"/>
                  </a:lnTo>
                  <a:lnTo>
                    <a:pt x="49309" y="455588"/>
                  </a:lnTo>
                  <a:lnTo>
                    <a:pt x="32845" y="451484"/>
                  </a:lnTo>
                  <a:lnTo>
                    <a:pt x="16404" y="447381"/>
                  </a:lnTo>
                  <a:lnTo>
                    <a:pt x="0" y="443229"/>
                  </a:lnTo>
                  <a:lnTo>
                    <a:pt x="24109" y="398748"/>
                  </a:lnTo>
                  <a:lnTo>
                    <a:pt x="48403" y="354364"/>
                  </a:lnTo>
                  <a:lnTo>
                    <a:pt x="72835" y="310055"/>
                  </a:lnTo>
                  <a:lnTo>
                    <a:pt x="97361" y="265797"/>
                  </a:lnTo>
                  <a:lnTo>
                    <a:pt x="121935" y="221567"/>
                  </a:lnTo>
                  <a:lnTo>
                    <a:pt x="146514" y="177340"/>
                  </a:lnTo>
                  <a:lnTo>
                    <a:pt x="171051" y="133094"/>
                  </a:lnTo>
                  <a:lnTo>
                    <a:pt x="195502" y="88804"/>
                  </a:lnTo>
                  <a:lnTo>
                    <a:pt x="219822" y="44447"/>
                  </a:lnTo>
                  <a:lnTo>
                    <a:pt x="243967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97975" y="1343469"/>
              <a:ext cx="1013206" cy="488823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715886" y="469684"/>
            <a:ext cx="4220210" cy="1362710"/>
            <a:chOff x="715886" y="469684"/>
            <a:chExt cx="4220210" cy="136271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78745" y="1345120"/>
              <a:ext cx="943609" cy="48717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5886" y="469684"/>
              <a:ext cx="4220083" cy="908392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508508" y="1902460"/>
            <a:ext cx="4237990" cy="2533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 marR="5080">
              <a:lnSpc>
                <a:spcPct val="1211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When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start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in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September,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correct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uniform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is</a:t>
            </a:r>
            <a:r>
              <a:rPr sz="900" spc="6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extremely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important.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Don’t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forget,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represent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school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when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are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in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your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uniform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so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must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look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your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best!</a:t>
            </a:r>
            <a:endParaRPr sz="900">
              <a:latin typeface="Calibri"/>
              <a:cs typeface="Calibri"/>
            </a:endParaRPr>
          </a:p>
          <a:p>
            <a:pPr marL="26670" marR="181610">
              <a:lnSpc>
                <a:spcPct val="176700"/>
              </a:lnSpc>
            </a:pPr>
            <a:r>
              <a:rPr sz="900" dirty="0">
                <a:latin typeface="Calibri"/>
                <a:cs typeface="Calibri"/>
              </a:rPr>
              <a:t>Click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on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link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below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view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our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School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Uniform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&amp;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Appearance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Policy.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  <a:hlinkClick r:id="rId6"/>
              </a:rPr>
              <a:t>https://pontcomp.co.uk/wp-content/uploads/2024/03/School-Uniform-policy-min.pdf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900" dirty="0">
                <a:latin typeface="Calibri"/>
                <a:cs typeface="Calibri"/>
              </a:rPr>
              <a:t>Our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uniform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suppliers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are:</a:t>
            </a:r>
            <a:endParaRPr sz="9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960"/>
              </a:spcBef>
              <a:buSzPct val="111111"/>
              <a:buFont typeface="Symbol"/>
              <a:buChar char=""/>
              <a:tabLst>
                <a:tab pos="372110" algn="l"/>
              </a:tabLst>
            </a:pPr>
            <a:r>
              <a:rPr sz="900" dirty="0">
                <a:latin typeface="Calibri"/>
                <a:cs typeface="Calibri"/>
              </a:rPr>
              <a:t>Bergoni,</a:t>
            </a:r>
            <a:r>
              <a:rPr sz="900" spc="19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8,</a:t>
            </a:r>
            <a:r>
              <a:rPr sz="900" spc="1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Tower</a:t>
            </a:r>
            <a:r>
              <a:rPr sz="900" spc="2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Court,</a:t>
            </a:r>
            <a:r>
              <a:rPr sz="900" spc="19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Swansea</a:t>
            </a:r>
            <a:r>
              <a:rPr sz="900" spc="204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Enterprise</a:t>
            </a:r>
            <a:r>
              <a:rPr sz="900" spc="2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Park,</a:t>
            </a:r>
            <a:r>
              <a:rPr sz="900" spc="19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St.</a:t>
            </a:r>
            <a:r>
              <a:rPr sz="900" spc="2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David’s</a:t>
            </a:r>
            <a:r>
              <a:rPr sz="900" spc="204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Rd,</a:t>
            </a:r>
            <a:r>
              <a:rPr sz="900" spc="19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Llansamlet,</a:t>
            </a:r>
            <a:endParaRPr sz="900">
              <a:latin typeface="Calibri"/>
              <a:cs typeface="Calibri"/>
            </a:endParaRPr>
          </a:p>
          <a:p>
            <a:pPr marL="372110">
              <a:lnSpc>
                <a:spcPct val="100000"/>
              </a:lnSpc>
              <a:spcBef>
                <a:spcPts val="225"/>
              </a:spcBef>
            </a:pPr>
            <a:r>
              <a:rPr sz="900" dirty="0">
                <a:latin typeface="Calibri"/>
                <a:cs typeface="Calibri"/>
              </a:rPr>
              <a:t>Swansea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SA6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8RU.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can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also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order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online: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  <a:hlinkClick r:id="rId7"/>
              </a:rPr>
              <a:t>www.bergoni.co.uk.</a:t>
            </a:r>
            <a:endParaRPr sz="900">
              <a:latin typeface="Calibri"/>
              <a:cs typeface="Calibri"/>
            </a:endParaRPr>
          </a:p>
          <a:p>
            <a:pPr marL="372110" marR="8890" indent="-360045">
              <a:lnSpc>
                <a:spcPct val="120600"/>
              </a:lnSpc>
              <a:spcBef>
                <a:spcPts val="740"/>
              </a:spcBef>
              <a:buSzPct val="111111"/>
              <a:buFont typeface="Symbol"/>
              <a:buChar char=""/>
              <a:tabLst>
                <a:tab pos="372110" algn="l"/>
              </a:tabLst>
            </a:pPr>
            <a:r>
              <a:rPr sz="900" dirty="0">
                <a:latin typeface="Calibri"/>
                <a:cs typeface="Calibri"/>
              </a:rPr>
              <a:t>J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&amp;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Products,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74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Tycoch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Rd,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Sketty,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Swansea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SA2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9EQ.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You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can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also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order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online: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  <a:hlinkClick r:id="rId8"/>
              </a:rPr>
              <a:t>www.js-products.co.uk</a:t>
            </a:r>
            <a:endParaRPr sz="900">
              <a:latin typeface="Calibri"/>
              <a:cs typeface="Calibri"/>
            </a:endParaRPr>
          </a:p>
          <a:p>
            <a:pPr marL="12700" marR="6985">
              <a:lnSpc>
                <a:spcPct val="121100"/>
              </a:lnSpc>
              <a:spcBef>
                <a:spcPts val="600"/>
              </a:spcBef>
            </a:pPr>
            <a:r>
              <a:rPr sz="900" dirty="0">
                <a:latin typeface="Calibri"/>
                <a:cs typeface="Calibri"/>
              </a:rPr>
              <a:t>We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also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have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</a:t>
            </a:r>
            <a:r>
              <a:rPr sz="900" spc="4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fantastic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selection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of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pre-</a:t>
            </a:r>
            <a:r>
              <a:rPr sz="900" dirty="0">
                <a:latin typeface="Calibri"/>
                <a:cs typeface="Calibri"/>
              </a:rPr>
              <a:t>loved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uniform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available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for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purchase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at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our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spc="-25" dirty="0">
                <a:latin typeface="Calibri"/>
                <a:cs typeface="Calibri"/>
              </a:rPr>
              <a:t>Big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Bocs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Bwyd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shop.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The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shop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is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open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every</a:t>
            </a:r>
            <a:r>
              <a:rPr sz="900" spc="-10" dirty="0">
                <a:latin typeface="Calibri"/>
                <a:cs typeface="Calibri"/>
              </a:rPr>
              <a:t> Tuesday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and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Thursday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from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9:00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11:00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spc="-25" dirty="0">
                <a:latin typeface="Calibri"/>
                <a:cs typeface="Calibri"/>
              </a:rPr>
              <a:t>am.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94842" y="6643255"/>
            <a:ext cx="4274312" cy="459168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961514" y="4590681"/>
            <a:ext cx="1345438" cy="179298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0400" y="1944065"/>
            <a:ext cx="2216785" cy="51943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</a:pPr>
            <a:r>
              <a:rPr sz="1100" dirty="0">
                <a:latin typeface="Calibri"/>
                <a:cs typeface="Calibri"/>
              </a:rPr>
              <a:t>Being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on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time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is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really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important.</a:t>
            </a: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100" dirty="0">
                <a:latin typeface="Calibri"/>
                <a:cs typeface="Calibri"/>
              </a:rPr>
              <a:t>The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times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school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day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are</a:t>
            </a:r>
            <a:r>
              <a:rPr sz="1100" spc="-10" dirty="0">
                <a:latin typeface="Calibri"/>
                <a:cs typeface="Calibri"/>
              </a:rPr>
              <a:t> below: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2092" y="1425257"/>
            <a:ext cx="3211978" cy="501269"/>
          </a:xfrm>
          <a:prstGeom prst="rect">
            <a:avLst/>
          </a:prstGeom>
        </p:spPr>
      </p:pic>
      <p:pic>
        <p:nvPicPr>
          <p:cNvPr id="4" name="object 4" descr="Image result for school clock 8.30 a.m.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73703" y="1784642"/>
            <a:ext cx="667765" cy="66442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9892" y="469658"/>
            <a:ext cx="4159745" cy="89551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96442" y="6643255"/>
            <a:ext cx="4274312" cy="459168"/>
          </a:xfrm>
          <a:prstGeom prst="rect">
            <a:avLst/>
          </a:prstGeom>
        </p:spPr>
      </p:pic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665708" y="2868803"/>
          <a:ext cx="3939540" cy="2387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5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88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marL="49466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Session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1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Sesiwn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134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Time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Amser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Registration—Cofrestru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8.30-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8.45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am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74295">
                        <a:lnSpc>
                          <a:spcPts val="132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Lesson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0" dirty="0">
                          <a:latin typeface="Calibri"/>
                          <a:cs typeface="Calibri"/>
                        </a:rPr>
                        <a:t>1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ts val="1320"/>
                        </a:lnSpc>
                        <a:spcBef>
                          <a:spcPts val="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8.45-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9.45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am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Transfer</a:t>
                      </a:r>
                      <a:r>
                        <a:rPr sz="11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time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5</a:t>
                      </a:r>
                      <a:r>
                        <a:rPr sz="1100" spc="-10" dirty="0">
                          <a:latin typeface="Calibri"/>
                          <a:cs typeface="Calibri"/>
                        </a:rPr>
                        <a:t> minutes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Lesson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0" dirty="0">
                          <a:latin typeface="Calibri"/>
                          <a:cs typeface="Calibri"/>
                        </a:rPr>
                        <a:t>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9.50-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10.50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35" dirty="0">
                          <a:latin typeface="Calibri"/>
                          <a:cs typeface="Calibri"/>
                        </a:rPr>
                        <a:t>am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Break</a:t>
                      </a:r>
                      <a:r>
                        <a:rPr sz="11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(20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mins)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Calibri"/>
                          <a:cs typeface="Calibri"/>
                        </a:rPr>
                        <a:t>Egwyl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10.50-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11.10 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am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74295">
                        <a:lnSpc>
                          <a:spcPts val="1315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Transfer</a:t>
                      </a:r>
                      <a:r>
                        <a:rPr sz="11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time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ts val="1315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Warning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bell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(11.05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am)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74295">
                        <a:lnSpc>
                          <a:spcPts val="1315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Lesson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0" dirty="0">
                          <a:latin typeface="Calibri"/>
                          <a:cs typeface="Calibri"/>
                        </a:rPr>
                        <a:t>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ts val="1315"/>
                        </a:lnSpc>
                        <a:spcBef>
                          <a:spcPts val="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11.10-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12.10 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pm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74295">
                        <a:lnSpc>
                          <a:spcPts val="1315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Transfer</a:t>
                      </a:r>
                      <a:r>
                        <a:rPr sz="11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time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ts val="1315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5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Calibri"/>
                          <a:cs typeface="Calibri"/>
                        </a:rPr>
                        <a:t>minutes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Lesson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0" dirty="0">
                          <a:latin typeface="Calibri"/>
                          <a:cs typeface="Calibri"/>
                        </a:rPr>
                        <a:t>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12.15-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1.15 </a:t>
                      </a:r>
                      <a:r>
                        <a:rPr sz="1100" spc="-35" dirty="0">
                          <a:latin typeface="Calibri"/>
                          <a:cs typeface="Calibri"/>
                        </a:rPr>
                        <a:t>pm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Lunch</a:t>
                      </a:r>
                      <a:r>
                        <a:rPr sz="11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(45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mins)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Calibri"/>
                          <a:cs typeface="Calibri"/>
                        </a:rPr>
                        <a:t>Cinio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1.15-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2.00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pm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74295">
                        <a:lnSpc>
                          <a:spcPts val="1315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Transfer</a:t>
                      </a:r>
                      <a:r>
                        <a:rPr sz="11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time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ts val="1315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Warning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bell</a:t>
                      </a:r>
                      <a:r>
                        <a:rPr sz="11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(1.55</a:t>
                      </a:r>
                      <a:r>
                        <a:rPr sz="11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pm)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Lesson</a:t>
                      </a:r>
                      <a:r>
                        <a:rPr sz="11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0" dirty="0">
                          <a:latin typeface="Calibri"/>
                          <a:cs typeface="Calibri"/>
                        </a:rPr>
                        <a:t>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2.00-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3.00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Calibri"/>
                          <a:cs typeface="Calibri"/>
                        </a:rPr>
                        <a:t>pm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3450" y="1363281"/>
            <a:ext cx="3449535" cy="46837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19759" y="1846833"/>
            <a:ext cx="4137025" cy="439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solidFill>
                  <a:srgbClr val="FF0000"/>
                </a:solidFill>
                <a:latin typeface="Calibri"/>
                <a:cs typeface="Calibri"/>
              </a:rPr>
              <a:t>Tick</a:t>
            </a:r>
            <a:r>
              <a:rPr sz="1000"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FF0000"/>
                </a:solidFill>
                <a:latin typeface="Calibri"/>
                <a:cs typeface="Calibri"/>
              </a:rPr>
              <a:t>Tock</a:t>
            </a:r>
            <a:r>
              <a:rPr sz="1000"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b="1" spc="-25" dirty="0">
                <a:solidFill>
                  <a:srgbClr val="FF0000"/>
                </a:solidFill>
                <a:latin typeface="Calibri"/>
                <a:cs typeface="Calibri"/>
              </a:rPr>
              <a:t>Tip</a:t>
            </a:r>
            <a:endParaRPr sz="1000">
              <a:latin typeface="Calibri"/>
              <a:cs typeface="Calibri"/>
            </a:endParaRPr>
          </a:p>
          <a:p>
            <a:pPr marL="12700" marR="17780" algn="just">
              <a:lnSpc>
                <a:spcPct val="102000"/>
              </a:lnSpc>
              <a:spcBef>
                <a:spcPts val="1220"/>
              </a:spcBef>
            </a:pPr>
            <a:r>
              <a:rPr sz="1000" dirty="0">
                <a:latin typeface="Calibri"/>
                <a:cs typeface="Calibri"/>
              </a:rPr>
              <a:t>If</a:t>
            </a:r>
            <a:r>
              <a:rPr sz="1000" spc="9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don’t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have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a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watch,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now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might</a:t>
            </a:r>
            <a:r>
              <a:rPr sz="1000" spc="9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be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a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good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time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to</a:t>
            </a:r>
            <a:r>
              <a:rPr sz="1000" spc="10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get</a:t>
            </a:r>
            <a:r>
              <a:rPr sz="1000" spc="10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one!</a:t>
            </a:r>
            <a:r>
              <a:rPr sz="1000" spc="9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Packing</a:t>
            </a:r>
            <a:r>
              <a:rPr sz="1000" spc="105" dirty="0">
                <a:latin typeface="Calibri"/>
                <a:cs typeface="Calibri"/>
              </a:rPr>
              <a:t> </a:t>
            </a:r>
            <a:r>
              <a:rPr sz="1000" spc="-25" dirty="0">
                <a:latin typeface="Calibri"/>
                <a:cs typeface="Calibri"/>
              </a:rPr>
              <a:t>in</a:t>
            </a:r>
            <a:r>
              <a:rPr sz="1000" dirty="0">
                <a:latin typeface="Calibri"/>
                <a:cs typeface="Calibri"/>
              </a:rPr>
              <a:t> September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will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need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some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organisation.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00">
              <a:latin typeface="Calibri"/>
              <a:cs typeface="Calibri"/>
            </a:endParaRPr>
          </a:p>
          <a:p>
            <a:pPr marL="12700" marR="5080" algn="just">
              <a:lnSpc>
                <a:spcPct val="101499"/>
              </a:lnSpc>
            </a:pPr>
            <a:r>
              <a:rPr sz="1000" dirty="0">
                <a:latin typeface="Calibri"/>
                <a:cs typeface="Calibri"/>
              </a:rPr>
              <a:t>Use</a:t>
            </a:r>
            <a:r>
              <a:rPr sz="1000" spc="1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your</a:t>
            </a:r>
            <a:r>
              <a:rPr sz="1000" spc="1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planner</a:t>
            </a:r>
            <a:r>
              <a:rPr sz="1000" spc="1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to</a:t>
            </a:r>
            <a:r>
              <a:rPr sz="1000" spc="1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check</a:t>
            </a:r>
            <a:r>
              <a:rPr sz="1000" spc="1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your</a:t>
            </a:r>
            <a:r>
              <a:rPr sz="1000" spc="1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homework</a:t>
            </a:r>
            <a:r>
              <a:rPr sz="1000" spc="1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and</a:t>
            </a:r>
            <a:r>
              <a:rPr sz="1000" spc="48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your</a:t>
            </a:r>
            <a:r>
              <a:rPr sz="1000" spc="1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timetable</a:t>
            </a:r>
            <a:r>
              <a:rPr sz="1000" spc="1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to</a:t>
            </a:r>
            <a:r>
              <a:rPr sz="1000" spc="1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see</a:t>
            </a:r>
            <a:r>
              <a:rPr sz="1000" spc="130" dirty="0">
                <a:latin typeface="Calibri"/>
                <a:cs typeface="Calibri"/>
              </a:rPr>
              <a:t> </a:t>
            </a:r>
            <a:r>
              <a:rPr sz="1000" spc="-20" dirty="0">
                <a:latin typeface="Calibri"/>
                <a:cs typeface="Calibri"/>
              </a:rPr>
              <a:t>what </a:t>
            </a:r>
            <a:r>
              <a:rPr sz="1000" dirty="0">
                <a:latin typeface="Calibri"/>
                <a:cs typeface="Calibri"/>
              </a:rPr>
              <a:t>lessons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have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the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following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-25" dirty="0">
                <a:latin typeface="Calibri"/>
                <a:cs typeface="Calibri"/>
              </a:rPr>
              <a:t>day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000" b="1" dirty="0">
                <a:solidFill>
                  <a:srgbClr val="FF0000"/>
                </a:solidFill>
                <a:latin typeface="Calibri"/>
                <a:cs typeface="Calibri"/>
              </a:rPr>
              <a:t>Pack</a:t>
            </a:r>
            <a:r>
              <a:rPr sz="1000"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FF0000"/>
                </a:solidFill>
                <a:latin typeface="Calibri"/>
                <a:cs typeface="Calibri"/>
              </a:rPr>
              <a:t>your</a:t>
            </a:r>
            <a:r>
              <a:rPr sz="1000"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FF0000"/>
                </a:solidFill>
                <a:latin typeface="Calibri"/>
                <a:cs typeface="Calibri"/>
              </a:rPr>
              <a:t>bag</a:t>
            </a:r>
            <a:r>
              <a:rPr sz="1000"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sz="1000"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FF0000"/>
                </a:solidFill>
                <a:latin typeface="Calibri"/>
                <a:cs typeface="Calibri"/>
              </a:rPr>
              <a:t>night</a:t>
            </a:r>
            <a:r>
              <a:rPr sz="1000"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0000"/>
                </a:solidFill>
                <a:latin typeface="Calibri"/>
                <a:cs typeface="Calibri"/>
              </a:rPr>
              <a:t>before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000" dirty="0">
                <a:latin typeface="Calibri"/>
                <a:cs typeface="Calibri"/>
              </a:rPr>
              <a:t>Put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all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the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books,</a:t>
            </a:r>
            <a:r>
              <a:rPr sz="1000" spc="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folders,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homework,</a:t>
            </a:r>
            <a:r>
              <a:rPr sz="1000" spc="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P.E.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kit,</a:t>
            </a:r>
            <a:r>
              <a:rPr sz="1000" spc="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cookery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in</a:t>
            </a:r>
            <a:r>
              <a:rPr sz="1000" spc="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your</a:t>
            </a:r>
            <a:r>
              <a:rPr sz="1000" spc="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bag</a:t>
            </a:r>
            <a:r>
              <a:rPr sz="1000" spc="2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and</a:t>
            </a:r>
            <a:r>
              <a:rPr sz="1000" spc="-50" dirty="0">
                <a:latin typeface="Calibri"/>
                <a:cs typeface="Calibri"/>
              </a:rPr>
              <a:t> </a:t>
            </a:r>
            <a:r>
              <a:rPr sz="10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take</a:t>
            </a:r>
            <a:r>
              <a:rPr sz="1000" u="sng" spc="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0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out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000" dirty="0">
                <a:latin typeface="Calibri"/>
                <a:cs typeface="Calibri"/>
              </a:rPr>
              <a:t>the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equipment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don’t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spc="-20" dirty="0">
                <a:latin typeface="Calibri"/>
                <a:cs typeface="Calibri"/>
              </a:rPr>
              <a:t>need.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000" b="1" dirty="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sz="1000"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FF0000"/>
                </a:solidFill>
                <a:latin typeface="Calibri"/>
                <a:cs typeface="Calibri"/>
              </a:rPr>
              <a:t>Planner</a:t>
            </a:r>
            <a:endParaRPr sz="1000">
              <a:latin typeface="Calibri"/>
              <a:cs typeface="Calibri"/>
            </a:endParaRPr>
          </a:p>
          <a:p>
            <a:pPr marL="12700" marR="6985" algn="just">
              <a:lnSpc>
                <a:spcPct val="101699"/>
              </a:lnSpc>
              <a:spcBef>
                <a:spcPts val="1205"/>
              </a:spcBef>
            </a:pPr>
            <a:r>
              <a:rPr sz="1000" dirty="0">
                <a:latin typeface="Calibri"/>
                <a:cs typeface="Calibri"/>
              </a:rPr>
              <a:t>This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is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a</a:t>
            </a:r>
            <a:r>
              <a:rPr sz="1000" spc="7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very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important</a:t>
            </a:r>
            <a:r>
              <a:rPr sz="1000" spc="6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part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of</a:t>
            </a:r>
            <a:r>
              <a:rPr sz="1000" spc="7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school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life.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</a:t>
            </a:r>
            <a:r>
              <a:rPr sz="1000" spc="7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must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bring</a:t>
            </a:r>
            <a:r>
              <a:rPr sz="1000" spc="7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this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in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everyday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spc="-25" dirty="0">
                <a:latin typeface="Calibri"/>
                <a:cs typeface="Calibri"/>
              </a:rPr>
              <a:t>to</a:t>
            </a:r>
            <a:r>
              <a:rPr sz="1000" dirty="0">
                <a:latin typeface="Calibri"/>
                <a:cs typeface="Calibri"/>
              </a:rPr>
              <a:t> record</a:t>
            </a:r>
            <a:r>
              <a:rPr sz="1000" spc="18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information.</a:t>
            </a:r>
            <a:r>
              <a:rPr sz="1000" spc="18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</a:t>
            </a:r>
            <a:r>
              <a:rPr sz="1000" spc="19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must</a:t>
            </a:r>
            <a:r>
              <a:rPr sz="1000" spc="18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show</a:t>
            </a:r>
            <a:r>
              <a:rPr sz="1000" spc="18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your</a:t>
            </a:r>
            <a:r>
              <a:rPr sz="1000" spc="18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planner</a:t>
            </a:r>
            <a:r>
              <a:rPr sz="1000" spc="18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to</a:t>
            </a:r>
            <a:r>
              <a:rPr sz="1000" spc="18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your</a:t>
            </a:r>
            <a:r>
              <a:rPr sz="1000" spc="18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parents</a:t>
            </a:r>
            <a:r>
              <a:rPr sz="1000" spc="18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everyday </a:t>
            </a:r>
            <a:r>
              <a:rPr sz="1000" dirty="0">
                <a:latin typeface="Calibri"/>
                <a:cs typeface="Calibri"/>
              </a:rPr>
              <a:t>after</a:t>
            </a:r>
            <a:r>
              <a:rPr sz="1000" spc="-3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school.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000" dirty="0">
                <a:latin typeface="Calibri"/>
                <a:cs typeface="Calibri"/>
              </a:rPr>
              <a:t>In</a:t>
            </a:r>
            <a:r>
              <a:rPr sz="1000" spc="-1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your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planner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will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-20" dirty="0">
                <a:latin typeface="Calibri"/>
                <a:cs typeface="Calibri"/>
              </a:rPr>
              <a:t>have: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10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buFont typeface="Symbol"/>
              <a:buChar char=""/>
              <a:tabLst>
                <a:tab pos="372110" algn="l"/>
              </a:tabLst>
            </a:pPr>
            <a:r>
              <a:rPr sz="1000" dirty="0">
                <a:latin typeface="Calibri"/>
                <a:cs typeface="Calibri"/>
              </a:rPr>
              <a:t>your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timetable</a:t>
            </a:r>
            <a:endParaRPr sz="10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55"/>
              </a:spcBef>
              <a:buFont typeface="Symbol"/>
              <a:buChar char=""/>
              <a:tabLst>
                <a:tab pos="372110" algn="l"/>
              </a:tabLst>
            </a:pPr>
            <a:r>
              <a:rPr sz="1000" dirty="0">
                <a:latin typeface="Calibri"/>
                <a:cs typeface="Calibri"/>
              </a:rPr>
              <a:t>your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homework</a:t>
            </a:r>
            <a:endParaRPr sz="10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50"/>
              </a:spcBef>
              <a:buFont typeface="Symbol"/>
              <a:buChar char=""/>
              <a:tabLst>
                <a:tab pos="372110" algn="l"/>
              </a:tabLst>
            </a:pPr>
            <a:r>
              <a:rPr sz="1000" dirty="0">
                <a:latin typeface="Calibri"/>
                <a:cs typeface="Calibri"/>
              </a:rPr>
              <a:t>late/absence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note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sheets</a:t>
            </a:r>
            <a:endParaRPr sz="10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55"/>
              </a:spcBef>
              <a:buFont typeface="Symbol"/>
              <a:buChar char=""/>
              <a:tabLst>
                <a:tab pos="372110" algn="l"/>
              </a:tabLst>
            </a:pPr>
            <a:r>
              <a:rPr sz="1000" dirty="0">
                <a:latin typeface="Calibri"/>
                <a:cs typeface="Calibri"/>
              </a:rPr>
              <a:t>learning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agreement</a:t>
            </a:r>
            <a:endParaRPr sz="10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60"/>
              </a:spcBef>
              <a:buFont typeface="Symbol"/>
              <a:buChar char=""/>
              <a:tabLst>
                <a:tab pos="372110" algn="l"/>
              </a:tabLst>
            </a:pPr>
            <a:r>
              <a:rPr sz="1000" dirty="0">
                <a:latin typeface="Calibri"/>
                <a:cs typeface="Calibri"/>
              </a:rPr>
              <a:t>school </a:t>
            </a:r>
            <a:r>
              <a:rPr sz="1000" spc="-10" dirty="0">
                <a:latin typeface="Calibri"/>
                <a:cs typeface="Calibri"/>
              </a:rPr>
              <a:t>rules</a:t>
            </a:r>
            <a:endParaRPr sz="10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55"/>
              </a:spcBef>
              <a:buFont typeface="Symbol"/>
              <a:buChar char=""/>
              <a:tabLst>
                <a:tab pos="372110" algn="l"/>
              </a:tabLst>
            </a:pPr>
            <a:r>
              <a:rPr sz="1000" dirty="0">
                <a:latin typeface="Calibri"/>
                <a:cs typeface="Calibri"/>
              </a:rPr>
              <a:t>notes</a:t>
            </a:r>
            <a:r>
              <a:rPr sz="1000" spc="-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from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teachers</a:t>
            </a:r>
            <a:endParaRPr sz="1000">
              <a:latin typeface="Calibri"/>
              <a:cs typeface="Calibri"/>
            </a:endParaRPr>
          </a:p>
          <a:p>
            <a:pPr marL="372110" indent="-359410">
              <a:lnSpc>
                <a:spcPct val="100000"/>
              </a:lnSpc>
              <a:spcBef>
                <a:spcPts val="55"/>
              </a:spcBef>
              <a:buFont typeface="Symbol"/>
              <a:buChar char=""/>
              <a:tabLst>
                <a:tab pos="372110" algn="l"/>
              </a:tabLst>
            </a:pPr>
            <a:r>
              <a:rPr sz="1000" dirty="0">
                <a:latin typeface="Calibri"/>
                <a:cs typeface="Calibri"/>
              </a:rPr>
              <a:t>your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parents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can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write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notes</a:t>
            </a:r>
            <a:r>
              <a:rPr sz="1000" spc="-2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to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your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teachers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in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your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planner</a:t>
            </a:r>
            <a:r>
              <a:rPr sz="1000" spc="-15" dirty="0">
                <a:latin typeface="Calibri"/>
                <a:cs typeface="Calibri"/>
              </a:rPr>
              <a:t> </a:t>
            </a:r>
            <a:r>
              <a:rPr sz="1000" spc="-25" dirty="0">
                <a:latin typeface="Calibri"/>
                <a:cs typeface="Calibri"/>
              </a:rPr>
              <a:t>too</a:t>
            </a:r>
            <a:endParaRPr sz="1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50186" y="1477605"/>
            <a:ext cx="430880" cy="56860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4697" y="453555"/>
            <a:ext cx="4283202" cy="92198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4842" y="6643255"/>
            <a:ext cx="4274312" cy="45916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566921" y="4656073"/>
            <a:ext cx="1139698" cy="127520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36522" y="2960572"/>
            <a:ext cx="1864360" cy="607695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549910" algn="ctr">
              <a:lnSpc>
                <a:spcPct val="100000"/>
              </a:lnSpc>
              <a:spcBef>
                <a:spcPts val="305"/>
              </a:spcBef>
            </a:pPr>
            <a:r>
              <a:rPr sz="800" dirty="0">
                <a:latin typeface="Calibri"/>
                <a:cs typeface="Calibri"/>
              </a:rPr>
              <a:t>Miss</a:t>
            </a:r>
            <a:r>
              <a:rPr sz="800" spc="-2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L.</a:t>
            </a:r>
            <a:r>
              <a:rPr sz="800" spc="-20" dirty="0">
                <a:latin typeface="Calibri"/>
                <a:cs typeface="Calibri"/>
              </a:rPr>
              <a:t> </a:t>
            </a:r>
            <a:r>
              <a:rPr sz="800" spc="-10" dirty="0">
                <a:latin typeface="Calibri"/>
                <a:cs typeface="Calibri"/>
              </a:rPr>
              <a:t>Johnson</a:t>
            </a:r>
            <a:endParaRPr sz="800">
              <a:latin typeface="Calibri"/>
              <a:cs typeface="Calibri"/>
            </a:endParaRPr>
          </a:p>
          <a:p>
            <a:pPr marL="551815" algn="ctr">
              <a:lnSpc>
                <a:spcPct val="100000"/>
              </a:lnSpc>
              <a:spcBef>
                <a:spcPts val="200"/>
              </a:spcBef>
            </a:pPr>
            <a:r>
              <a:rPr sz="800" dirty="0">
                <a:latin typeface="Calibri"/>
                <a:cs typeface="Calibri"/>
              </a:rPr>
              <a:t>Year</a:t>
            </a:r>
            <a:r>
              <a:rPr sz="800" spc="-1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7</a:t>
            </a:r>
            <a:r>
              <a:rPr sz="800" spc="-10" dirty="0">
                <a:latin typeface="Calibri"/>
                <a:cs typeface="Calibri"/>
              </a:rPr>
              <a:t> Head</a:t>
            </a:r>
            <a:r>
              <a:rPr sz="800" spc="-1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of</a:t>
            </a:r>
            <a:r>
              <a:rPr sz="800" spc="-5" dirty="0">
                <a:latin typeface="Calibri"/>
                <a:cs typeface="Calibri"/>
              </a:rPr>
              <a:t> </a:t>
            </a:r>
            <a:r>
              <a:rPr sz="800" spc="-20" dirty="0">
                <a:latin typeface="Calibri"/>
                <a:cs typeface="Calibri"/>
              </a:rPr>
              <a:t>Year</a:t>
            </a:r>
            <a:endParaRPr sz="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000" b="1" dirty="0">
                <a:solidFill>
                  <a:srgbClr val="5B9BD4"/>
                </a:solidFill>
                <a:latin typeface="Calibri"/>
                <a:cs typeface="Calibri"/>
              </a:rPr>
              <a:t>TAC</a:t>
            </a:r>
            <a:r>
              <a:rPr sz="1000" b="1" spc="-20" dirty="0">
                <a:solidFill>
                  <a:srgbClr val="5B9BD4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5B9BD4"/>
                </a:solidFill>
                <a:latin typeface="Calibri"/>
                <a:cs typeface="Calibri"/>
              </a:rPr>
              <a:t>Team</a:t>
            </a:r>
            <a:r>
              <a:rPr sz="1000" b="1" spc="-25" dirty="0">
                <a:solidFill>
                  <a:srgbClr val="5B9BD4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5B9BD4"/>
                </a:solidFill>
                <a:latin typeface="Calibri"/>
                <a:cs typeface="Calibri"/>
              </a:rPr>
              <a:t>(Team</a:t>
            </a:r>
            <a:r>
              <a:rPr sz="1000" b="1" spc="-15" dirty="0">
                <a:solidFill>
                  <a:srgbClr val="5B9BD4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5B9BD4"/>
                </a:solidFill>
                <a:latin typeface="Calibri"/>
                <a:cs typeface="Calibri"/>
              </a:rPr>
              <a:t>around</a:t>
            </a:r>
            <a:r>
              <a:rPr sz="1000" b="1" spc="-15" dirty="0">
                <a:solidFill>
                  <a:srgbClr val="5B9BD4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rgbClr val="5B9BD4"/>
                </a:solidFill>
                <a:latin typeface="Calibri"/>
                <a:cs typeface="Calibri"/>
              </a:rPr>
              <a:t>the</a:t>
            </a:r>
            <a:r>
              <a:rPr sz="1000" b="1" spc="-15" dirty="0">
                <a:solidFill>
                  <a:srgbClr val="5B9BD4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rgbClr val="5B9BD4"/>
                </a:solidFill>
                <a:latin typeface="Calibri"/>
                <a:cs typeface="Calibri"/>
              </a:rPr>
              <a:t>Child)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27910" y="5214366"/>
            <a:ext cx="84010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solidFill>
                  <a:srgbClr val="5B9BD4"/>
                </a:solidFill>
                <a:latin typeface="Calibri"/>
                <a:cs typeface="Calibri"/>
              </a:rPr>
              <a:t>Headship</a:t>
            </a:r>
            <a:r>
              <a:rPr sz="1000" b="1" spc="-15" dirty="0">
                <a:solidFill>
                  <a:srgbClr val="5B9BD4"/>
                </a:solidFill>
                <a:latin typeface="Calibri"/>
                <a:cs typeface="Calibri"/>
              </a:rPr>
              <a:t> </a:t>
            </a:r>
            <a:r>
              <a:rPr sz="1000" b="1" spc="-20" dirty="0">
                <a:solidFill>
                  <a:srgbClr val="5B9BD4"/>
                </a:solidFill>
                <a:latin typeface="Calibri"/>
                <a:cs typeface="Calibri"/>
              </a:rPr>
              <a:t>Team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55345" y="503009"/>
            <a:ext cx="4315460" cy="1366520"/>
            <a:chOff x="555345" y="503009"/>
            <a:chExt cx="4315460" cy="136652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5016" y="1427162"/>
              <a:ext cx="1013949" cy="44005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91866" y="1436814"/>
              <a:ext cx="1892137" cy="43256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640454" y="1458595"/>
              <a:ext cx="189865" cy="387350"/>
            </a:xfrm>
            <a:custGeom>
              <a:avLst/>
              <a:gdLst/>
              <a:ahLst/>
              <a:cxnLst/>
              <a:rect l="l" t="t" r="r" b="b"/>
              <a:pathLst>
                <a:path w="189864" h="387350">
                  <a:moveTo>
                    <a:pt x="83058" y="0"/>
                  </a:moveTo>
                  <a:lnTo>
                    <a:pt x="8382" y="48133"/>
                  </a:lnTo>
                  <a:lnTo>
                    <a:pt x="40640" y="262890"/>
                  </a:lnTo>
                  <a:lnTo>
                    <a:pt x="0" y="382016"/>
                  </a:lnTo>
                  <a:lnTo>
                    <a:pt x="58928" y="387350"/>
                  </a:lnTo>
                  <a:lnTo>
                    <a:pt x="71409" y="345660"/>
                  </a:lnTo>
                  <a:lnTo>
                    <a:pt x="85101" y="302865"/>
                  </a:lnTo>
                  <a:lnTo>
                    <a:pt x="99955" y="258929"/>
                  </a:lnTo>
                  <a:lnTo>
                    <a:pt x="115919" y="213820"/>
                  </a:lnTo>
                  <a:lnTo>
                    <a:pt x="132942" y="167502"/>
                  </a:lnTo>
                  <a:lnTo>
                    <a:pt x="150975" y="119941"/>
                  </a:lnTo>
                  <a:lnTo>
                    <a:pt x="169966" y="71103"/>
                  </a:lnTo>
                  <a:lnTo>
                    <a:pt x="189865" y="20955"/>
                  </a:lnTo>
                  <a:lnTo>
                    <a:pt x="128270" y="5969"/>
                  </a:lnTo>
                  <a:lnTo>
                    <a:pt x="84200" y="135128"/>
                  </a:lnTo>
                  <a:lnTo>
                    <a:pt x="82980" y="116742"/>
                  </a:lnTo>
                  <a:lnTo>
                    <a:pt x="82057" y="98345"/>
                  </a:lnTo>
                  <a:lnTo>
                    <a:pt x="81539" y="79924"/>
                  </a:lnTo>
                  <a:lnTo>
                    <a:pt x="81534" y="61468"/>
                  </a:lnTo>
                  <a:lnTo>
                    <a:pt x="81825" y="43862"/>
                  </a:lnTo>
                  <a:lnTo>
                    <a:pt x="8305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640454" y="1458595"/>
              <a:ext cx="189865" cy="387350"/>
            </a:xfrm>
            <a:custGeom>
              <a:avLst/>
              <a:gdLst/>
              <a:ahLst/>
              <a:cxnLst/>
              <a:rect l="l" t="t" r="r" b="b"/>
              <a:pathLst>
                <a:path w="189864" h="387350">
                  <a:moveTo>
                    <a:pt x="128270" y="5969"/>
                  </a:moveTo>
                  <a:lnTo>
                    <a:pt x="143627" y="9721"/>
                  </a:lnTo>
                  <a:lnTo>
                    <a:pt x="159019" y="13414"/>
                  </a:lnTo>
                  <a:lnTo>
                    <a:pt x="174436" y="17131"/>
                  </a:lnTo>
                  <a:lnTo>
                    <a:pt x="189865" y="20955"/>
                  </a:lnTo>
                  <a:lnTo>
                    <a:pt x="169966" y="71103"/>
                  </a:lnTo>
                  <a:lnTo>
                    <a:pt x="150975" y="119941"/>
                  </a:lnTo>
                  <a:lnTo>
                    <a:pt x="132942" y="167502"/>
                  </a:lnTo>
                  <a:lnTo>
                    <a:pt x="115919" y="213820"/>
                  </a:lnTo>
                  <a:lnTo>
                    <a:pt x="99955" y="258929"/>
                  </a:lnTo>
                  <a:lnTo>
                    <a:pt x="85101" y="302865"/>
                  </a:lnTo>
                  <a:lnTo>
                    <a:pt x="71409" y="345660"/>
                  </a:lnTo>
                  <a:lnTo>
                    <a:pt x="58928" y="387350"/>
                  </a:lnTo>
                  <a:lnTo>
                    <a:pt x="44184" y="385962"/>
                  </a:lnTo>
                  <a:lnTo>
                    <a:pt x="29464" y="384635"/>
                  </a:lnTo>
                  <a:lnTo>
                    <a:pt x="14743" y="383331"/>
                  </a:lnTo>
                  <a:lnTo>
                    <a:pt x="0" y="382016"/>
                  </a:lnTo>
                  <a:lnTo>
                    <a:pt x="10100" y="352222"/>
                  </a:lnTo>
                  <a:lnTo>
                    <a:pt x="20320" y="322453"/>
                  </a:lnTo>
                  <a:lnTo>
                    <a:pt x="30539" y="292683"/>
                  </a:lnTo>
                  <a:lnTo>
                    <a:pt x="40640" y="262890"/>
                  </a:lnTo>
                  <a:lnTo>
                    <a:pt x="32635" y="209188"/>
                  </a:lnTo>
                  <a:lnTo>
                    <a:pt x="24511" y="155511"/>
                  </a:lnTo>
                  <a:lnTo>
                    <a:pt x="16386" y="101834"/>
                  </a:lnTo>
                  <a:lnTo>
                    <a:pt x="8382" y="48133"/>
                  </a:lnTo>
                  <a:lnTo>
                    <a:pt x="27015" y="36058"/>
                  </a:lnTo>
                  <a:lnTo>
                    <a:pt x="45720" y="24114"/>
                  </a:lnTo>
                  <a:lnTo>
                    <a:pt x="64424" y="12146"/>
                  </a:lnTo>
                  <a:lnTo>
                    <a:pt x="83058" y="0"/>
                  </a:lnTo>
                  <a:lnTo>
                    <a:pt x="82551" y="13176"/>
                  </a:lnTo>
                  <a:lnTo>
                    <a:pt x="82153" y="27781"/>
                  </a:lnTo>
                  <a:lnTo>
                    <a:pt x="81825" y="43862"/>
                  </a:lnTo>
                  <a:lnTo>
                    <a:pt x="81534" y="61468"/>
                  </a:lnTo>
                  <a:lnTo>
                    <a:pt x="81539" y="79924"/>
                  </a:lnTo>
                  <a:lnTo>
                    <a:pt x="82057" y="98345"/>
                  </a:lnTo>
                  <a:lnTo>
                    <a:pt x="82980" y="116742"/>
                  </a:lnTo>
                  <a:lnTo>
                    <a:pt x="84200" y="135128"/>
                  </a:lnTo>
                  <a:lnTo>
                    <a:pt x="95158" y="102856"/>
                  </a:lnTo>
                  <a:lnTo>
                    <a:pt x="106235" y="70596"/>
                  </a:lnTo>
                  <a:lnTo>
                    <a:pt x="117312" y="38312"/>
                  </a:lnTo>
                  <a:lnTo>
                    <a:pt x="128270" y="5969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769487" y="1446911"/>
              <a:ext cx="196850" cy="403225"/>
            </a:xfrm>
            <a:custGeom>
              <a:avLst/>
              <a:gdLst/>
              <a:ahLst/>
              <a:cxnLst/>
              <a:rect l="l" t="t" r="r" b="b"/>
              <a:pathLst>
                <a:path w="196850" h="403225">
                  <a:moveTo>
                    <a:pt x="145034" y="0"/>
                  </a:moveTo>
                  <a:lnTo>
                    <a:pt x="101266" y="6238"/>
                  </a:lnTo>
                  <a:lnTo>
                    <a:pt x="46736" y="25145"/>
                  </a:lnTo>
                  <a:lnTo>
                    <a:pt x="40393" y="76327"/>
                  </a:lnTo>
                  <a:lnTo>
                    <a:pt x="29368" y="164004"/>
                  </a:lnTo>
                  <a:lnTo>
                    <a:pt x="21063" y="229869"/>
                  </a:lnTo>
                  <a:lnTo>
                    <a:pt x="14671" y="281050"/>
                  </a:lnTo>
                  <a:lnTo>
                    <a:pt x="8382" y="332231"/>
                  </a:lnTo>
                  <a:lnTo>
                    <a:pt x="5036" y="358933"/>
                  </a:lnTo>
                  <a:lnTo>
                    <a:pt x="2465" y="379729"/>
                  </a:lnTo>
                  <a:lnTo>
                    <a:pt x="773" y="394382"/>
                  </a:lnTo>
                  <a:lnTo>
                    <a:pt x="0" y="403225"/>
                  </a:lnTo>
                  <a:lnTo>
                    <a:pt x="60451" y="379729"/>
                  </a:lnTo>
                  <a:lnTo>
                    <a:pt x="62990" y="349402"/>
                  </a:lnTo>
                  <a:lnTo>
                    <a:pt x="66182" y="317706"/>
                  </a:lnTo>
                  <a:lnTo>
                    <a:pt x="69971" y="284700"/>
                  </a:lnTo>
                  <a:lnTo>
                    <a:pt x="74230" y="250951"/>
                  </a:lnTo>
                  <a:lnTo>
                    <a:pt x="74295" y="250443"/>
                  </a:lnTo>
                  <a:lnTo>
                    <a:pt x="149978" y="250443"/>
                  </a:lnTo>
                  <a:lnTo>
                    <a:pt x="145161" y="236902"/>
                  </a:lnTo>
                  <a:lnTo>
                    <a:pt x="136048" y="210440"/>
                  </a:lnTo>
                  <a:lnTo>
                    <a:pt x="131317" y="194944"/>
                  </a:lnTo>
                  <a:lnTo>
                    <a:pt x="141186" y="182117"/>
                  </a:lnTo>
                  <a:lnTo>
                    <a:pt x="83438" y="182117"/>
                  </a:lnTo>
                  <a:lnTo>
                    <a:pt x="86104" y="164330"/>
                  </a:lnTo>
                  <a:lnTo>
                    <a:pt x="87493" y="154918"/>
                  </a:lnTo>
                  <a:lnTo>
                    <a:pt x="88773" y="145795"/>
                  </a:lnTo>
                  <a:lnTo>
                    <a:pt x="90225" y="136655"/>
                  </a:lnTo>
                  <a:lnTo>
                    <a:pt x="109743" y="103425"/>
                  </a:lnTo>
                  <a:lnTo>
                    <a:pt x="120523" y="101473"/>
                  </a:lnTo>
                  <a:lnTo>
                    <a:pt x="186792" y="101473"/>
                  </a:lnTo>
                  <a:lnTo>
                    <a:pt x="192022" y="86199"/>
                  </a:lnTo>
                  <a:lnTo>
                    <a:pt x="196341" y="50164"/>
                  </a:lnTo>
                  <a:lnTo>
                    <a:pt x="193325" y="28128"/>
                  </a:lnTo>
                  <a:lnTo>
                    <a:pt x="183737" y="12461"/>
                  </a:lnTo>
                  <a:lnTo>
                    <a:pt x="167624" y="3105"/>
                  </a:lnTo>
                  <a:lnTo>
                    <a:pt x="145034" y="0"/>
                  </a:lnTo>
                  <a:close/>
                </a:path>
                <a:path w="196850" h="403225">
                  <a:moveTo>
                    <a:pt x="149978" y="250443"/>
                  </a:moveTo>
                  <a:lnTo>
                    <a:pt x="75057" y="250443"/>
                  </a:lnTo>
                  <a:lnTo>
                    <a:pt x="85101" y="287359"/>
                  </a:lnTo>
                  <a:lnTo>
                    <a:pt x="105525" y="361047"/>
                  </a:lnTo>
                  <a:lnTo>
                    <a:pt x="115570" y="397890"/>
                  </a:lnTo>
                  <a:lnTo>
                    <a:pt x="164451" y="336954"/>
                  </a:lnTo>
                  <a:lnTo>
                    <a:pt x="175767" y="322579"/>
                  </a:lnTo>
                  <a:lnTo>
                    <a:pt x="158464" y="274294"/>
                  </a:lnTo>
                  <a:lnTo>
                    <a:pt x="150159" y="250951"/>
                  </a:lnTo>
                  <a:lnTo>
                    <a:pt x="150069" y="250698"/>
                  </a:lnTo>
                  <a:lnTo>
                    <a:pt x="149978" y="250443"/>
                  </a:lnTo>
                  <a:close/>
                </a:path>
                <a:path w="196850" h="403225">
                  <a:moveTo>
                    <a:pt x="75057" y="250443"/>
                  </a:moveTo>
                  <a:lnTo>
                    <a:pt x="74295" y="250443"/>
                  </a:lnTo>
                  <a:lnTo>
                    <a:pt x="74422" y="250698"/>
                  </a:lnTo>
                  <a:lnTo>
                    <a:pt x="74549" y="250951"/>
                  </a:lnTo>
                  <a:lnTo>
                    <a:pt x="74802" y="250951"/>
                  </a:lnTo>
                  <a:lnTo>
                    <a:pt x="75057" y="250443"/>
                  </a:lnTo>
                  <a:close/>
                </a:path>
                <a:path w="196850" h="403225">
                  <a:moveTo>
                    <a:pt x="186792" y="101473"/>
                  </a:moveTo>
                  <a:lnTo>
                    <a:pt x="127762" y="101473"/>
                  </a:lnTo>
                  <a:lnTo>
                    <a:pt x="131699" y="105155"/>
                  </a:lnTo>
                  <a:lnTo>
                    <a:pt x="131699" y="115824"/>
                  </a:lnTo>
                  <a:lnTo>
                    <a:pt x="109854" y="156971"/>
                  </a:lnTo>
                  <a:lnTo>
                    <a:pt x="83438" y="182117"/>
                  </a:lnTo>
                  <a:lnTo>
                    <a:pt x="141186" y="182117"/>
                  </a:lnTo>
                  <a:lnTo>
                    <a:pt x="159426" y="158410"/>
                  </a:lnTo>
                  <a:lnTo>
                    <a:pt x="179644" y="122300"/>
                  </a:lnTo>
                  <a:lnTo>
                    <a:pt x="180748" y="119125"/>
                  </a:lnTo>
                  <a:lnTo>
                    <a:pt x="186792" y="101473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769487" y="1446911"/>
              <a:ext cx="196850" cy="403225"/>
            </a:xfrm>
            <a:custGeom>
              <a:avLst/>
              <a:gdLst/>
              <a:ahLst/>
              <a:cxnLst/>
              <a:rect l="l" t="t" r="r" b="b"/>
              <a:pathLst>
                <a:path w="196850" h="403225">
                  <a:moveTo>
                    <a:pt x="46736" y="25145"/>
                  </a:moveTo>
                  <a:lnTo>
                    <a:pt x="75364" y="14091"/>
                  </a:lnTo>
                  <a:lnTo>
                    <a:pt x="101266" y="6238"/>
                  </a:lnTo>
                  <a:lnTo>
                    <a:pt x="124477" y="1553"/>
                  </a:lnTo>
                  <a:lnTo>
                    <a:pt x="145034" y="0"/>
                  </a:lnTo>
                  <a:lnTo>
                    <a:pt x="167624" y="3105"/>
                  </a:lnTo>
                  <a:lnTo>
                    <a:pt x="183737" y="12461"/>
                  </a:lnTo>
                  <a:lnTo>
                    <a:pt x="193325" y="28128"/>
                  </a:lnTo>
                  <a:lnTo>
                    <a:pt x="196341" y="50164"/>
                  </a:lnTo>
                  <a:lnTo>
                    <a:pt x="192022" y="86199"/>
                  </a:lnTo>
                  <a:lnTo>
                    <a:pt x="179689" y="122221"/>
                  </a:lnTo>
                  <a:lnTo>
                    <a:pt x="159426" y="158410"/>
                  </a:lnTo>
                  <a:lnTo>
                    <a:pt x="131317" y="194944"/>
                  </a:lnTo>
                  <a:lnTo>
                    <a:pt x="136048" y="210440"/>
                  </a:lnTo>
                  <a:lnTo>
                    <a:pt x="145161" y="236902"/>
                  </a:lnTo>
                  <a:lnTo>
                    <a:pt x="158464" y="274294"/>
                  </a:lnTo>
                  <a:lnTo>
                    <a:pt x="175767" y="322579"/>
                  </a:lnTo>
                  <a:lnTo>
                    <a:pt x="164451" y="336954"/>
                  </a:lnTo>
                  <a:lnTo>
                    <a:pt x="150574" y="354234"/>
                  </a:lnTo>
                  <a:lnTo>
                    <a:pt x="134244" y="374515"/>
                  </a:lnTo>
                  <a:lnTo>
                    <a:pt x="115570" y="397890"/>
                  </a:lnTo>
                  <a:lnTo>
                    <a:pt x="105525" y="361047"/>
                  </a:lnTo>
                  <a:lnTo>
                    <a:pt x="95313" y="324215"/>
                  </a:lnTo>
                  <a:lnTo>
                    <a:pt x="85101" y="287359"/>
                  </a:lnTo>
                  <a:lnTo>
                    <a:pt x="75057" y="250443"/>
                  </a:lnTo>
                  <a:lnTo>
                    <a:pt x="74929" y="250698"/>
                  </a:lnTo>
                  <a:lnTo>
                    <a:pt x="74802" y="250951"/>
                  </a:lnTo>
                  <a:lnTo>
                    <a:pt x="74549" y="250951"/>
                  </a:lnTo>
                  <a:lnTo>
                    <a:pt x="74422" y="250698"/>
                  </a:lnTo>
                  <a:lnTo>
                    <a:pt x="74295" y="250443"/>
                  </a:lnTo>
                  <a:lnTo>
                    <a:pt x="69971" y="284700"/>
                  </a:lnTo>
                  <a:lnTo>
                    <a:pt x="66182" y="317706"/>
                  </a:lnTo>
                  <a:lnTo>
                    <a:pt x="62990" y="349402"/>
                  </a:lnTo>
                  <a:lnTo>
                    <a:pt x="60451" y="379729"/>
                  </a:lnTo>
                  <a:lnTo>
                    <a:pt x="45362" y="385669"/>
                  </a:lnTo>
                  <a:lnTo>
                    <a:pt x="30225" y="391525"/>
                  </a:lnTo>
                  <a:lnTo>
                    <a:pt x="15089" y="397357"/>
                  </a:lnTo>
                  <a:lnTo>
                    <a:pt x="0" y="403225"/>
                  </a:lnTo>
                  <a:lnTo>
                    <a:pt x="773" y="394382"/>
                  </a:lnTo>
                  <a:lnTo>
                    <a:pt x="2476" y="379634"/>
                  </a:lnTo>
                  <a:lnTo>
                    <a:pt x="5036" y="358933"/>
                  </a:lnTo>
                  <a:lnTo>
                    <a:pt x="8382" y="332231"/>
                  </a:lnTo>
                  <a:lnTo>
                    <a:pt x="14671" y="281050"/>
                  </a:lnTo>
                  <a:lnTo>
                    <a:pt x="21063" y="229869"/>
                  </a:lnTo>
                  <a:lnTo>
                    <a:pt x="27511" y="178688"/>
                  </a:lnTo>
                  <a:lnTo>
                    <a:pt x="33970" y="127508"/>
                  </a:lnTo>
                  <a:lnTo>
                    <a:pt x="40393" y="76327"/>
                  </a:lnTo>
                  <a:lnTo>
                    <a:pt x="46736" y="25145"/>
                  </a:lnTo>
                  <a:close/>
                </a:path>
                <a:path w="196850" h="403225">
                  <a:moveTo>
                    <a:pt x="94868" y="109474"/>
                  </a:moveTo>
                  <a:lnTo>
                    <a:pt x="87493" y="154918"/>
                  </a:lnTo>
                  <a:lnTo>
                    <a:pt x="86153" y="164004"/>
                  </a:lnTo>
                  <a:lnTo>
                    <a:pt x="84790" y="173067"/>
                  </a:lnTo>
                  <a:lnTo>
                    <a:pt x="83438" y="182117"/>
                  </a:lnTo>
                  <a:lnTo>
                    <a:pt x="90048" y="176903"/>
                  </a:lnTo>
                  <a:lnTo>
                    <a:pt x="116667" y="147929"/>
                  </a:lnTo>
                  <a:lnTo>
                    <a:pt x="131699" y="115824"/>
                  </a:lnTo>
                  <a:lnTo>
                    <a:pt x="131699" y="113283"/>
                  </a:lnTo>
                  <a:lnTo>
                    <a:pt x="131699" y="105155"/>
                  </a:lnTo>
                  <a:lnTo>
                    <a:pt x="127762" y="101473"/>
                  </a:lnTo>
                  <a:lnTo>
                    <a:pt x="120523" y="101473"/>
                  </a:lnTo>
                  <a:lnTo>
                    <a:pt x="115675" y="101955"/>
                  </a:lnTo>
                  <a:lnTo>
                    <a:pt x="109743" y="103425"/>
                  </a:lnTo>
                  <a:lnTo>
                    <a:pt x="102788" y="105919"/>
                  </a:lnTo>
                  <a:lnTo>
                    <a:pt x="94868" y="109474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15803" y="1427162"/>
              <a:ext cx="826135" cy="44005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5345" y="503009"/>
              <a:ext cx="4315460" cy="928916"/>
            </a:xfrm>
            <a:prstGeom prst="rect">
              <a:avLst/>
            </a:prstGeom>
          </p:spPr>
        </p:pic>
      </p:grpSp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7200" y="6643255"/>
            <a:ext cx="4274312" cy="459168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67690" y="5548007"/>
            <a:ext cx="695083" cy="769454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508505" y="5531002"/>
            <a:ext cx="664844" cy="74101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294763" y="5533009"/>
            <a:ext cx="657961" cy="729488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682498" y="6349238"/>
            <a:ext cx="424180" cy="2463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685">
              <a:lnSpc>
                <a:spcPct val="120800"/>
              </a:lnSpc>
              <a:spcBef>
                <a:spcPts val="100"/>
              </a:spcBef>
            </a:pPr>
            <a:r>
              <a:rPr sz="600" dirty="0">
                <a:latin typeface="Calibri"/>
                <a:cs typeface="Calibri"/>
              </a:rPr>
              <a:t>Mr.</a:t>
            </a:r>
            <a:r>
              <a:rPr sz="600" spc="-10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G.</a:t>
            </a:r>
            <a:r>
              <a:rPr sz="600" spc="-10" dirty="0">
                <a:latin typeface="Calibri"/>
                <a:cs typeface="Calibri"/>
              </a:rPr>
              <a:t> </a:t>
            </a:r>
            <a:r>
              <a:rPr sz="600" spc="-20" dirty="0">
                <a:latin typeface="Calibri"/>
                <a:cs typeface="Calibri"/>
              </a:rPr>
              <a:t>Rees</a:t>
            </a:r>
            <a:r>
              <a:rPr sz="600" spc="500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Headteacher</a:t>
            </a:r>
            <a:endParaRPr sz="6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12316" y="6250940"/>
            <a:ext cx="666750" cy="2463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8585">
              <a:lnSpc>
                <a:spcPct val="120800"/>
              </a:lnSpc>
              <a:spcBef>
                <a:spcPts val="100"/>
              </a:spcBef>
            </a:pPr>
            <a:r>
              <a:rPr sz="600" dirty="0">
                <a:latin typeface="Calibri"/>
                <a:cs typeface="Calibri"/>
              </a:rPr>
              <a:t>Mr.</a:t>
            </a:r>
            <a:r>
              <a:rPr sz="600" spc="-10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A.</a:t>
            </a:r>
            <a:r>
              <a:rPr sz="600" spc="-10" dirty="0">
                <a:latin typeface="Calibri"/>
                <a:cs typeface="Calibri"/>
              </a:rPr>
              <a:t> Owens</a:t>
            </a:r>
            <a:r>
              <a:rPr sz="600" spc="500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Deputy</a:t>
            </a:r>
            <a:r>
              <a:rPr sz="600" spc="-25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Headteacher</a:t>
            </a:r>
            <a:endParaRPr sz="6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258567" y="6265418"/>
            <a:ext cx="666750" cy="2463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0010">
              <a:lnSpc>
                <a:spcPct val="120800"/>
              </a:lnSpc>
              <a:spcBef>
                <a:spcPts val="100"/>
              </a:spcBef>
            </a:pPr>
            <a:r>
              <a:rPr sz="600" dirty="0">
                <a:latin typeface="Calibri"/>
                <a:cs typeface="Calibri"/>
              </a:rPr>
              <a:t>Mrs.</a:t>
            </a:r>
            <a:r>
              <a:rPr sz="600" spc="-20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R.</a:t>
            </a:r>
            <a:r>
              <a:rPr sz="600" spc="-15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Thomas</a:t>
            </a:r>
            <a:r>
              <a:rPr sz="600" spc="500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Deputy</a:t>
            </a:r>
            <a:r>
              <a:rPr sz="600" spc="-25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Headteacher</a:t>
            </a:r>
            <a:endParaRPr sz="6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083811" y="6287516"/>
            <a:ext cx="637540" cy="2463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1600">
              <a:lnSpc>
                <a:spcPct val="120800"/>
              </a:lnSpc>
              <a:spcBef>
                <a:spcPts val="100"/>
              </a:spcBef>
            </a:pPr>
            <a:r>
              <a:rPr sz="600" dirty="0">
                <a:latin typeface="Calibri"/>
                <a:cs typeface="Calibri"/>
              </a:rPr>
              <a:t>Mr.</a:t>
            </a:r>
            <a:r>
              <a:rPr sz="600" spc="-5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M.</a:t>
            </a:r>
            <a:r>
              <a:rPr sz="600" spc="-15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Evans</a:t>
            </a:r>
            <a:r>
              <a:rPr sz="600" spc="500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Resources</a:t>
            </a:r>
            <a:r>
              <a:rPr sz="600" spc="45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Manager</a:t>
            </a:r>
            <a:endParaRPr sz="600">
              <a:latin typeface="Calibri"/>
              <a:cs typeface="Calibri"/>
            </a:endParaRPr>
          </a:p>
        </p:txBody>
      </p:sp>
      <p:pic>
        <p:nvPicPr>
          <p:cNvPr id="21" name="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466975" y="1941296"/>
            <a:ext cx="678764" cy="1022629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188589" y="5548045"/>
            <a:ext cx="620902" cy="714451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2990850" y="6274562"/>
            <a:ext cx="1007110" cy="2463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17804">
              <a:lnSpc>
                <a:spcPct val="120800"/>
              </a:lnSpc>
              <a:spcBef>
                <a:spcPts val="100"/>
              </a:spcBef>
            </a:pPr>
            <a:r>
              <a:rPr sz="600" dirty="0">
                <a:latin typeface="Calibri"/>
                <a:cs typeface="Calibri"/>
              </a:rPr>
              <a:t>Mrs.</a:t>
            </a:r>
            <a:r>
              <a:rPr sz="600" spc="-20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R.</a:t>
            </a:r>
            <a:r>
              <a:rPr sz="600" spc="-15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Holland</a:t>
            </a:r>
            <a:r>
              <a:rPr sz="600" spc="500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Assistant</a:t>
            </a:r>
            <a:r>
              <a:rPr sz="600" spc="165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Headteacher</a:t>
            </a:r>
            <a:r>
              <a:rPr sz="600" spc="5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/</a:t>
            </a:r>
            <a:r>
              <a:rPr sz="600" spc="10" dirty="0">
                <a:latin typeface="Calibri"/>
                <a:cs typeface="Calibri"/>
              </a:rPr>
              <a:t> </a:t>
            </a:r>
            <a:r>
              <a:rPr sz="600" spc="-20" dirty="0">
                <a:latin typeface="Calibri"/>
                <a:cs typeface="Calibri"/>
              </a:rPr>
              <a:t>ALNCo</a:t>
            </a:r>
            <a:endParaRPr sz="6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87069" y="4652009"/>
            <a:ext cx="432434" cy="116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810">
              <a:lnSpc>
                <a:spcPct val="120800"/>
              </a:lnSpc>
              <a:spcBef>
                <a:spcPts val="100"/>
              </a:spcBef>
            </a:pPr>
            <a:r>
              <a:rPr sz="600" dirty="0">
                <a:latin typeface="Calibri"/>
                <a:cs typeface="Calibri"/>
              </a:rPr>
              <a:t>Mrs.</a:t>
            </a:r>
            <a:r>
              <a:rPr sz="600" spc="-20" dirty="0">
                <a:latin typeface="Calibri"/>
                <a:cs typeface="Calibri"/>
              </a:rPr>
              <a:t> </a:t>
            </a:r>
            <a:r>
              <a:rPr lang="en-GB" sz="600" spc="-20" dirty="0">
                <a:latin typeface="Calibri"/>
                <a:cs typeface="Calibri"/>
              </a:rPr>
              <a:t>Morris</a:t>
            </a:r>
            <a:endParaRPr lang="en-GB" sz="600" spc="500" dirty="0">
              <a:latin typeface="Calibri"/>
              <a:cs typeface="Calibri"/>
            </a:endParaRPr>
          </a:p>
        </p:txBody>
      </p:sp>
      <p:pic>
        <p:nvPicPr>
          <p:cNvPr id="28" name="object 28"/>
          <p:cNvPicPr/>
          <p:nvPr/>
        </p:nvPicPr>
        <p:blipFill>
          <a:blip r:embed="rId12" cstate="print"/>
          <a:srcRect b="16665"/>
          <a:stretch/>
        </p:blipFill>
        <p:spPr>
          <a:xfrm>
            <a:off x="1700962" y="3804745"/>
            <a:ext cx="766013" cy="805279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933665" y="3785787"/>
            <a:ext cx="658665" cy="947160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3046144" y="4817456"/>
            <a:ext cx="433705" cy="1168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latin typeface="Calibri"/>
                <a:cs typeface="Calibri"/>
              </a:rPr>
              <a:t>Mrs.</a:t>
            </a:r>
            <a:r>
              <a:rPr sz="600" spc="-20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R.</a:t>
            </a:r>
            <a:r>
              <a:rPr sz="600" spc="-15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Jones</a:t>
            </a:r>
            <a:endParaRPr sz="600" dirty="0">
              <a:latin typeface="Calibri"/>
              <a:cs typeface="Calibri"/>
            </a:endParaRPr>
          </a:p>
        </p:txBody>
      </p:sp>
      <p:pic>
        <p:nvPicPr>
          <p:cNvPr id="31" name="object 31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981813" y="3885362"/>
            <a:ext cx="822629" cy="794854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4205732" y="4833366"/>
            <a:ext cx="424815" cy="1168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latin typeface="Calibri"/>
                <a:cs typeface="Calibri"/>
              </a:rPr>
              <a:t>Mrs.</a:t>
            </a:r>
            <a:r>
              <a:rPr sz="600" spc="-20" dirty="0">
                <a:latin typeface="Calibri"/>
                <a:cs typeface="Calibri"/>
              </a:rPr>
              <a:t> </a:t>
            </a:r>
            <a:r>
              <a:rPr sz="600" dirty="0">
                <a:latin typeface="Calibri"/>
                <a:cs typeface="Calibri"/>
              </a:rPr>
              <a:t>C.</a:t>
            </a:r>
            <a:r>
              <a:rPr sz="600" spc="-20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Parry</a:t>
            </a:r>
            <a:endParaRPr sz="600">
              <a:latin typeface="Calibri"/>
              <a:cs typeface="Calibri"/>
            </a:endParaRPr>
          </a:p>
        </p:txBody>
      </p:sp>
      <p:pic>
        <p:nvPicPr>
          <p:cNvPr id="33" name="object 33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965066" y="5532806"/>
            <a:ext cx="785139" cy="751916"/>
          </a:xfrm>
          <a:prstGeom prst="rect">
            <a:avLst/>
          </a:prstGeom>
        </p:spPr>
      </p:pic>
      <p:sp>
        <p:nvSpPr>
          <p:cNvPr id="34" name="object 30">
            <a:extLst>
              <a:ext uri="{FF2B5EF4-FFF2-40B4-BE49-F238E27FC236}">
                <a16:creationId xmlns:a16="http://schemas.microsoft.com/office/drawing/2014/main" id="{E39071B0-8760-903C-792D-205935CD5424}"/>
              </a:ext>
            </a:extLst>
          </p:cNvPr>
          <p:cNvSpPr txBox="1"/>
          <p:nvPr/>
        </p:nvSpPr>
        <p:spPr>
          <a:xfrm>
            <a:off x="1756391" y="4819685"/>
            <a:ext cx="433705" cy="1051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latin typeface="Calibri"/>
                <a:cs typeface="Calibri"/>
              </a:rPr>
              <a:t>Mrs.</a:t>
            </a:r>
            <a:r>
              <a:rPr sz="600" spc="-20" dirty="0">
                <a:latin typeface="Calibri"/>
                <a:cs typeface="Calibri"/>
              </a:rPr>
              <a:t> </a:t>
            </a:r>
            <a:r>
              <a:rPr lang="en-GB" sz="600" spc="-20" dirty="0">
                <a:latin typeface="Calibri"/>
                <a:cs typeface="Calibri"/>
              </a:rPr>
              <a:t>E</a:t>
            </a:r>
            <a:r>
              <a:rPr sz="600" dirty="0">
                <a:latin typeface="Calibri"/>
                <a:cs typeface="Calibri"/>
              </a:rPr>
              <a:t>.</a:t>
            </a:r>
            <a:r>
              <a:rPr sz="600" spc="-15" dirty="0">
                <a:latin typeface="Calibri"/>
                <a:cs typeface="Calibri"/>
              </a:rPr>
              <a:t> </a:t>
            </a:r>
            <a:r>
              <a:rPr sz="600" spc="-10" dirty="0">
                <a:latin typeface="Calibri"/>
                <a:cs typeface="Calibri"/>
              </a:rPr>
              <a:t>Jones</a:t>
            </a:r>
            <a:endParaRPr sz="600" dirty="0">
              <a:latin typeface="Calibri"/>
              <a:cs typeface="Calibri"/>
            </a:endParaRPr>
          </a:p>
        </p:txBody>
      </p:sp>
      <p:pic>
        <p:nvPicPr>
          <p:cNvPr id="36" name="Picture 35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E080B233-2D7B-3CCA-B728-32BAF7F16A31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5" t="10588" b="21672"/>
          <a:stretch/>
        </p:blipFill>
        <p:spPr>
          <a:xfrm>
            <a:off x="506925" y="3845298"/>
            <a:ext cx="766013" cy="769454"/>
          </a:xfrm>
          <a:prstGeom prst="rect">
            <a:avLst/>
          </a:prstGeom>
        </p:spPr>
      </p:pic>
      <p:sp>
        <p:nvSpPr>
          <p:cNvPr id="43" name="object 25">
            <a:extLst>
              <a:ext uri="{FF2B5EF4-FFF2-40B4-BE49-F238E27FC236}">
                <a16:creationId xmlns:a16="http://schemas.microsoft.com/office/drawing/2014/main" id="{3CAD1F17-537D-6B4F-EB2A-E70CEF33FAD3}"/>
              </a:ext>
            </a:extLst>
          </p:cNvPr>
          <p:cNvSpPr txBox="1"/>
          <p:nvPr/>
        </p:nvSpPr>
        <p:spPr>
          <a:xfrm>
            <a:off x="682498" y="4755308"/>
            <a:ext cx="432434" cy="116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810">
              <a:lnSpc>
                <a:spcPct val="120800"/>
              </a:lnSpc>
              <a:spcBef>
                <a:spcPts val="100"/>
              </a:spcBef>
            </a:pPr>
            <a:r>
              <a:rPr lang="en-GB" sz="600" dirty="0">
                <a:latin typeface="Calibri"/>
                <a:cs typeface="Calibri"/>
              </a:rPr>
              <a:t>First Aider </a:t>
            </a:r>
            <a:endParaRPr lang="en-GB" sz="600" spc="5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8195" y="637870"/>
            <a:ext cx="4348452" cy="93612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555142" y="1651698"/>
            <a:ext cx="644525" cy="483870"/>
            <a:chOff x="555142" y="1651698"/>
            <a:chExt cx="644525" cy="483870"/>
          </a:xfrm>
        </p:grpSpPr>
        <p:sp>
          <p:nvSpPr>
            <p:cNvPr id="4" name="object 4"/>
            <p:cNvSpPr/>
            <p:nvPr/>
          </p:nvSpPr>
          <p:spPr>
            <a:xfrm>
              <a:off x="559904" y="1666367"/>
              <a:ext cx="153035" cy="436880"/>
            </a:xfrm>
            <a:custGeom>
              <a:avLst/>
              <a:gdLst/>
              <a:ahLst/>
              <a:cxnLst/>
              <a:rect l="l" t="t" r="r" b="b"/>
              <a:pathLst>
                <a:path w="153034" h="436880">
                  <a:moveTo>
                    <a:pt x="152552" y="0"/>
                  </a:moveTo>
                  <a:lnTo>
                    <a:pt x="0" y="28575"/>
                  </a:lnTo>
                  <a:lnTo>
                    <a:pt x="4305" y="137540"/>
                  </a:lnTo>
                  <a:lnTo>
                    <a:pt x="23380" y="131699"/>
                  </a:lnTo>
                  <a:lnTo>
                    <a:pt x="42786" y="126492"/>
                  </a:lnTo>
                  <a:lnTo>
                    <a:pt x="9702" y="436752"/>
                  </a:lnTo>
                  <a:lnTo>
                    <a:pt x="70523" y="411099"/>
                  </a:lnTo>
                  <a:lnTo>
                    <a:pt x="73648" y="365204"/>
                  </a:lnTo>
                  <a:lnTo>
                    <a:pt x="77721" y="317923"/>
                  </a:lnTo>
                  <a:lnTo>
                    <a:pt x="82697" y="269224"/>
                  </a:lnTo>
                  <a:lnTo>
                    <a:pt x="88529" y="219075"/>
                  </a:lnTo>
                  <a:lnTo>
                    <a:pt x="95171" y="167444"/>
                  </a:lnTo>
                  <a:lnTo>
                    <a:pt x="102577" y="114300"/>
                  </a:lnTo>
                  <a:lnTo>
                    <a:pt x="150431" y="108458"/>
                  </a:lnTo>
                  <a:lnTo>
                    <a:pt x="15255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59904" y="1666367"/>
              <a:ext cx="153035" cy="436880"/>
            </a:xfrm>
            <a:custGeom>
              <a:avLst/>
              <a:gdLst/>
              <a:ahLst/>
              <a:cxnLst/>
              <a:rect l="l" t="t" r="r" b="b"/>
              <a:pathLst>
                <a:path w="153034" h="436880">
                  <a:moveTo>
                    <a:pt x="152552" y="0"/>
                  </a:moveTo>
                  <a:lnTo>
                    <a:pt x="152045" y="27072"/>
                  </a:lnTo>
                  <a:lnTo>
                    <a:pt x="151511" y="54181"/>
                  </a:lnTo>
                  <a:lnTo>
                    <a:pt x="150966" y="81313"/>
                  </a:lnTo>
                  <a:lnTo>
                    <a:pt x="150431" y="108458"/>
                  </a:lnTo>
                  <a:lnTo>
                    <a:pt x="102577" y="114300"/>
                  </a:lnTo>
                  <a:lnTo>
                    <a:pt x="95171" y="167444"/>
                  </a:lnTo>
                  <a:lnTo>
                    <a:pt x="88529" y="219075"/>
                  </a:lnTo>
                  <a:lnTo>
                    <a:pt x="82697" y="269224"/>
                  </a:lnTo>
                  <a:lnTo>
                    <a:pt x="77721" y="317923"/>
                  </a:lnTo>
                  <a:lnTo>
                    <a:pt x="73648" y="365204"/>
                  </a:lnTo>
                  <a:lnTo>
                    <a:pt x="70523" y="411099"/>
                  </a:lnTo>
                  <a:lnTo>
                    <a:pt x="55329" y="417572"/>
                  </a:lnTo>
                  <a:lnTo>
                    <a:pt x="40112" y="423925"/>
                  </a:lnTo>
                  <a:lnTo>
                    <a:pt x="24895" y="430279"/>
                  </a:lnTo>
                  <a:lnTo>
                    <a:pt x="9702" y="436752"/>
                  </a:lnTo>
                  <a:lnTo>
                    <a:pt x="15152" y="385019"/>
                  </a:lnTo>
                  <a:lnTo>
                    <a:pt x="20678" y="333313"/>
                  </a:lnTo>
                  <a:lnTo>
                    <a:pt x="26244" y="281622"/>
                  </a:lnTo>
                  <a:lnTo>
                    <a:pt x="31810" y="229931"/>
                  </a:lnTo>
                  <a:lnTo>
                    <a:pt x="37337" y="178225"/>
                  </a:lnTo>
                  <a:lnTo>
                    <a:pt x="42786" y="126492"/>
                  </a:lnTo>
                  <a:lnTo>
                    <a:pt x="36360" y="128270"/>
                  </a:lnTo>
                  <a:lnTo>
                    <a:pt x="29806" y="129921"/>
                  </a:lnTo>
                  <a:lnTo>
                    <a:pt x="23380" y="131699"/>
                  </a:lnTo>
                  <a:lnTo>
                    <a:pt x="17030" y="133731"/>
                  </a:lnTo>
                  <a:lnTo>
                    <a:pt x="10667" y="135636"/>
                  </a:lnTo>
                  <a:lnTo>
                    <a:pt x="4305" y="137540"/>
                  </a:lnTo>
                  <a:lnTo>
                    <a:pt x="3228" y="110299"/>
                  </a:lnTo>
                  <a:lnTo>
                    <a:pt x="2133" y="83058"/>
                  </a:lnTo>
                  <a:lnTo>
                    <a:pt x="1047" y="55816"/>
                  </a:lnTo>
                  <a:lnTo>
                    <a:pt x="0" y="28575"/>
                  </a:lnTo>
                  <a:lnTo>
                    <a:pt x="38127" y="21341"/>
                  </a:lnTo>
                  <a:lnTo>
                    <a:pt x="76276" y="14239"/>
                  </a:lnTo>
                  <a:lnTo>
                    <a:pt x="114425" y="7161"/>
                  </a:lnTo>
                  <a:lnTo>
                    <a:pt x="152552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65302" y="1656461"/>
              <a:ext cx="163195" cy="447040"/>
            </a:xfrm>
            <a:custGeom>
              <a:avLst/>
              <a:gdLst/>
              <a:ahLst/>
              <a:cxnLst/>
              <a:rect l="l" t="t" r="r" b="b"/>
              <a:pathLst>
                <a:path w="163194" h="447039">
                  <a:moveTo>
                    <a:pt x="162699" y="0"/>
                  </a:moveTo>
                  <a:lnTo>
                    <a:pt x="42849" y="28575"/>
                  </a:lnTo>
                  <a:lnTo>
                    <a:pt x="0" y="446658"/>
                  </a:lnTo>
                  <a:lnTo>
                    <a:pt x="37952" y="431545"/>
                  </a:lnTo>
                  <a:lnTo>
                    <a:pt x="72553" y="419861"/>
                  </a:lnTo>
                  <a:lnTo>
                    <a:pt x="103732" y="411511"/>
                  </a:lnTo>
                  <a:lnTo>
                    <a:pt x="131419" y="406400"/>
                  </a:lnTo>
                  <a:lnTo>
                    <a:pt x="136105" y="297941"/>
                  </a:lnTo>
                  <a:lnTo>
                    <a:pt x="68795" y="314325"/>
                  </a:lnTo>
                  <a:lnTo>
                    <a:pt x="71691" y="291591"/>
                  </a:lnTo>
                  <a:lnTo>
                    <a:pt x="73101" y="275716"/>
                  </a:lnTo>
                  <a:lnTo>
                    <a:pt x="119197" y="253400"/>
                  </a:lnTo>
                  <a:lnTo>
                    <a:pt x="138607" y="247776"/>
                  </a:lnTo>
                  <a:lnTo>
                    <a:pt x="141820" y="166750"/>
                  </a:lnTo>
                  <a:lnTo>
                    <a:pt x="84277" y="186562"/>
                  </a:lnTo>
                  <a:lnTo>
                    <a:pt x="87871" y="154558"/>
                  </a:lnTo>
                  <a:lnTo>
                    <a:pt x="92875" y="121285"/>
                  </a:lnTo>
                  <a:lnTo>
                    <a:pt x="108066" y="117530"/>
                  </a:lnTo>
                  <a:lnTo>
                    <a:pt x="123972" y="114204"/>
                  </a:lnTo>
                  <a:lnTo>
                    <a:pt x="140614" y="111212"/>
                  </a:lnTo>
                  <a:lnTo>
                    <a:pt x="158013" y="108457"/>
                  </a:lnTo>
                  <a:lnTo>
                    <a:pt x="16269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65302" y="1656461"/>
              <a:ext cx="163195" cy="447040"/>
            </a:xfrm>
            <a:custGeom>
              <a:avLst/>
              <a:gdLst/>
              <a:ahLst/>
              <a:cxnLst/>
              <a:rect l="l" t="t" r="r" b="b"/>
              <a:pathLst>
                <a:path w="163194" h="447039">
                  <a:moveTo>
                    <a:pt x="92875" y="121285"/>
                  </a:moveTo>
                  <a:lnTo>
                    <a:pt x="86957" y="162559"/>
                  </a:lnTo>
                  <a:lnTo>
                    <a:pt x="84277" y="186562"/>
                  </a:lnTo>
                  <a:lnTo>
                    <a:pt x="98651" y="181574"/>
                  </a:lnTo>
                  <a:lnTo>
                    <a:pt x="113049" y="176657"/>
                  </a:lnTo>
                  <a:lnTo>
                    <a:pt x="127446" y="171739"/>
                  </a:lnTo>
                  <a:lnTo>
                    <a:pt x="141820" y="166750"/>
                  </a:lnTo>
                  <a:lnTo>
                    <a:pt x="141029" y="187019"/>
                  </a:lnTo>
                  <a:lnTo>
                    <a:pt x="140214" y="207263"/>
                  </a:lnTo>
                  <a:lnTo>
                    <a:pt x="139399" y="227508"/>
                  </a:lnTo>
                  <a:lnTo>
                    <a:pt x="138607" y="247776"/>
                  </a:lnTo>
                  <a:lnTo>
                    <a:pt x="101947" y="258667"/>
                  </a:lnTo>
                  <a:lnTo>
                    <a:pt x="72389" y="283971"/>
                  </a:lnTo>
                  <a:lnTo>
                    <a:pt x="71691" y="291591"/>
                  </a:lnTo>
                  <a:lnTo>
                    <a:pt x="70726" y="299085"/>
                  </a:lnTo>
                  <a:lnTo>
                    <a:pt x="69697" y="306704"/>
                  </a:lnTo>
                  <a:lnTo>
                    <a:pt x="68795" y="314325"/>
                  </a:lnTo>
                  <a:lnTo>
                    <a:pt x="85617" y="310193"/>
                  </a:lnTo>
                  <a:lnTo>
                    <a:pt x="102450" y="306133"/>
                  </a:lnTo>
                  <a:lnTo>
                    <a:pt x="119284" y="302073"/>
                  </a:lnTo>
                  <a:lnTo>
                    <a:pt x="136105" y="297941"/>
                  </a:lnTo>
                  <a:lnTo>
                    <a:pt x="134941" y="325068"/>
                  </a:lnTo>
                  <a:lnTo>
                    <a:pt x="133762" y="352171"/>
                  </a:lnTo>
                  <a:lnTo>
                    <a:pt x="132584" y="379273"/>
                  </a:lnTo>
                  <a:lnTo>
                    <a:pt x="131419" y="406400"/>
                  </a:lnTo>
                  <a:lnTo>
                    <a:pt x="103732" y="411511"/>
                  </a:lnTo>
                  <a:lnTo>
                    <a:pt x="72553" y="419861"/>
                  </a:lnTo>
                  <a:lnTo>
                    <a:pt x="37952" y="431545"/>
                  </a:lnTo>
                  <a:lnTo>
                    <a:pt x="0" y="446658"/>
                  </a:lnTo>
                  <a:lnTo>
                    <a:pt x="5288" y="394372"/>
                  </a:lnTo>
                  <a:lnTo>
                    <a:pt x="10635" y="342096"/>
                  </a:lnTo>
                  <a:lnTo>
                    <a:pt x="16020" y="289829"/>
                  </a:lnTo>
                  <a:lnTo>
                    <a:pt x="21424" y="237569"/>
                  </a:lnTo>
                  <a:lnTo>
                    <a:pt x="26829" y="185315"/>
                  </a:lnTo>
                  <a:lnTo>
                    <a:pt x="32214" y="133066"/>
                  </a:lnTo>
                  <a:lnTo>
                    <a:pt x="37561" y="80819"/>
                  </a:lnTo>
                  <a:lnTo>
                    <a:pt x="42849" y="28575"/>
                  </a:lnTo>
                  <a:lnTo>
                    <a:pt x="72817" y="21341"/>
                  </a:lnTo>
                  <a:lnTo>
                    <a:pt x="102793" y="14239"/>
                  </a:lnTo>
                  <a:lnTo>
                    <a:pt x="132761" y="7161"/>
                  </a:lnTo>
                  <a:lnTo>
                    <a:pt x="162699" y="0"/>
                  </a:lnTo>
                  <a:lnTo>
                    <a:pt x="161562" y="27072"/>
                  </a:lnTo>
                  <a:lnTo>
                    <a:pt x="160380" y="54181"/>
                  </a:lnTo>
                  <a:lnTo>
                    <a:pt x="159186" y="81313"/>
                  </a:lnTo>
                  <a:lnTo>
                    <a:pt x="158013" y="108457"/>
                  </a:lnTo>
                  <a:lnTo>
                    <a:pt x="140614" y="111212"/>
                  </a:lnTo>
                  <a:lnTo>
                    <a:pt x="123972" y="114204"/>
                  </a:lnTo>
                  <a:lnTo>
                    <a:pt x="108066" y="117530"/>
                  </a:lnTo>
                  <a:lnTo>
                    <a:pt x="92875" y="12128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98131" y="1662811"/>
              <a:ext cx="184785" cy="440690"/>
            </a:xfrm>
            <a:custGeom>
              <a:avLst/>
              <a:gdLst/>
              <a:ahLst/>
              <a:cxnLst/>
              <a:rect l="l" t="t" r="r" b="b"/>
              <a:pathLst>
                <a:path w="184784" h="440689">
                  <a:moveTo>
                    <a:pt x="136423" y="0"/>
                  </a:moveTo>
                  <a:lnTo>
                    <a:pt x="95262" y="6810"/>
                  </a:lnTo>
                  <a:lnTo>
                    <a:pt x="43929" y="27431"/>
                  </a:lnTo>
                  <a:lnTo>
                    <a:pt x="38855" y="75329"/>
                  </a:lnTo>
                  <a:lnTo>
                    <a:pt x="33031" y="129557"/>
                  </a:lnTo>
                  <a:lnTo>
                    <a:pt x="17443" y="273557"/>
                  </a:lnTo>
                  <a:lnTo>
                    <a:pt x="13109" y="313809"/>
                  </a:lnTo>
                  <a:lnTo>
                    <a:pt x="2387" y="414416"/>
                  </a:lnTo>
                  <a:lnTo>
                    <a:pt x="0" y="440308"/>
                  </a:lnTo>
                  <a:lnTo>
                    <a:pt x="56908" y="414654"/>
                  </a:lnTo>
                  <a:lnTo>
                    <a:pt x="59325" y="381517"/>
                  </a:lnTo>
                  <a:lnTo>
                    <a:pt x="62304" y="346916"/>
                  </a:lnTo>
                  <a:lnTo>
                    <a:pt x="65815" y="310909"/>
                  </a:lnTo>
                  <a:lnTo>
                    <a:pt x="69783" y="273938"/>
                  </a:lnTo>
                  <a:lnTo>
                    <a:pt x="69824" y="273557"/>
                  </a:lnTo>
                  <a:lnTo>
                    <a:pt x="141065" y="273557"/>
                  </a:lnTo>
                  <a:lnTo>
                    <a:pt x="136517" y="258667"/>
                  </a:lnTo>
                  <a:lnTo>
                    <a:pt x="127945" y="229782"/>
                  </a:lnTo>
                  <a:lnTo>
                    <a:pt x="123443" y="212851"/>
                  </a:lnTo>
                  <a:lnTo>
                    <a:pt x="132711" y="198881"/>
                  </a:lnTo>
                  <a:lnTo>
                    <a:pt x="78486" y="198881"/>
                  </a:lnTo>
                  <a:lnTo>
                    <a:pt x="79723" y="188975"/>
                  </a:lnTo>
                  <a:lnTo>
                    <a:pt x="82265" y="169163"/>
                  </a:lnTo>
                  <a:lnTo>
                    <a:pt x="83502" y="159257"/>
                  </a:lnTo>
                  <a:lnTo>
                    <a:pt x="89281" y="119633"/>
                  </a:lnTo>
                  <a:lnTo>
                    <a:pt x="113360" y="110870"/>
                  </a:lnTo>
                  <a:lnTo>
                    <a:pt x="175640" y="110870"/>
                  </a:lnTo>
                  <a:lnTo>
                    <a:pt x="180577" y="94158"/>
                  </a:lnTo>
                  <a:lnTo>
                    <a:pt x="184658" y="54863"/>
                  </a:lnTo>
                  <a:lnTo>
                    <a:pt x="181807" y="30753"/>
                  </a:lnTo>
                  <a:lnTo>
                    <a:pt x="172799" y="13620"/>
                  </a:lnTo>
                  <a:lnTo>
                    <a:pt x="157661" y="3393"/>
                  </a:lnTo>
                  <a:lnTo>
                    <a:pt x="136423" y="0"/>
                  </a:lnTo>
                  <a:close/>
                </a:path>
                <a:path w="184784" h="440689">
                  <a:moveTo>
                    <a:pt x="141065" y="273557"/>
                  </a:moveTo>
                  <a:lnTo>
                    <a:pt x="70586" y="273557"/>
                  </a:lnTo>
                  <a:lnTo>
                    <a:pt x="80042" y="313809"/>
                  </a:lnTo>
                  <a:lnTo>
                    <a:pt x="99245" y="394215"/>
                  </a:lnTo>
                  <a:lnTo>
                    <a:pt x="108737" y="434466"/>
                  </a:lnTo>
                  <a:lnTo>
                    <a:pt x="126275" y="408876"/>
                  </a:lnTo>
                  <a:lnTo>
                    <a:pt x="154635" y="367887"/>
                  </a:lnTo>
                  <a:lnTo>
                    <a:pt x="165201" y="352298"/>
                  </a:lnTo>
                  <a:lnTo>
                    <a:pt x="148991" y="299505"/>
                  </a:lnTo>
                  <a:lnTo>
                    <a:pt x="141182" y="273938"/>
                  </a:lnTo>
                  <a:lnTo>
                    <a:pt x="141065" y="273557"/>
                  </a:lnTo>
                  <a:close/>
                </a:path>
                <a:path w="184784" h="440689">
                  <a:moveTo>
                    <a:pt x="70586" y="273557"/>
                  </a:moveTo>
                  <a:lnTo>
                    <a:pt x="69824" y="273557"/>
                  </a:lnTo>
                  <a:lnTo>
                    <a:pt x="69951" y="273685"/>
                  </a:lnTo>
                  <a:lnTo>
                    <a:pt x="70078" y="273938"/>
                  </a:lnTo>
                  <a:lnTo>
                    <a:pt x="70332" y="273938"/>
                  </a:lnTo>
                  <a:lnTo>
                    <a:pt x="70459" y="273685"/>
                  </a:lnTo>
                  <a:lnTo>
                    <a:pt x="70586" y="273557"/>
                  </a:lnTo>
                  <a:close/>
                </a:path>
                <a:path w="184784" h="440689">
                  <a:moveTo>
                    <a:pt x="175640" y="110870"/>
                  </a:moveTo>
                  <a:lnTo>
                    <a:pt x="120243" y="110870"/>
                  </a:lnTo>
                  <a:lnTo>
                    <a:pt x="123837" y="114935"/>
                  </a:lnTo>
                  <a:lnTo>
                    <a:pt x="123837" y="126618"/>
                  </a:lnTo>
                  <a:lnTo>
                    <a:pt x="123173" y="129557"/>
                  </a:lnTo>
                  <a:lnTo>
                    <a:pt x="123062" y="130048"/>
                  </a:lnTo>
                  <a:lnTo>
                    <a:pt x="122034" y="133603"/>
                  </a:lnTo>
                  <a:lnTo>
                    <a:pt x="103276" y="171450"/>
                  </a:lnTo>
                  <a:lnTo>
                    <a:pt x="78486" y="198881"/>
                  </a:lnTo>
                  <a:lnTo>
                    <a:pt x="132711" y="198881"/>
                  </a:lnTo>
                  <a:lnTo>
                    <a:pt x="149891" y="172985"/>
                  </a:lnTo>
                  <a:lnTo>
                    <a:pt x="168901" y="133603"/>
                  </a:lnTo>
                  <a:lnTo>
                    <a:pt x="169975" y="130048"/>
                  </a:lnTo>
                  <a:lnTo>
                    <a:pt x="175640" y="11087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98131" y="1662811"/>
              <a:ext cx="184785" cy="440690"/>
            </a:xfrm>
            <a:custGeom>
              <a:avLst/>
              <a:gdLst/>
              <a:ahLst/>
              <a:cxnLst/>
              <a:rect l="l" t="t" r="r" b="b"/>
              <a:pathLst>
                <a:path w="184784" h="440689">
                  <a:moveTo>
                    <a:pt x="43929" y="27431"/>
                  </a:moveTo>
                  <a:lnTo>
                    <a:pt x="70875" y="15376"/>
                  </a:lnTo>
                  <a:lnTo>
                    <a:pt x="95262" y="6810"/>
                  </a:lnTo>
                  <a:lnTo>
                    <a:pt x="117106" y="1696"/>
                  </a:lnTo>
                  <a:lnTo>
                    <a:pt x="136423" y="0"/>
                  </a:lnTo>
                  <a:lnTo>
                    <a:pt x="157661" y="3393"/>
                  </a:lnTo>
                  <a:lnTo>
                    <a:pt x="172799" y="13620"/>
                  </a:lnTo>
                  <a:lnTo>
                    <a:pt x="181807" y="30753"/>
                  </a:lnTo>
                  <a:lnTo>
                    <a:pt x="184658" y="54863"/>
                  </a:lnTo>
                  <a:lnTo>
                    <a:pt x="180577" y="94158"/>
                  </a:lnTo>
                  <a:lnTo>
                    <a:pt x="168962" y="133476"/>
                  </a:lnTo>
                  <a:lnTo>
                    <a:pt x="149891" y="172985"/>
                  </a:lnTo>
                  <a:lnTo>
                    <a:pt x="123443" y="212851"/>
                  </a:lnTo>
                  <a:lnTo>
                    <a:pt x="127945" y="229782"/>
                  </a:lnTo>
                  <a:lnTo>
                    <a:pt x="136517" y="258667"/>
                  </a:lnTo>
                  <a:lnTo>
                    <a:pt x="148991" y="299505"/>
                  </a:lnTo>
                  <a:lnTo>
                    <a:pt x="165201" y="352298"/>
                  </a:lnTo>
                  <a:lnTo>
                    <a:pt x="154635" y="367887"/>
                  </a:lnTo>
                  <a:lnTo>
                    <a:pt x="141617" y="386714"/>
                  </a:lnTo>
                  <a:lnTo>
                    <a:pt x="126275" y="408876"/>
                  </a:lnTo>
                  <a:lnTo>
                    <a:pt x="108737" y="434466"/>
                  </a:lnTo>
                  <a:lnTo>
                    <a:pt x="99245" y="394215"/>
                  </a:lnTo>
                  <a:lnTo>
                    <a:pt x="89638" y="354012"/>
                  </a:lnTo>
                  <a:lnTo>
                    <a:pt x="80042" y="313809"/>
                  </a:lnTo>
                  <a:lnTo>
                    <a:pt x="70586" y="273557"/>
                  </a:lnTo>
                  <a:lnTo>
                    <a:pt x="70459" y="273685"/>
                  </a:lnTo>
                  <a:lnTo>
                    <a:pt x="70332" y="273938"/>
                  </a:lnTo>
                  <a:lnTo>
                    <a:pt x="70078" y="273938"/>
                  </a:lnTo>
                  <a:lnTo>
                    <a:pt x="69951" y="273685"/>
                  </a:lnTo>
                  <a:lnTo>
                    <a:pt x="69824" y="273557"/>
                  </a:lnTo>
                  <a:lnTo>
                    <a:pt x="65815" y="310909"/>
                  </a:lnTo>
                  <a:lnTo>
                    <a:pt x="62304" y="346916"/>
                  </a:lnTo>
                  <a:lnTo>
                    <a:pt x="59325" y="381517"/>
                  </a:lnTo>
                  <a:lnTo>
                    <a:pt x="56908" y="414654"/>
                  </a:lnTo>
                  <a:lnTo>
                    <a:pt x="42678" y="421128"/>
                  </a:lnTo>
                  <a:lnTo>
                    <a:pt x="28430" y="427481"/>
                  </a:lnTo>
                  <a:lnTo>
                    <a:pt x="14194" y="433835"/>
                  </a:lnTo>
                  <a:lnTo>
                    <a:pt x="0" y="440308"/>
                  </a:lnTo>
                  <a:lnTo>
                    <a:pt x="759" y="430559"/>
                  </a:lnTo>
                  <a:lnTo>
                    <a:pt x="2387" y="414416"/>
                  </a:lnTo>
                  <a:lnTo>
                    <a:pt x="4797" y="391820"/>
                  </a:lnTo>
                  <a:lnTo>
                    <a:pt x="7899" y="362712"/>
                  </a:lnTo>
                  <a:lnTo>
                    <a:pt x="13001" y="314814"/>
                  </a:lnTo>
                  <a:lnTo>
                    <a:pt x="18158" y="266917"/>
                  </a:lnTo>
                  <a:lnTo>
                    <a:pt x="23345" y="219020"/>
                  </a:lnTo>
                  <a:lnTo>
                    <a:pt x="28539" y="171123"/>
                  </a:lnTo>
                  <a:lnTo>
                    <a:pt x="33717" y="123226"/>
                  </a:lnTo>
                  <a:lnTo>
                    <a:pt x="38855" y="75329"/>
                  </a:lnTo>
                  <a:lnTo>
                    <a:pt x="43929" y="27431"/>
                  </a:lnTo>
                  <a:close/>
                </a:path>
                <a:path w="184784" h="440689">
                  <a:moveTo>
                    <a:pt x="89281" y="119633"/>
                  </a:moveTo>
                  <a:lnTo>
                    <a:pt x="83502" y="159257"/>
                  </a:lnTo>
                  <a:lnTo>
                    <a:pt x="82265" y="169163"/>
                  </a:lnTo>
                  <a:lnTo>
                    <a:pt x="80994" y="179070"/>
                  </a:lnTo>
                  <a:lnTo>
                    <a:pt x="79723" y="188975"/>
                  </a:lnTo>
                  <a:lnTo>
                    <a:pt x="78486" y="198881"/>
                  </a:lnTo>
                  <a:lnTo>
                    <a:pt x="84684" y="193166"/>
                  </a:lnTo>
                  <a:lnTo>
                    <a:pt x="109661" y="161571"/>
                  </a:lnTo>
                  <a:lnTo>
                    <a:pt x="123837" y="126618"/>
                  </a:lnTo>
                  <a:lnTo>
                    <a:pt x="123837" y="123698"/>
                  </a:lnTo>
                  <a:lnTo>
                    <a:pt x="123837" y="114935"/>
                  </a:lnTo>
                  <a:lnTo>
                    <a:pt x="120243" y="110870"/>
                  </a:lnTo>
                  <a:lnTo>
                    <a:pt x="113360" y="110870"/>
                  </a:lnTo>
                  <a:lnTo>
                    <a:pt x="108788" y="111400"/>
                  </a:lnTo>
                  <a:lnTo>
                    <a:pt x="103201" y="113014"/>
                  </a:lnTo>
                  <a:lnTo>
                    <a:pt x="96674" y="115746"/>
                  </a:lnTo>
                  <a:lnTo>
                    <a:pt x="89281" y="11963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30249" y="1670431"/>
              <a:ext cx="264795" cy="460375"/>
            </a:xfrm>
            <a:custGeom>
              <a:avLst/>
              <a:gdLst/>
              <a:ahLst/>
              <a:cxnLst/>
              <a:rect l="l" t="t" r="r" b="b"/>
              <a:pathLst>
                <a:path w="264794" h="460375">
                  <a:moveTo>
                    <a:pt x="264172" y="0"/>
                  </a:moveTo>
                  <a:lnTo>
                    <a:pt x="181381" y="23368"/>
                  </a:lnTo>
                  <a:lnTo>
                    <a:pt x="147535" y="220980"/>
                  </a:lnTo>
                  <a:lnTo>
                    <a:pt x="160121" y="6985"/>
                  </a:lnTo>
                  <a:lnTo>
                    <a:pt x="74117" y="29718"/>
                  </a:lnTo>
                  <a:lnTo>
                    <a:pt x="67482" y="81225"/>
                  </a:lnTo>
                  <a:lnTo>
                    <a:pt x="60021" y="132500"/>
                  </a:lnTo>
                  <a:lnTo>
                    <a:pt x="51773" y="183549"/>
                  </a:lnTo>
                  <a:lnTo>
                    <a:pt x="42773" y="234378"/>
                  </a:lnTo>
                  <a:lnTo>
                    <a:pt x="33059" y="284992"/>
                  </a:lnTo>
                  <a:lnTo>
                    <a:pt x="22667" y="335399"/>
                  </a:lnTo>
                  <a:lnTo>
                    <a:pt x="11635" y="385602"/>
                  </a:lnTo>
                  <a:lnTo>
                    <a:pt x="0" y="435610"/>
                  </a:lnTo>
                  <a:lnTo>
                    <a:pt x="74828" y="419226"/>
                  </a:lnTo>
                  <a:lnTo>
                    <a:pt x="125958" y="100837"/>
                  </a:lnTo>
                  <a:lnTo>
                    <a:pt x="102184" y="460121"/>
                  </a:lnTo>
                  <a:lnTo>
                    <a:pt x="141820" y="451358"/>
                  </a:lnTo>
                  <a:lnTo>
                    <a:pt x="188963" y="168529"/>
                  </a:lnTo>
                  <a:lnTo>
                    <a:pt x="175983" y="423925"/>
                  </a:lnTo>
                  <a:lnTo>
                    <a:pt x="249402" y="402971"/>
                  </a:lnTo>
                  <a:lnTo>
                    <a:pt x="249722" y="298432"/>
                  </a:lnTo>
                  <a:lnTo>
                    <a:pt x="250669" y="252448"/>
                  </a:lnTo>
                  <a:lnTo>
                    <a:pt x="252224" y="204953"/>
                  </a:lnTo>
                  <a:lnTo>
                    <a:pt x="254371" y="155954"/>
                  </a:lnTo>
                  <a:lnTo>
                    <a:pt x="257090" y="105458"/>
                  </a:lnTo>
                  <a:lnTo>
                    <a:pt x="260363" y="53471"/>
                  </a:lnTo>
                  <a:lnTo>
                    <a:pt x="26417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30249" y="1670431"/>
              <a:ext cx="264795" cy="460375"/>
            </a:xfrm>
            <a:custGeom>
              <a:avLst/>
              <a:gdLst/>
              <a:ahLst/>
              <a:cxnLst/>
              <a:rect l="l" t="t" r="r" b="b"/>
              <a:pathLst>
                <a:path w="264794" h="460375">
                  <a:moveTo>
                    <a:pt x="0" y="435610"/>
                  </a:moveTo>
                  <a:lnTo>
                    <a:pt x="11635" y="385602"/>
                  </a:lnTo>
                  <a:lnTo>
                    <a:pt x="22667" y="335399"/>
                  </a:lnTo>
                  <a:lnTo>
                    <a:pt x="33059" y="284992"/>
                  </a:lnTo>
                  <a:lnTo>
                    <a:pt x="42773" y="234378"/>
                  </a:lnTo>
                  <a:lnTo>
                    <a:pt x="51773" y="183549"/>
                  </a:lnTo>
                  <a:lnTo>
                    <a:pt x="60021" y="132500"/>
                  </a:lnTo>
                  <a:lnTo>
                    <a:pt x="67482" y="81225"/>
                  </a:lnTo>
                  <a:lnTo>
                    <a:pt x="74117" y="29718"/>
                  </a:lnTo>
                  <a:lnTo>
                    <a:pt x="95624" y="23987"/>
                  </a:lnTo>
                  <a:lnTo>
                    <a:pt x="117147" y="18351"/>
                  </a:lnTo>
                  <a:lnTo>
                    <a:pt x="138657" y="12715"/>
                  </a:lnTo>
                  <a:lnTo>
                    <a:pt x="160121" y="6985"/>
                  </a:lnTo>
                  <a:lnTo>
                    <a:pt x="157003" y="60442"/>
                  </a:lnTo>
                  <a:lnTo>
                    <a:pt x="153833" y="113934"/>
                  </a:lnTo>
                  <a:lnTo>
                    <a:pt x="150661" y="167451"/>
                  </a:lnTo>
                  <a:lnTo>
                    <a:pt x="147535" y="220980"/>
                  </a:lnTo>
                  <a:lnTo>
                    <a:pt x="155931" y="171547"/>
                  </a:lnTo>
                  <a:lnTo>
                    <a:pt x="164458" y="122126"/>
                  </a:lnTo>
                  <a:lnTo>
                    <a:pt x="172985" y="72729"/>
                  </a:lnTo>
                  <a:lnTo>
                    <a:pt x="181381" y="23368"/>
                  </a:lnTo>
                  <a:lnTo>
                    <a:pt x="202070" y="17448"/>
                  </a:lnTo>
                  <a:lnTo>
                    <a:pt x="222781" y="11636"/>
                  </a:lnTo>
                  <a:lnTo>
                    <a:pt x="243490" y="5847"/>
                  </a:lnTo>
                  <a:lnTo>
                    <a:pt x="264172" y="0"/>
                  </a:lnTo>
                  <a:lnTo>
                    <a:pt x="260363" y="53471"/>
                  </a:lnTo>
                  <a:lnTo>
                    <a:pt x="257090" y="105458"/>
                  </a:lnTo>
                  <a:lnTo>
                    <a:pt x="254371" y="155954"/>
                  </a:lnTo>
                  <a:lnTo>
                    <a:pt x="252224" y="204953"/>
                  </a:lnTo>
                  <a:lnTo>
                    <a:pt x="250669" y="252448"/>
                  </a:lnTo>
                  <a:lnTo>
                    <a:pt x="249722" y="298432"/>
                  </a:lnTo>
                  <a:lnTo>
                    <a:pt x="249402" y="342900"/>
                  </a:lnTo>
                  <a:lnTo>
                    <a:pt x="249402" y="358072"/>
                  </a:lnTo>
                  <a:lnTo>
                    <a:pt x="249402" y="373125"/>
                  </a:lnTo>
                  <a:lnTo>
                    <a:pt x="249402" y="388084"/>
                  </a:lnTo>
                  <a:lnTo>
                    <a:pt x="249402" y="402971"/>
                  </a:lnTo>
                  <a:lnTo>
                    <a:pt x="231065" y="408245"/>
                  </a:lnTo>
                  <a:lnTo>
                    <a:pt x="212693" y="413448"/>
                  </a:lnTo>
                  <a:lnTo>
                    <a:pt x="194320" y="418651"/>
                  </a:lnTo>
                  <a:lnTo>
                    <a:pt x="175983" y="423925"/>
                  </a:lnTo>
                  <a:lnTo>
                    <a:pt x="178555" y="372858"/>
                  </a:lnTo>
                  <a:lnTo>
                    <a:pt x="181163" y="321773"/>
                  </a:lnTo>
                  <a:lnTo>
                    <a:pt x="183783" y="270681"/>
                  </a:lnTo>
                  <a:lnTo>
                    <a:pt x="186391" y="219596"/>
                  </a:lnTo>
                  <a:lnTo>
                    <a:pt x="188963" y="168529"/>
                  </a:lnTo>
                  <a:lnTo>
                    <a:pt x="181188" y="215646"/>
                  </a:lnTo>
                  <a:lnTo>
                    <a:pt x="173315" y="262767"/>
                  </a:lnTo>
                  <a:lnTo>
                    <a:pt x="165392" y="309895"/>
                  </a:lnTo>
                  <a:lnTo>
                    <a:pt x="157469" y="357034"/>
                  </a:lnTo>
                  <a:lnTo>
                    <a:pt x="149595" y="404187"/>
                  </a:lnTo>
                  <a:lnTo>
                    <a:pt x="141820" y="451358"/>
                  </a:lnTo>
                  <a:lnTo>
                    <a:pt x="131905" y="453530"/>
                  </a:lnTo>
                  <a:lnTo>
                    <a:pt x="122002" y="455691"/>
                  </a:lnTo>
                  <a:lnTo>
                    <a:pt x="112099" y="457876"/>
                  </a:lnTo>
                  <a:lnTo>
                    <a:pt x="102184" y="460121"/>
                  </a:lnTo>
                  <a:lnTo>
                    <a:pt x="105540" y="408794"/>
                  </a:lnTo>
                  <a:lnTo>
                    <a:pt x="108936" y="357468"/>
                  </a:lnTo>
                  <a:lnTo>
                    <a:pt x="112357" y="306142"/>
                  </a:lnTo>
                  <a:lnTo>
                    <a:pt x="115785" y="254816"/>
                  </a:lnTo>
                  <a:lnTo>
                    <a:pt x="119205" y="203490"/>
                  </a:lnTo>
                  <a:lnTo>
                    <a:pt x="122602" y="152164"/>
                  </a:lnTo>
                  <a:lnTo>
                    <a:pt x="125958" y="100837"/>
                  </a:lnTo>
                  <a:lnTo>
                    <a:pt x="117532" y="153958"/>
                  </a:lnTo>
                  <a:lnTo>
                    <a:pt x="108991" y="207033"/>
                  </a:lnTo>
                  <a:lnTo>
                    <a:pt x="100393" y="260080"/>
                  </a:lnTo>
                  <a:lnTo>
                    <a:pt x="91795" y="313116"/>
                  </a:lnTo>
                  <a:lnTo>
                    <a:pt x="83254" y="366159"/>
                  </a:lnTo>
                  <a:lnTo>
                    <a:pt x="74828" y="419226"/>
                  </a:lnTo>
                  <a:lnTo>
                    <a:pt x="56128" y="423358"/>
                  </a:lnTo>
                  <a:lnTo>
                    <a:pt x="37414" y="427418"/>
                  </a:lnTo>
                  <a:lnTo>
                    <a:pt x="18699" y="431478"/>
                  </a:lnTo>
                  <a:lnTo>
                    <a:pt x="0" y="43561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1242580" y="1627187"/>
            <a:ext cx="2632710" cy="496570"/>
            <a:chOff x="1242580" y="1627187"/>
            <a:chExt cx="2632710" cy="496570"/>
          </a:xfrm>
        </p:grpSpPr>
        <p:sp>
          <p:nvSpPr>
            <p:cNvPr id="13" name="object 13"/>
            <p:cNvSpPr/>
            <p:nvPr/>
          </p:nvSpPr>
          <p:spPr>
            <a:xfrm>
              <a:off x="1247343" y="1668018"/>
              <a:ext cx="186055" cy="435609"/>
            </a:xfrm>
            <a:custGeom>
              <a:avLst/>
              <a:gdLst/>
              <a:ahLst/>
              <a:cxnLst/>
              <a:rect l="l" t="t" r="r" b="b"/>
              <a:pathLst>
                <a:path w="186055" h="435610">
                  <a:moveTo>
                    <a:pt x="112953" y="0"/>
                  </a:moveTo>
                  <a:lnTo>
                    <a:pt x="62751" y="12483"/>
                  </a:lnTo>
                  <a:lnTo>
                    <a:pt x="42212" y="29416"/>
                  </a:lnTo>
                  <a:lnTo>
                    <a:pt x="36372" y="90424"/>
                  </a:lnTo>
                  <a:lnTo>
                    <a:pt x="30738" y="143430"/>
                  </a:lnTo>
                  <a:lnTo>
                    <a:pt x="24877" y="197713"/>
                  </a:lnTo>
                  <a:lnTo>
                    <a:pt x="13270" y="304770"/>
                  </a:lnTo>
                  <a:lnTo>
                    <a:pt x="4466" y="387363"/>
                  </a:lnTo>
                  <a:lnTo>
                    <a:pt x="2173" y="409590"/>
                  </a:lnTo>
                  <a:lnTo>
                    <a:pt x="764" y="424491"/>
                  </a:lnTo>
                  <a:lnTo>
                    <a:pt x="672" y="425459"/>
                  </a:lnTo>
                  <a:lnTo>
                    <a:pt x="0" y="435101"/>
                  </a:lnTo>
                  <a:lnTo>
                    <a:pt x="31348" y="424491"/>
                  </a:lnTo>
                  <a:lnTo>
                    <a:pt x="61242" y="405939"/>
                  </a:lnTo>
                  <a:lnTo>
                    <a:pt x="89579" y="379362"/>
                  </a:lnTo>
                  <a:lnTo>
                    <a:pt x="116255" y="344678"/>
                  </a:lnTo>
                  <a:lnTo>
                    <a:pt x="122106" y="334772"/>
                  </a:lnTo>
                  <a:lnTo>
                    <a:pt x="69138" y="334772"/>
                  </a:lnTo>
                  <a:lnTo>
                    <a:pt x="73889" y="282940"/>
                  </a:lnTo>
                  <a:lnTo>
                    <a:pt x="79711" y="229679"/>
                  </a:lnTo>
                  <a:lnTo>
                    <a:pt x="86533" y="174894"/>
                  </a:lnTo>
                  <a:lnTo>
                    <a:pt x="94284" y="118491"/>
                  </a:lnTo>
                  <a:lnTo>
                    <a:pt x="185496" y="118491"/>
                  </a:lnTo>
                  <a:lnTo>
                    <a:pt x="184216" y="95654"/>
                  </a:lnTo>
                  <a:lnTo>
                    <a:pt x="172437" y="48188"/>
                  </a:lnTo>
                  <a:lnTo>
                    <a:pt x="141608" y="6905"/>
                  </a:lnTo>
                  <a:lnTo>
                    <a:pt x="128227" y="1732"/>
                  </a:lnTo>
                  <a:lnTo>
                    <a:pt x="112953" y="0"/>
                  </a:lnTo>
                  <a:close/>
                </a:path>
                <a:path w="186055" h="435610">
                  <a:moveTo>
                    <a:pt x="185496" y="118491"/>
                  </a:moveTo>
                  <a:lnTo>
                    <a:pt x="94284" y="118491"/>
                  </a:lnTo>
                  <a:lnTo>
                    <a:pt x="109213" y="120443"/>
                  </a:lnTo>
                  <a:lnTo>
                    <a:pt x="119891" y="128968"/>
                  </a:lnTo>
                  <a:lnTo>
                    <a:pt x="126306" y="144068"/>
                  </a:lnTo>
                  <a:lnTo>
                    <a:pt x="128447" y="165735"/>
                  </a:lnTo>
                  <a:lnTo>
                    <a:pt x="127122" y="185872"/>
                  </a:lnTo>
                  <a:lnTo>
                    <a:pt x="116660" y="231957"/>
                  </a:lnTo>
                  <a:lnTo>
                    <a:pt x="98999" y="279032"/>
                  </a:lnTo>
                  <a:lnTo>
                    <a:pt x="79616" y="317478"/>
                  </a:lnTo>
                  <a:lnTo>
                    <a:pt x="69138" y="334772"/>
                  </a:lnTo>
                  <a:lnTo>
                    <a:pt x="122106" y="334772"/>
                  </a:lnTo>
                  <a:lnTo>
                    <a:pt x="158816" y="261635"/>
                  </a:lnTo>
                  <a:lnTo>
                    <a:pt x="173066" y="215286"/>
                  </a:lnTo>
                  <a:lnTo>
                    <a:pt x="182422" y="165735"/>
                  </a:lnTo>
                  <a:lnTo>
                    <a:pt x="184823" y="144068"/>
                  </a:lnTo>
                  <a:lnTo>
                    <a:pt x="184883" y="143430"/>
                  </a:lnTo>
                  <a:lnTo>
                    <a:pt x="185512" y="132784"/>
                  </a:lnTo>
                  <a:lnTo>
                    <a:pt x="185496" y="11849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247343" y="1668018"/>
              <a:ext cx="186055" cy="435609"/>
            </a:xfrm>
            <a:custGeom>
              <a:avLst/>
              <a:gdLst/>
              <a:ahLst/>
              <a:cxnLst/>
              <a:rect l="l" t="t" r="r" b="b"/>
              <a:pathLst>
                <a:path w="186055" h="435610">
                  <a:moveTo>
                    <a:pt x="42849" y="22225"/>
                  </a:moveTo>
                  <a:lnTo>
                    <a:pt x="62751" y="12483"/>
                  </a:lnTo>
                  <a:lnTo>
                    <a:pt x="81092" y="5540"/>
                  </a:lnTo>
                  <a:lnTo>
                    <a:pt x="97838" y="1383"/>
                  </a:lnTo>
                  <a:lnTo>
                    <a:pt x="112953" y="0"/>
                  </a:lnTo>
                  <a:lnTo>
                    <a:pt x="128227" y="1732"/>
                  </a:lnTo>
                  <a:lnTo>
                    <a:pt x="162356" y="27432"/>
                  </a:lnTo>
                  <a:lnTo>
                    <a:pt x="179755" y="70897"/>
                  </a:lnTo>
                  <a:lnTo>
                    <a:pt x="185724" y="122555"/>
                  </a:lnTo>
                  <a:lnTo>
                    <a:pt x="185512" y="132784"/>
                  </a:lnTo>
                  <a:lnTo>
                    <a:pt x="173066" y="215286"/>
                  </a:lnTo>
                  <a:lnTo>
                    <a:pt x="158816" y="261635"/>
                  </a:lnTo>
                  <a:lnTo>
                    <a:pt x="139828" y="304770"/>
                  </a:lnTo>
                  <a:lnTo>
                    <a:pt x="116255" y="344678"/>
                  </a:lnTo>
                  <a:lnTo>
                    <a:pt x="89579" y="379362"/>
                  </a:lnTo>
                  <a:lnTo>
                    <a:pt x="61242" y="405939"/>
                  </a:lnTo>
                  <a:lnTo>
                    <a:pt x="0" y="435101"/>
                  </a:lnTo>
                  <a:lnTo>
                    <a:pt x="672" y="425459"/>
                  </a:lnTo>
                  <a:lnTo>
                    <a:pt x="4466" y="387363"/>
                  </a:lnTo>
                  <a:lnTo>
                    <a:pt x="13245" y="305003"/>
                  </a:lnTo>
                  <a:lnTo>
                    <a:pt x="19050" y="251358"/>
                  </a:lnTo>
                  <a:lnTo>
                    <a:pt x="24877" y="197713"/>
                  </a:lnTo>
                  <a:lnTo>
                    <a:pt x="30670" y="144068"/>
                  </a:lnTo>
                  <a:lnTo>
                    <a:pt x="36372" y="90424"/>
                  </a:lnTo>
                  <a:lnTo>
                    <a:pt x="38938" y="63515"/>
                  </a:lnTo>
                  <a:lnTo>
                    <a:pt x="40897" y="43180"/>
                  </a:lnTo>
                  <a:lnTo>
                    <a:pt x="42212" y="29416"/>
                  </a:lnTo>
                  <a:lnTo>
                    <a:pt x="42849" y="2222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11719" y="1781746"/>
              <a:ext cx="68834" cy="22580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375791" y="1658747"/>
              <a:ext cx="195580" cy="451484"/>
            </a:xfrm>
            <a:custGeom>
              <a:avLst/>
              <a:gdLst/>
              <a:ahLst/>
              <a:cxnLst/>
              <a:rect l="l" t="t" r="r" b="b"/>
              <a:pathLst>
                <a:path w="195580" h="451485">
                  <a:moveTo>
                    <a:pt x="195072" y="0"/>
                  </a:moveTo>
                  <a:lnTo>
                    <a:pt x="85725" y="29717"/>
                  </a:lnTo>
                  <a:lnTo>
                    <a:pt x="77264" y="80719"/>
                  </a:lnTo>
                  <a:lnTo>
                    <a:pt x="68097" y="132193"/>
                  </a:lnTo>
                  <a:lnTo>
                    <a:pt x="58255" y="184145"/>
                  </a:lnTo>
                  <a:lnTo>
                    <a:pt x="47767" y="236585"/>
                  </a:lnTo>
                  <a:lnTo>
                    <a:pt x="36667" y="289518"/>
                  </a:lnTo>
                  <a:lnTo>
                    <a:pt x="24985" y="342953"/>
                  </a:lnTo>
                  <a:lnTo>
                    <a:pt x="12752" y="396897"/>
                  </a:lnTo>
                  <a:lnTo>
                    <a:pt x="0" y="451357"/>
                  </a:lnTo>
                  <a:lnTo>
                    <a:pt x="75565" y="432688"/>
                  </a:lnTo>
                  <a:lnTo>
                    <a:pt x="83184" y="381380"/>
                  </a:lnTo>
                  <a:lnTo>
                    <a:pt x="91186" y="378840"/>
                  </a:lnTo>
                  <a:lnTo>
                    <a:pt x="99187" y="376427"/>
                  </a:lnTo>
                  <a:lnTo>
                    <a:pt x="107315" y="373760"/>
                  </a:lnTo>
                  <a:lnTo>
                    <a:pt x="178127" y="373760"/>
                  </a:lnTo>
                  <a:lnTo>
                    <a:pt x="178109" y="358754"/>
                  </a:lnTo>
                  <a:lnTo>
                    <a:pt x="178659" y="301448"/>
                  </a:lnTo>
                  <a:lnTo>
                    <a:pt x="178671" y="300863"/>
                  </a:lnTo>
                  <a:lnTo>
                    <a:pt x="95377" y="300863"/>
                  </a:lnTo>
                  <a:lnTo>
                    <a:pt x="103782" y="244473"/>
                  </a:lnTo>
                  <a:lnTo>
                    <a:pt x="129412" y="75183"/>
                  </a:lnTo>
                  <a:lnTo>
                    <a:pt x="188434" y="75183"/>
                  </a:lnTo>
                  <a:lnTo>
                    <a:pt x="190767" y="45202"/>
                  </a:lnTo>
                  <a:lnTo>
                    <a:pt x="195072" y="0"/>
                  </a:lnTo>
                  <a:close/>
                </a:path>
                <a:path w="195580" h="451485">
                  <a:moveTo>
                    <a:pt x="178127" y="373760"/>
                  </a:moveTo>
                  <a:lnTo>
                    <a:pt x="107315" y="373760"/>
                  </a:lnTo>
                  <a:lnTo>
                    <a:pt x="105961" y="392027"/>
                  </a:lnTo>
                  <a:lnTo>
                    <a:pt x="101853" y="446658"/>
                  </a:lnTo>
                  <a:lnTo>
                    <a:pt x="178181" y="418083"/>
                  </a:lnTo>
                  <a:lnTo>
                    <a:pt x="178127" y="373760"/>
                  </a:lnTo>
                  <a:close/>
                </a:path>
                <a:path w="195580" h="451485">
                  <a:moveTo>
                    <a:pt x="188434" y="75183"/>
                  </a:moveTo>
                  <a:lnTo>
                    <a:pt x="129667" y="75183"/>
                  </a:lnTo>
                  <a:lnTo>
                    <a:pt x="125531" y="130313"/>
                  </a:lnTo>
                  <a:lnTo>
                    <a:pt x="116869" y="244473"/>
                  </a:lnTo>
                  <a:lnTo>
                    <a:pt x="113030" y="295655"/>
                  </a:lnTo>
                  <a:lnTo>
                    <a:pt x="107187" y="297433"/>
                  </a:lnTo>
                  <a:lnTo>
                    <a:pt x="101346" y="299084"/>
                  </a:lnTo>
                  <a:lnTo>
                    <a:pt x="95377" y="300863"/>
                  </a:lnTo>
                  <a:lnTo>
                    <a:pt x="178671" y="300863"/>
                  </a:lnTo>
                  <a:lnTo>
                    <a:pt x="179830" y="246162"/>
                  </a:lnTo>
                  <a:lnTo>
                    <a:pt x="181625" y="192897"/>
                  </a:lnTo>
                  <a:lnTo>
                    <a:pt x="184046" y="141649"/>
                  </a:lnTo>
                  <a:lnTo>
                    <a:pt x="187092" y="92418"/>
                  </a:lnTo>
                  <a:lnTo>
                    <a:pt x="188434" y="75183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375791" y="1658747"/>
              <a:ext cx="195580" cy="451484"/>
            </a:xfrm>
            <a:custGeom>
              <a:avLst/>
              <a:gdLst/>
              <a:ahLst/>
              <a:cxnLst/>
              <a:rect l="l" t="t" r="r" b="b"/>
              <a:pathLst>
                <a:path w="195580" h="451485">
                  <a:moveTo>
                    <a:pt x="0" y="451357"/>
                  </a:moveTo>
                  <a:lnTo>
                    <a:pt x="12752" y="396897"/>
                  </a:lnTo>
                  <a:lnTo>
                    <a:pt x="24985" y="342953"/>
                  </a:lnTo>
                  <a:lnTo>
                    <a:pt x="36667" y="289518"/>
                  </a:lnTo>
                  <a:lnTo>
                    <a:pt x="47767" y="236585"/>
                  </a:lnTo>
                  <a:lnTo>
                    <a:pt x="58255" y="184145"/>
                  </a:lnTo>
                  <a:lnTo>
                    <a:pt x="68097" y="132193"/>
                  </a:lnTo>
                  <a:lnTo>
                    <a:pt x="77264" y="80719"/>
                  </a:lnTo>
                  <a:lnTo>
                    <a:pt x="85725" y="29717"/>
                  </a:lnTo>
                  <a:lnTo>
                    <a:pt x="113061" y="22252"/>
                  </a:lnTo>
                  <a:lnTo>
                    <a:pt x="140398" y="14859"/>
                  </a:lnTo>
                  <a:lnTo>
                    <a:pt x="167735" y="7465"/>
                  </a:lnTo>
                  <a:lnTo>
                    <a:pt x="195072" y="0"/>
                  </a:lnTo>
                  <a:lnTo>
                    <a:pt x="190767" y="45202"/>
                  </a:lnTo>
                  <a:lnTo>
                    <a:pt x="187092" y="92418"/>
                  </a:lnTo>
                  <a:lnTo>
                    <a:pt x="184046" y="141649"/>
                  </a:lnTo>
                  <a:lnTo>
                    <a:pt x="181625" y="192897"/>
                  </a:lnTo>
                  <a:lnTo>
                    <a:pt x="179830" y="246162"/>
                  </a:lnTo>
                  <a:lnTo>
                    <a:pt x="178659" y="301448"/>
                  </a:lnTo>
                  <a:lnTo>
                    <a:pt x="178109" y="358754"/>
                  </a:lnTo>
                  <a:lnTo>
                    <a:pt x="178181" y="418083"/>
                  </a:lnTo>
                  <a:lnTo>
                    <a:pt x="159111" y="425317"/>
                  </a:lnTo>
                  <a:lnTo>
                    <a:pt x="140017" y="432419"/>
                  </a:lnTo>
                  <a:lnTo>
                    <a:pt x="120923" y="439497"/>
                  </a:lnTo>
                  <a:lnTo>
                    <a:pt x="101853" y="446658"/>
                  </a:lnTo>
                  <a:lnTo>
                    <a:pt x="103207" y="428464"/>
                  </a:lnTo>
                  <a:lnTo>
                    <a:pt x="104584" y="410257"/>
                  </a:lnTo>
                  <a:lnTo>
                    <a:pt x="105961" y="392027"/>
                  </a:lnTo>
                  <a:lnTo>
                    <a:pt x="107315" y="373760"/>
                  </a:lnTo>
                  <a:lnTo>
                    <a:pt x="99187" y="376427"/>
                  </a:lnTo>
                  <a:lnTo>
                    <a:pt x="91186" y="378840"/>
                  </a:lnTo>
                  <a:lnTo>
                    <a:pt x="83184" y="381380"/>
                  </a:lnTo>
                  <a:lnTo>
                    <a:pt x="81280" y="394237"/>
                  </a:lnTo>
                  <a:lnTo>
                    <a:pt x="79375" y="407082"/>
                  </a:lnTo>
                  <a:lnTo>
                    <a:pt x="77470" y="419903"/>
                  </a:lnTo>
                  <a:lnTo>
                    <a:pt x="75565" y="432688"/>
                  </a:lnTo>
                  <a:lnTo>
                    <a:pt x="56685" y="437391"/>
                  </a:lnTo>
                  <a:lnTo>
                    <a:pt x="37782" y="442023"/>
                  </a:lnTo>
                  <a:lnTo>
                    <a:pt x="18879" y="446655"/>
                  </a:lnTo>
                  <a:lnTo>
                    <a:pt x="0" y="451357"/>
                  </a:lnTo>
                  <a:close/>
                </a:path>
                <a:path w="195580" h="451485">
                  <a:moveTo>
                    <a:pt x="113030" y="295655"/>
                  </a:moveTo>
                  <a:lnTo>
                    <a:pt x="117165" y="240526"/>
                  </a:lnTo>
                  <a:lnTo>
                    <a:pt x="121348" y="185419"/>
                  </a:lnTo>
                  <a:lnTo>
                    <a:pt x="125531" y="130313"/>
                  </a:lnTo>
                  <a:lnTo>
                    <a:pt x="129667" y="75183"/>
                  </a:lnTo>
                  <a:lnTo>
                    <a:pt x="129540" y="75183"/>
                  </a:lnTo>
                  <a:lnTo>
                    <a:pt x="129412" y="75183"/>
                  </a:lnTo>
                  <a:lnTo>
                    <a:pt x="120880" y="131645"/>
                  </a:lnTo>
                  <a:lnTo>
                    <a:pt x="112331" y="188071"/>
                  </a:lnTo>
                  <a:lnTo>
                    <a:pt x="103782" y="244473"/>
                  </a:lnTo>
                  <a:lnTo>
                    <a:pt x="95377" y="300863"/>
                  </a:lnTo>
                  <a:lnTo>
                    <a:pt x="101346" y="299084"/>
                  </a:lnTo>
                  <a:lnTo>
                    <a:pt x="107187" y="297433"/>
                  </a:lnTo>
                  <a:lnTo>
                    <a:pt x="113030" y="29565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574546" y="1666367"/>
              <a:ext cx="153035" cy="436880"/>
            </a:xfrm>
            <a:custGeom>
              <a:avLst/>
              <a:gdLst/>
              <a:ahLst/>
              <a:cxnLst/>
              <a:rect l="l" t="t" r="r" b="b"/>
              <a:pathLst>
                <a:path w="153035" h="436880">
                  <a:moveTo>
                    <a:pt x="152653" y="0"/>
                  </a:moveTo>
                  <a:lnTo>
                    <a:pt x="0" y="28575"/>
                  </a:lnTo>
                  <a:lnTo>
                    <a:pt x="4317" y="137540"/>
                  </a:lnTo>
                  <a:lnTo>
                    <a:pt x="23367" y="131699"/>
                  </a:lnTo>
                  <a:lnTo>
                    <a:pt x="42798" y="126492"/>
                  </a:lnTo>
                  <a:lnTo>
                    <a:pt x="9651" y="436752"/>
                  </a:lnTo>
                  <a:lnTo>
                    <a:pt x="70484" y="411099"/>
                  </a:lnTo>
                  <a:lnTo>
                    <a:pt x="73632" y="365204"/>
                  </a:lnTo>
                  <a:lnTo>
                    <a:pt x="77714" y="317923"/>
                  </a:lnTo>
                  <a:lnTo>
                    <a:pt x="82692" y="269224"/>
                  </a:lnTo>
                  <a:lnTo>
                    <a:pt x="88528" y="219075"/>
                  </a:lnTo>
                  <a:lnTo>
                    <a:pt x="95182" y="167444"/>
                  </a:lnTo>
                  <a:lnTo>
                    <a:pt x="102615" y="114300"/>
                  </a:lnTo>
                  <a:lnTo>
                    <a:pt x="150367" y="108458"/>
                  </a:lnTo>
                  <a:lnTo>
                    <a:pt x="15265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574546" y="1666367"/>
              <a:ext cx="153035" cy="436880"/>
            </a:xfrm>
            <a:custGeom>
              <a:avLst/>
              <a:gdLst/>
              <a:ahLst/>
              <a:cxnLst/>
              <a:rect l="l" t="t" r="r" b="b"/>
              <a:pathLst>
                <a:path w="153035" h="436880">
                  <a:moveTo>
                    <a:pt x="152653" y="0"/>
                  </a:moveTo>
                  <a:lnTo>
                    <a:pt x="152082" y="27072"/>
                  </a:lnTo>
                  <a:lnTo>
                    <a:pt x="151510" y="54181"/>
                  </a:lnTo>
                  <a:lnTo>
                    <a:pt x="150939" y="81313"/>
                  </a:lnTo>
                  <a:lnTo>
                    <a:pt x="150367" y="108458"/>
                  </a:lnTo>
                  <a:lnTo>
                    <a:pt x="137888" y="109781"/>
                  </a:lnTo>
                  <a:lnTo>
                    <a:pt x="95182" y="167444"/>
                  </a:lnTo>
                  <a:lnTo>
                    <a:pt x="88528" y="219075"/>
                  </a:lnTo>
                  <a:lnTo>
                    <a:pt x="82692" y="269224"/>
                  </a:lnTo>
                  <a:lnTo>
                    <a:pt x="77714" y="317923"/>
                  </a:lnTo>
                  <a:lnTo>
                    <a:pt x="73632" y="365204"/>
                  </a:lnTo>
                  <a:lnTo>
                    <a:pt x="70484" y="411099"/>
                  </a:lnTo>
                  <a:lnTo>
                    <a:pt x="55318" y="417572"/>
                  </a:lnTo>
                  <a:lnTo>
                    <a:pt x="40116" y="423925"/>
                  </a:lnTo>
                  <a:lnTo>
                    <a:pt x="24890" y="430279"/>
                  </a:lnTo>
                  <a:lnTo>
                    <a:pt x="9651" y="436752"/>
                  </a:lnTo>
                  <a:lnTo>
                    <a:pt x="15105" y="385019"/>
                  </a:lnTo>
                  <a:lnTo>
                    <a:pt x="20644" y="333313"/>
                  </a:lnTo>
                  <a:lnTo>
                    <a:pt x="26225" y="281622"/>
                  </a:lnTo>
                  <a:lnTo>
                    <a:pt x="31806" y="229931"/>
                  </a:lnTo>
                  <a:lnTo>
                    <a:pt x="37345" y="178225"/>
                  </a:lnTo>
                  <a:lnTo>
                    <a:pt x="42798" y="126492"/>
                  </a:lnTo>
                  <a:lnTo>
                    <a:pt x="36321" y="128270"/>
                  </a:lnTo>
                  <a:lnTo>
                    <a:pt x="29844" y="129921"/>
                  </a:lnTo>
                  <a:lnTo>
                    <a:pt x="23367" y="131699"/>
                  </a:lnTo>
                  <a:lnTo>
                    <a:pt x="17017" y="133731"/>
                  </a:lnTo>
                  <a:lnTo>
                    <a:pt x="10667" y="135636"/>
                  </a:lnTo>
                  <a:lnTo>
                    <a:pt x="4317" y="137540"/>
                  </a:lnTo>
                  <a:lnTo>
                    <a:pt x="3250" y="110299"/>
                  </a:lnTo>
                  <a:lnTo>
                    <a:pt x="2158" y="83058"/>
                  </a:lnTo>
                  <a:lnTo>
                    <a:pt x="1067" y="55816"/>
                  </a:lnTo>
                  <a:lnTo>
                    <a:pt x="0" y="28575"/>
                  </a:lnTo>
                  <a:lnTo>
                    <a:pt x="38121" y="21341"/>
                  </a:lnTo>
                  <a:lnTo>
                    <a:pt x="76279" y="14239"/>
                  </a:lnTo>
                  <a:lnTo>
                    <a:pt x="114460" y="7161"/>
                  </a:lnTo>
                  <a:lnTo>
                    <a:pt x="152653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679956" y="1656461"/>
              <a:ext cx="163195" cy="447040"/>
            </a:xfrm>
            <a:custGeom>
              <a:avLst/>
              <a:gdLst/>
              <a:ahLst/>
              <a:cxnLst/>
              <a:rect l="l" t="t" r="r" b="b"/>
              <a:pathLst>
                <a:path w="163194" h="447039">
                  <a:moveTo>
                    <a:pt x="162687" y="0"/>
                  </a:moveTo>
                  <a:lnTo>
                    <a:pt x="42799" y="28575"/>
                  </a:lnTo>
                  <a:lnTo>
                    <a:pt x="0" y="446658"/>
                  </a:lnTo>
                  <a:lnTo>
                    <a:pt x="37951" y="431545"/>
                  </a:lnTo>
                  <a:lnTo>
                    <a:pt x="72532" y="419861"/>
                  </a:lnTo>
                  <a:lnTo>
                    <a:pt x="103709" y="411511"/>
                  </a:lnTo>
                  <a:lnTo>
                    <a:pt x="131444" y="406400"/>
                  </a:lnTo>
                  <a:lnTo>
                    <a:pt x="136017" y="297941"/>
                  </a:lnTo>
                  <a:lnTo>
                    <a:pt x="68706" y="314325"/>
                  </a:lnTo>
                  <a:lnTo>
                    <a:pt x="71627" y="291591"/>
                  </a:lnTo>
                  <a:lnTo>
                    <a:pt x="73025" y="275716"/>
                  </a:lnTo>
                  <a:lnTo>
                    <a:pt x="119137" y="253400"/>
                  </a:lnTo>
                  <a:lnTo>
                    <a:pt x="138556" y="247776"/>
                  </a:lnTo>
                  <a:lnTo>
                    <a:pt x="141731" y="166750"/>
                  </a:lnTo>
                  <a:lnTo>
                    <a:pt x="84200" y="186562"/>
                  </a:lnTo>
                  <a:lnTo>
                    <a:pt x="88997" y="146198"/>
                  </a:lnTo>
                  <a:lnTo>
                    <a:pt x="92837" y="121285"/>
                  </a:lnTo>
                  <a:lnTo>
                    <a:pt x="108035" y="117530"/>
                  </a:lnTo>
                  <a:lnTo>
                    <a:pt x="123936" y="114204"/>
                  </a:lnTo>
                  <a:lnTo>
                    <a:pt x="140575" y="111212"/>
                  </a:lnTo>
                  <a:lnTo>
                    <a:pt x="157987" y="108457"/>
                  </a:lnTo>
                  <a:lnTo>
                    <a:pt x="16268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679956" y="1656461"/>
              <a:ext cx="163195" cy="447040"/>
            </a:xfrm>
            <a:custGeom>
              <a:avLst/>
              <a:gdLst/>
              <a:ahLst/>
              <a:cxnLst/>
              <a:rect l="l" t="t" r="r" b="b"/>
              <a:pathLst>
                <a:path w="163194" h="447039">
                  <a:moveTo>
                    <a:pt x="92837" y="121285"/>
                  </a:moveTo>
                  <a:lnTo>
                    <a:pt x="86933" y="162559"/>
                  </a:lnTo>
                  <a:lnTo>
                    <a:pt x="84200" y="186562"/>
                  </a:lnTo>
                  <a:lnTo>
                    <a:pt x="98601" y="181574"/>
                  </a:lnTo>
                  <a:lnTo>
                    <a:pt x="113014" y="176657"/>
                  </a:lnTo>
                  <a:lnTo>
                    <a:pt x="127402" y="171739"/>
                  </a:lnTo>
                  <a:lnTo>
                    <a:pt x="141731" y="166750"/>
                  </a:lnTo>
                  <a:lnTo>
                    <a:pt x="140950" y="187019"/>
                  </a:lnTo>
                  <a:lnTo>
                    <a:pt x="140144" y="207263"/>
                  </a:lnTo>
                  <a:lnTo>
                    <a:pt x="139338" y="227508"/>
                  </a:lnTo>
                  <a:lnTo>
                    <a:pt x="138556" y="247776"/>
                  </a:lnTo>
                  <a:lnTo>
                    <a:pt x="101885" y="258667"/>
                  </a:lnTo>
                  <a:lnTo>
                    <a:pt x="72389" y="283971"/>
                  </a:lnTo>
                  <a:lnTo>
                    <a:pt x="71627" y="291591"/>
                  </a:lnTo>
                  <a:lnTo>
                    <a:pt x="70738" y="299085"/>
                  </a:lnTo>
                  <a:lnTo>
                    <a:pt x="69723" y="306704"/>
                  </a:lnTo>
                  <a:lnTo>
                    <a:pt x="68706" y="314325"/>
                  </a:lnTo>
                  <a:lnTo>
                    <a:pt x="85564" y="310193"/>
                  </a:lnTo>
                  <a:lnTo>
                    <a:pt x="102409" y="306133"/>
                  </a:lnTo>
                  <a:lnTo>
                    <a:pt x="119231" y="302073"/>
                  </a:lnTo>
                  <a:lnTo>
                    <a:pt x="136017" y="297941"/>
                  </a:lnTo>
                  <a:lnTo>
                    <a:pt x="134874" y="325068"/>
                  </a:lnTo>
                  <a:lnTo>
                    <a:pt x="133731" y="352171"/>
                  </a:lnTo>
                  <a:lnTo>
                    <a:pt x="132587" y="379273"/>
                  </a:lnTo>
                  <a:lnTo>
                    <a:pt x="131444" y="406400"/>
                  </a:lnTo>
                  <a:lnTo>
                    <a:pt x="103709" y="411511"/>
                  </a:lnTo>
                  <a:lnTo>
                    <a:pt x="72532" y="419861"/>
                  </a:lnTo>
                  <a:lnTo>
                    <a:pt x="37951" y="431545"/>
                  </a:lnTo>
                  <a:lnTo>
                    <a:pt x="0" y="446658"/>
                  </a:lnTo>
                  <a:lnTo>
                    <a:pt x="5276" y="394372"/>
                  </a:lnTo>
                  <a:lnTo>
                    <a:pt x="10616" y="342096"/>
                  </a:lnTo>
                  <a:lnTo>
                    <a:pt x="15997" y="289829"/>
                  </a:lnTo>
                  <a:lnTo>
                    <a:pt x="21399" y="237569"/>
                  </a:lnTo>
                  <a:lnTo>
                    <a:pt x="26801" y="185315"/>
                  </a:lnTo>
                  <a:lnTo>
                    <a:pt x="32182" y="133066"/>
                  </a:lnTo>
                  <a:lnTo>
                    <a:pt x="37522" y="80819"/>
                  </a:lnTo>
                  <a:lnTo>
                    <a:pt x="42799" y="28575"/>
                  </a:lnTo>
                  <a:lnTo>
                    <a:pt x="72800" y="21341"/>
                  </a:lnTo>
                  <a:lnTo>
                    <a:pt x="102790" y="14239"/>
                  </a:lnTo>
                  <a:lnTo>
                    <a:pt x="132756" y="7161"/>
                  </a:lnTo>
                  <a:lnTo>
                    <a:pt x="162687" y="0"/>
                  </a:lnTo>
                  <a:lnTo>
                    <a:pt x="161524" y="27072"/>
                  </a:lnTo>
                  <a:lnTo>
                    <a:pt x="160337" y="54181"/>
                  </a:lnTo>
                  <a:lnTo>
                    <a:pt x="159150" y="81313"/>
                  </a:lnTo>
                  <a:lnTo>
                    <a:pt x="157987" y="108457"/>
                  </a:lnTo>
                  <a:lnTo>
                    <a:pt x="140575" y="111212"/>
                  </a:lnTo>
                  <a:lnTo>
                    <a:pt x="123936" y="114204"/>
                  </a:lnTo>
                  <a:lnTo>
                    <a:pt x="108035" y="117530"/>
                  </a:lnTo>
                  <a:lnTo>
                    <a:pt x="92837" y="12128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821495" y="1666367"/>
              <a:ext cx="167640" cy="448309"/>
            </a:xfrm>
            <a:custGeom>
              <a:avLst/>
              <a:gdLst/>
              <a:ahLst/>
              <a:cxnLst/>
              <a:rect l="l" t="t" r="r" b="b"/>
              <a:pathLst>
                <a:path w="167639" h="448310">
                  <a:moveTo>
                    <a:pt x="134177" y="0"/>
                  </a:moveTo>
                  <a:lnTo>
                    <a:pt x="96109" y="24923"/>
                  </a:lnTo>
                  <a:lnTo>
                    <a:pt x="51754" y="91567"/>
                  </a:lnTo>
                  <a:lnTo>
                    <a:pt x="31142" y="132859"/>
                  </a:lnTo>
                  <a:lnTo>
                    <a:pt x="15638" y="171592"/>
                  </a:lnTo>
                  <a:lnTo>
                    <a:pt x="192" y="241426"/>
                  </a:lnTo>
                  <a:lnTo>
                    <a:pt x="0" y="256506"/>
                  </a:lnTo>
                  <a:lnTo>
                    <a:pt x="1891" y="269382"/>
                  </a:lnTo>
                  <a:lnTo>
                    <a:pt x="5853" y="280092"/>
                  </a:lnTo>
                  <a:lnTo>
                    <a:pt x="11876" y="288671"/>
                  </a:lnTo>
                  <a:lnTo>
                    <a:pt x="16448" y="293877"/>
                  </a:lnTo>
                  <a:lnTo>
                    <a:pt x="23306" y="296799"/>
                  </a:lnTo>
                  <a:lnTo>
                    <a:pt x="32323" y="296799"/>
                  </a:lnTo>
                  <a:lnTo>
                    <a:pt x="37945" y="296368"/>
                  </a:lnTo>
                  <a:lnTo>
                    <a:pt x="44721" y="295068"/>
                  </a:lnTo>
                  <a:lnTo>
                    <a:pt x="52665" y="292887"/>
                  </a:lnTo>
                  <a:lnTo>
                    <a:pt x="70691" y="287033"/>
                  </a:lnTo>
                  <a:lnTo>
                    <a:pt x="78535" y="285003"/>
                  </a:lnTo>
                  <a:lnTo>
                    <a:pt x="85308" y="283759"/>
                  </a:lnTo>
                  <a:lnTo>
                    <a:pt x="90997" y="283337"/>
                  </a:lnTo>
                  <a:lnTo>
                    <a:pt x="100649" y="283337"/>
                  </a:lnTo>
                  <a:lnTo>
                    <a:pt x="105729" y="288036"/>
                  </a:lnTo>
                  <a:lnTo>
                    <a:pt x="105729" y="297942"/>
                  </a:lnTo>
                  <a:lnTo>
                    <a:pt x="84520" y="330073"/>
                  </a:lnTo>
                  <a:lnTo>
                    <a:pt x="70042" y="337565"/>
                  </a:lnTo>
                  <a:lnTo>
                    <a:pt x="66105" y="339344"/>
                  </a:lnTo>
                  <a:lnTo>
                    <a:pt x="62168" y="340613"/>
                  </a:lnTo>
                  <a:lnTo>
                    <a:pt x="58231" y="340613"/>
                  </a:lnTo>
                  <a:lnTo>
                    <a:pt x="51812" y="339840"/>
                  </a:lnTo>
                  <a:lnTo>
                    <a:pt x="45547" y="337470"/>
                  </a:lnTo>
                  <a:lnTo>
                    <a:pt x="39496" y="333434"/>
                  </a:lnTo>
                  <a:lnTo>
                    <a:pt x="33720" y="327660"/>
                  </a:lnTo>
                  <a:lnTo>
                    <a:pt x="16686" y="387619"/>
                  </a:lnTo>
                  <a:lnTo>
                    <a:pt x="4891" y="430911"/>
                  </a:lnTo>
                  <a:lnTo>
                    <a:pt x="13860" y="438265"/>
                  </a:lnTo>
                  <a:lnTo>
                    <a:pt x="23020" y="443547"/>
                  </a:lnTo>
                  <a:lnTo>
                    <a:pt x="32323" y="446734"/>
                  </a:lnTo>
                  <a:lnTo>
                    <a:pt x="41721" y="447801"/>
                  </a:lnTo>
                  <a:lnTo>
                    <a:pt x="52016" y="446518"/>
                  </a:lnTo>
                  <a:lnTo>
                    <a:pt x="102429" y="406975"/>
                  </a:lnTo>
                  <a:lnTo>
                    <a:pt x="133865" y="359596"/>
                  </a:lnTo>
                  <a:lnTo>
                    <a:pt x="153529" y="311205"/>
                  </a:lnTo>
                  <a:lnTo>
                    <a:pt x="162276" y="270994"/>
                  </a:lnTo>
                  <a:lnTo>
                    <a:pt x="163387" y="251840"/>
                  </a:lnTo>
                  <a:lnTo>
                    <a:pt x="163387" y="244221"/>
                  </a:lnTo>
                  <a:lnTo>
                    <a:pt x="150592" y="204327"/>
                  </a:lnTo>
                  <a:lnTo>
                    <a:pt x="126557" y="195961"/>
                  </a:lnTo>
                  <a:lnTo>
                    <a:pt x="120433" y="196274"/>
                  </a:lnTo>
                  <a:lnTo>
                    <a:pt x="113857" y="197231"/>
                  </a:lnTo>
                  <a:lnTo>
                    <a:pt x="106805" y="198854"/>
                  </a:lnTo>
                  <a:lnTo>
                    <a:pt x="91759" y="203581"/>
                  </a:lnTo>
                  <a:lnTo>
                    <a:pt x="85917" y="204597"/>
                  </a:lnTo>
                  <a:lnTo>
                    <a:pt x="72963" y="204597"/>
                  </a:lnTo>
                  <a:lnTo>
                    <a:pt x="68264" y="201168"/>
                  </a:lnTo>
                  <a:lnTo>
                    <a:pt x="67502" y="193548"/>
                  </a:lnTo>
                  <a:lnTo>
                    <a:pt x="67484" y="185144"/>
                  </a:lnTo>
                  <a:lnTo>
                    <a:pt x="68883" y="176514"/>
                  </a:lnTo>
                  <a:lnTo>
                    <a:pt x="88743" y="140176"/>
                  </a:lnTo>
                  <a:lnTo>
                    <a:pt x="102173" y="134112"/>
                  </a:lnTo>
                  <a:lnTo>
                    <a:pt x="106193" y="135844"/>
                  </a:lnTo>
                  <a:lnTo>
                    <a:pt x="109094" y="141017"/>
                  </a:lnTo>
                  <a:lnTo>
                    <a:pt x="110853" y="149596"/>
                  </a:lnTo>
                  <a:lnTo>
                    <a:pt x="111444" y="161544"/>
                  </a:lnTo>
                  <a:lnTo>
                    <a:pt x="165800" y="127762"/>
                  </a:lnTo>
                  <a:lnTo>
                    <a:pt x="167070" y="103314"/>
                  </a:lnTo>
                  <a:lnTo>
                    <a:pt x="167578" y="81534"/>
                  </a:lnTo>
                  <a:lnTo>
                    <a:pt x="165484" y="44612"/>
                  </a:lnTo>
                  <a:lnTo>
                    <a:pt x="159212" y="18669"/>
                  </a:lnTo>
                  <a:lnTo>
                    <a:pt x="148772" y="3774"/>
                  </a:lnTo>
                  <a:lnTo>
                    <a:pt x="13417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821495" y="1666367"/>
              <a:ext cx="167640" cy="448309"/>
            </a:xfrm>
            <a:custGeom>
              <a:avLst/>
              <a:gdLst/>
              <a:ahLst/>
              <a:cxnLst/>
              <a:rect l="l" t="t" r="r" b="b"/>
              <a:pathLst>
                <a:path w="167639" h="448310">
                  <a:moveTo>
                    <a:pt x="165800" y="127762"/>
                  </a:moveTo>
                  <a:lnTo>
                    <a:pt x="131786" y="148899"/>
                  </a:lnTo>
                  <a:lnTo>
                    <a:pt x="125017" y="153098"/>
                  </a:lnTo>
                  <a:lnTo>
                    <a:pt x="118225" y="157297"/>
                  </a:lnTo>
                  <a:lnTo>
                    <a:pt x="111444" y="161544"/>
                  </a:lnTo>
                  <a:lnTo>
                    <a:pt x="110853" y="149596"/>
                  </a:lnTo>
                  <a:lnTo>
                    <a:pt x="109094" y="141017"/>
                  </a:lnTo>
                  <a:lnTo>
                    <a:pt x="106193" y="135844"/>
                  </a:lnTo>
                  <a:lnTo>
                    <a:pt x="102173" y="134112"/>
                  </a:lnTo>
                  <a:lnTo>
                    <a:pt x="95434" y="135620"/>
                  </a:lnTo>
                  <a:lnTo>
                    <a:pt x="71592" y="167669"/>
                  </a:lnTo>
                  <a:lnTo>
                    <a:pt x="67484" y="185144"/>
                  </a:lnTo>
                  <a:lnTo>
                    <a:pt x="67502" y="193548"/>
                  </a:lnTo>
                  <a:lnTo>
                    <a:pt x="68264" y="201168"/>
                  </a:lnTo>
                  <a:lnTo>
                    <a:pt x="72963" y="204597"/>
                  </a:lnTo>
                  <a:lnTo>
                    <a:pt x="81218" y="204597"/>
                  </a:lnTo>
                  <a:lnTo>
                    <a:pt x="85917" y="204597"/>
                  </a:lnTo>
                  <a:lnTo>
                    <a:pt x="91759" y="203581"/>
                  </a:lnTo>
                  <a:lnTo>
                    <a:pt x="99252" y="201168"/>
                  </a:lnTo>
                  <a:lnTo>
                    <a:pt x="106805" y="198854"/>
                  </a:lnTo>
                  <a:lnTo>
                    <a:pt x="113857" y="197231"/>
                  </a:lnTo>
                  <a:lnTo>
                    <a:pt x="120433" y="196274"/>
                  </a:lnTo>
                  <a:lnTo>
                    <a:pt x="126557" y="195961"/>
                  </a:lnTo>
                  <a:lnTo>
                    <a:pt x="140146" y="198042"/>
                  </a:lnTo>
                  <a:lnTo>
                    <a:pt x="161863" y="229743"/>
                  </a:lnTo>
                  <a:lnTo>
                    <a:pt x="163387" y="244221"/>
                  </a:lnTo>
                  <a:lnTo>
                    <a:pt x="163387" y="251840"/>
                  </a:lnTo>
                  <a:lnTo>
                    <a:pt x="158974" y="290766"/>
                  </a:lnTo>
                  <a:lnTo>
                    <a:pt x="145988" y="332359"/>
                  </a:lnTo>
                  <a:lnTo>
                    <a:pt x="119302" y="384428"/>
                  </a:lnTo>
                  <a:lnTo>
                    <a:pt x="83377" y="427355"/>
                  </a:lnTo>
                  <a:lnTo>
                    <a:pt x="41721" y="447801"/>
                  </a:lnTo>
                  <a:lnTo>
                    <a:pt x="32323" y="446734"/>
                  </a:lnTo>
                  <a:lnTo>
                    <a:pt x="23020" y="443547"/>
                  </a:lnTo>
                  <a:lnTo>
                    <a:pt x="13860" y="438265"/>
                  </a:lnTo>
                  <a:lnTo>
                    <a:pt x="4891" y="430911"/>
                  </a:lnTo>
                  <a:lnTo>
                    <a:pt x="10128" y="411331"/>
                  </a:lnTo>
                  <a:lnTo>
                    <a:pt x="16686" y="387619"/>
                  </a:lnTo>
                  <a:lnTo>
                    <a:pt x="24554" y="359741"/>
                  </a:lnTo>
                  <a:lnTo>
                    <a:pt x="33720" y="327660"/>
                  </a:lnTo>
                  <a:lnTo>
                    <a:pt x="39496" y="333434"/>
                  </a:lnTo>
                  <a:lnTo>
                    <a:pt x="45547" y="337470"/>
                  </a:lnTo>
                  <a:lnTo>
                    <a:pt x="51812" y="339840"/>
                  </a:lnTo>
                  <a:lnTo>
                    <a:pt x="58231" y="340613"/>
                  </a:lnTo>
                  <a:lnTo>
                    <a:pt x="62168" y="340613"/>
                  </a:lnTo>
                  <a:lnTo>
                    <a:pt x="66105" y="339344"/>
                  </a:lnTo>
                  <a:lnTo>
                    <a:pt x="70042" y="337565"/>
                  </a:lnTo>
                  <a:lnTo>
                    <a:pt x="77662" y="334645"/>
                  </a:lnTo>
                  <a:lnTo>
                    <a:pt x="104826" y="304496"/>
                  </a:lnTo>
                  <a:lnTo>
                    <a:pt x="105729" y="297942"/>
                  </a:lnTo>
                  <a:lnTo>
                    <a:pt x="105729" y="288036"/>
                  </a:lnTo>
                  <a:lnTo>
                    <a:pt x="100649" y="283337"/>
                  </a:lnTo>
                  <a:lnTo>
                    <a:pt x="90997" y="283337"/>
                  </a:lnTo>
                  <a:lnTo>
                    <a:pt x="52665" y="292887"/>
                  </a:lnTo>
                  <a:lnTo>
                    <a:pt x="44721" y="295068"/>
                  </a:lnTo>
                  <a:lnTo>
                    <a:pt x="37945" y="296368"/>
                  </a:lnTo>
                  <a:lnTo>
                    <a:pt x="32323" y="296799"/>
                  </a:lnTo>
                  <a:lnTo>
                    <a:pt x="23306" y="296799"/>
                  </a:lnTo>
                  <a:lnTo>
                    <a:pt x="0" y="256506"/>
                  </a:lnTo>
                  <a:lnTo>
                    <a:pt x="192" y="241426"/>
                  </a:lnTo>
                  <a:lnTo>
                    <a:pt x="15638" y="171592"/>
                  </a:lnTo>
                  <a:lnTo>
                    <a:pt x="31142" y="132859"/>
                  </a:lnTo>
                  <a:lnTo>
                    <a:pt x="51754" y="91567"/>
                  </a:lnTo>
                  <a:lnTo>
                    <a:pt x="74670" y="52970"/>
                  </a:lnTo>
                  <a:lnTo>
                    <a:pt x="115976" y="7306"/>
                  </a:lnTo>
                  <a:lnTo>
                    <a:pt x="134177" y="0"/>
                  </a:lnTo>
                  <a:lnTo>
                    <a:pt x="148772" y="3774"/>
                  </a:lnTo>
                  <a:lnTo>
                    <a:pt x="159212" y="18669"/>
                  </a:lnTo>
                  <a:lnTo>
                    <a:pt x="165484" y="44612"/>
                  </a:lnTo>
                  <a:lnTo>
                    <a:pt x="167578" y="81534"/>
                  </a:lnTo>
                  <a:lnTo>
                    <a:pt x="167443" y="92043"/>
                  </a:lnTo>
                  <a:lnTo>
                    <a:pt x="167070" y="103314"/>
                  </a:lnTo>
                  <a:lnTo>
                    <a:pt x="166506" y="115252"/>
                  </a:lnTo>
                  <a:lnTo>
                    <a:pt x="165800" y="127762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7491" y="1627187"/>
              <a:ext cx="1847342" cy="496442"/>
            </a:xfrm>
            <a:prstGeom prst="rect">
              <a:avLst/>
            </a:prstGeom>
          </p:spPr>
        </p:pic>
      </p:grpSp>
      <p:grpSp>
        <p:nvGrpSpPr>
          <p:cNvPr id="25" name="object 25"/>
          <p:cNvGrpSpPr/>
          <p:nvPr/>
        </p:nvGrpSpPr>
        <p:grpSpPr>
          <a:xfrm>
            <a:off x="3924744" y="1641665"/>
            <a:ext cx="848994" cy="494030"/>
            <a:chOff x="3924744" y="1641665"/>
            <a:chExt cx="848994" cy="494030"/>
          </a:xfrm>
        </p:grpSpPr>
        <p:sp>
          <p:nvSpPr>
            <p:cNvPr id="26" name="object 26"/>
            <p:cNvSpPr/>
            <p:nvPr/>
          </p:nvSpPr>
          <p:spPr>
            <a:xfrm>
              <a:off x="3929507" y="1666367"/>
              <a:ext cx="153035" cy="436880"/>
            </a:xfrm>
            <a:custGeom>
              <a:avLst/>
              <a:gdLst/>
              <a:ahLst/>
              <a:cxnLst/>
              <a:rect l="l" t="t" r="r" b="b"/>
              <a:pathLst>
                <a:path w="153035" h="436880">
                  <a:moveTo>
                    <a:pt x="152526" y="0"/>
                  </a:moveTo>
                  <a:lnTo>
                    <a:pt x="0" y="28575"/>
                  </a:lnTo>
                  <a:lnTo>
                    <a:pt x="4317" y="137540"/>
                  </a:lnTo>
                  <a:lnTo>
                    <a:pt x="23367" y="131699"/>
                  </a:lnTo>
                  <a:lnTo>
                    <a:pt x="42798" y="126492"/>
                  </a:lnTo>
                  <a:lnTo>
                    <a:pt x="9651" y="436752"/>
                  </a:lnTo>
                  <a:lnTo>
                    <a:pt x="70484" y="411099"/>
                  </a:lnTo>
                  <a:lnTo>
                    <a:pt x="73631" y="365204"/>
                  </a:lnTo>
                  <a:lnTo>
                    <a:pt x="77709" y="317923"/>
                  </a:lnTo>
                  <a:lnTo>
                    <a:pt x="82676" y="269224"/>
                  </a:lnTo>
                  <a:lnTo>
                    <a:pt x="88490" y="219075"/>
                  </a:lnTo>
                  <a:lnTo>
                    <a:pt x="95108" y="167444"/>
                  </a:lnTo>
                  <a:lnTo>
                    <a:pt x="102488" y="114300"/>
                  </a:lnTo>
                  <a:lnTo>
                    <a:pt x="150367" y="108458"/>
                  </a:lnTo>
                  <a:lnTo>
                    <a:pt x="15252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3929507" y="1666367"/>
              <a:ext cx="153035" cy="436880"/>
            </a:xfrm>
            <a:custGeom>
              <a:avLst/>
              <a:gdLst/>
              <a:ahLst/>
              <a:cxnLst/>
              <a:rect l="l" t="t" r="r" b="b"/>
              <a:pathLst>
                <a:path w="153035" h="436880">
                  <a:moveTo>
                    <a:pt x="152526" y="0"/>
                  </a:moveTo>
                  <a:lnTo>
                    <a:pt x="151495" y="54181"/>
                  </a:lnTo>
                  <a:lnTo>
                    <a:pt x="150367" y="108458"/>
                  </a:lnTo>
                  <a:lnTo>
                    <a:pt x="137886" y="109781"/>
                  </a:lnTo>
                  <a:lnTo>
                    <a:pt x="125761" y="111140"/>
                  </a:lnTo>
                  <a:lnTo>
                    <a:pt x="95108" y="167444"/>
                  </a:lnTo>
                  <a:lnTo>
                    <a:pt x="88490" y="219075"/>
                  </a:lnTo>
                  <a:lnTo>
                    <a:pt x="82676" y="269224"/>
                  </a:lnTo>
                  <a:lnTo>
                    <a:pt x="77709" y="317923"/>
                  </a:lnTo>
                  <a:lnTo>
                    <a:pt x="73631" y="365204"/>
                  </a:lnTo>
                  <a:lnTo>
                    <a:pt x="70484" y="411099"/>
                  </a:lnTo>
                  <a:lnTo>
                    <a:pt x="55300" y="417572"/>
                  </a:lnTo>
                  <a:lnTo>
                    <a:pt x="40068" y="423925"/>
                  </a:lnTo>
                  <a:lnTo>
                    <a:pt x="24836" y="430279"/>
                  </a:lnTo>
                  <a:lnTo>
                    <a:pt x="9651" y="436752"/>
                  </a:lnTo>
                  <a:lnTo>
                    <a:pt x="15150" y="385019"/>
                  </a:lnTo>
                  <a:lnTo>
                    <a:pt x="20700" y="333313"/>
                  </a:lnTo>
                  <a:lnTo>
                    <a:pt x="26273" y="281622"/>
                  </a:lnTo>
                  <a:lnTo>
                    <a:pt x="31834" y="229931"/>
                  </a:lnTo>
                  <a:lnTo>
                    <a:pt x="37353" y="178225"/>
                  </a:lnTo>
                  <a:lnTo>
                    <a:pt x="42798" y="126492"/>
                  </a:lnTo>
                  <a:lnTo>
                    <a:pt x="36321" y="128270"/>
                  </a:lnTo>
                  <a:lnTo>
                    <a:pt x="29844" y="129921"/>
                  </a:lnTo>
                  <a:lnTo>
                    <a:pt x="23367" y="131699"/>
                  </a:lnTo>
                  <a:lnTo>
                    <a:pt x="17017" y="133731"/>
                  </a:lnTo>
                  <a:lnTo>
                    <a:pt x="10667" y="135636"/>
                  </a:lnTo>
                  <a:lnTo>
                    <a:pt x="4317" y="137540"/>
                  </a:lnTo>
                  <a:lnTo>
                    <a:pt x="3250" y="110299"/>
                  </a:lnTo>
                  <a:lnTo>
                    <a:pt x="2158" y="83058"/>
                  </a:lnTo>
                  <a:lnTo>
                    <a:pt x="1067" y="55816"/>
                  </a:lnTo>
                  <a:lnTo>
                    <a:pt x="0" y="28575"/>
                  </a:lnTo>
                  <a:lnTo>
                    <a:pt x="38119" y="21341"/>
                  </a:lnTo>
                  <a:lnTo>
                    <a:pt x="76263" y="14239"/>
                  </a:lnTo>
                  <a:lnTo>
                    <a:pt x="114407" y="7161"/>
                  </a:lnTo>
                  <a:lnTo>
                    <a:pt x="152526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052951" y="1675638"/>
              <a:ext cx="178435" cy="422909"/>
            </a:xfrm>
            <a:custGeom>
              <a:avLst/>
              <a:gdLst/>
              <a:ahLst/>
              <a:cxnLst/>
              <a:rect l="l" t="t" r="r" b="b"/>
              <a:pathLst>
                <a:path w="178435" h="422910">
                  <a:moveTo>
                    <a:pt x="78104" y="0"/>
                  </a:moveTo>
                  <a:lnTo>
                    <a:pt x="7874" y="52577"/>
                  </a:lnTo>
                  <a:lnTo>
                    <a:pt x="38100" y="287019"/>
                  </a:lnTo>
                  <a:lnTo>
                    <a:pt x="0" y="416940"/>
                  </a:lnTo>
                  <a:lnTo>
                    <a:pt x="55372" y="422783"/>
                  </a:lnTo>
                  <a:lnTo>
                    <a:pt x="67108" y="377314"/>
                  </a:lnTo>
                  <a:lnTo>
                    <a:pt x="79994" y="330612"/>
                  </a:lnTo>
                  <a:lnTo>
                    <a:pt x="93975" y="282649"/>
                  </a:lnTo>
                  <a:lnTo>
                    <a:pt x="108997" y="233394"/>
                  </a:lnTo>
                  <a:lnTo>
                    <a:pt x="125008" y="182817"/>
                  </a:lnTo>
                  <a:lnTo>
                    <a:pt x="141954" y="130889"/>
                  </a:lnTo>
                  <a:lnTo>
                    <a:pt x="159780" y="77580"/>
                  </a:lnTo>
                  <a:lnTo>
                    <a:pt x="178435" y="22860"/>
                  </a:lnTo>
                  <a:lnTo>
                    <a:pt x="120523" y="6476"/>
                  </a:lnTo>
                  <a:lnTo>
                    <a:pt x="79121" y="147574"/>
                  </a:lnTo>
                  <a:lnTo>
                    <a:pt x="77940" y="127456"/>
                  </a:lnTo>
                  <a:lnTo>
                    <a:pt x="77104" y="107314"/>
                  </a:lnTo>
                  <a:lnTo>
                    <a:pt x="76674" y="87173"/>
                  </a:lnTo>
                  <a:lnTo>
                    <a:pt x="76708" y="67055"/>
                  </a:lnTo>
                  <a:lnTo>
                    <a:pt x="77216" y="30289"/>
                  </a:lnTo>
                  <a:lnTo>
                    <a:pt x="7810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052951" y="1675638"/>
              <a:ext cx="178435" cy="422909"/>
            </a:xfrm>
            <a:custGeom>
              <a:avLst/>
              <a:gdLst/>
              <a:ahLst/>
              <a:cxnLst/>
              <a:rect l="l" t="t" r="r" b="b"/>
              <a:pathLst>
                <a:path w="178435" h="422910">
                  <a:moveTo>
                    <a:pt x="120523" y="6476"/>
                  </a:moveTo>
                  <a:lnTo>
                    <a:pt x="135018" y="10608"/>
                  </a:lnTo>
                  <a:lnTo>
                    <a:pt x="149526" y="14668"/>
                  </a:lnTo>
                  <a:lnTo>
                    <a:pt x="164010" y="18728"/>
                  </a:lnTo>
                  <a:lnTo>
                    <a:pt x="178435" y="22860"/>
                  </a:lnTo>
                  <a:lnTo>
                    <a:pt x="159780" y="77580"/>
                  </a:lnTo>
                  <a:lnTo>
                    <a:pt x="141954" y="130889"/>
                  </a:lnTo>
                  <a:lnTo>
                    <a:pt x="125008" y="182817"/>
                  </a:lnTo>
                  <a:lnTo>
                    <a:pt x="108997" y="233394"/>
                  </a:lnTo>
                  <a:lnTo>
                    <a:pt x="93975" y="282649"/>
                  </a:lnTo>
                  <a:lnTo>
                    <a:pt x="79994" y="330612"/>
                  </a:lnTo>
                  <a:lnTo>
                    <a:pt x="67108" y="377314"/>
                  </a:lnTo>
                  <a:lnTo>
                    <a:pt x="55372" y="422783"/>
                  </a:lnTo>
                  <a:lnTo>
                    <a:pt x="41540" y="421352"/>
                  </a:lnTo>
                  <a:lnTo>
                    <a:pt x="27686" y="419909"/>
                  </a:lnTo>
                  <a:lnTo>
                    <a:pt x="13831" y="418443"/>
                  </a:lnTo>
                  <a:lnTo>
                    <a:pt x="0" y="416940"/>
                  </a:lnTo>
                  <a:lnTo>
                    <a:pt x="9453" y="384407"/>
                  </a:lnTo>
                  <a:lnTo>
                    <a:pt x="19050" y="351932"/>
                  </a:lnTo>
                  <a:lnTo>
                    <a:pt x="28646" y="319482"/>
                  </a:lnTo>
                  <a:lnTo>
                    <a:pt x="38100" y="287019"/>
                  </a:lnTo>
                  <a:lnTo>
                    <a:pt x="32103" y="240095"/>
                  </a:lnTo>
                  <a:lnTo>
                    <a:pt x="26033" y="193194"/>
                  </a:lnTo>
                  <a:lnTo>
                    <a:pt x="19940" y="146312"/>
                  </a:lnTo>
                  <a:lnTo>
                    <a:pt x="13870" y="99442"/>
                  </a:lnTo>
                  <a:lnTo>
                    <a:pt x="7874" y="52577"/>
                  </a:lnTo>
                  <a:lnTo>
                    <a:pt x="25384" y="39362"/>
                  </a:lnTo>
                  <a:lnTo>
                    <a:pt x="42989" y="26288"/>
                  </a:lnTo>
                  <a:lnTo>
                    <a:pt x="60594" y="13215"/>
                  </a:lnTo>
                  <a:lnTo>
                    <a:pt x="78104" y="0"/>
                  </a:lnTo>
                  <a:lnTo>
                    <a:pt x="77600" y="14370"/>
                  </a:lnTo>
                  <a:lnTo>
                    <a:pt x="77216" y="30289"/>
                  </a:lnTo>
                  <a:lnTo>
                    <a:pt x="76926" y="47827"/>
                  </a:lnTo>
                  <a:lnTo>
                    <a:pt x="76708" y="67055"/>
                  </a:lnTo>
                  <a:lnTo>
                    <a:pt x="76674" y="87173"/>
                  </a:lnTo>
                  <a:lnTo>
                    <a:pt x="77104" y="107314"/>
                  </a:lnTo>
                  <a:lnTo>
                    <a:pt x="77940" y="127456"/>
                  </a:lnTo>
                  <a:lnTo>
                    <a:pt x="79121" y="147574"/>
                  </a:lnTo>
                  <a:lnTo>
                    <a:pt x="89411" y="112275"/>
                  </a:lnTo>
                  <a:lnTo>
                    <a:pt x="99822" y="77025"/>
                  </a:lnTo>
                  <a:lnTo>
                    <a:pt x="110232" y="41775"/>
                  </a:lnTo>
                  <a:lnTo>
                    <a:pt x="120523" y="6476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159504" y="1670431"/>
              <a:ext cx="264160" cy="460375"/>
            </a:xfrm>
            <a:custGeom>
              <a:avLst/>
              <a:gdLst/>
              <a:ahLst/>
              <a:cxnLst/>
              <a:rect l="l" t="t" r="r" b="b"/>
              <a:pathLst>
                <a:path w="264160" h="460375">
                  <a:moveTo>
                    <a:pt x="264160" y="0"/>
                  </a:moveTo>
                  <a:lnTo>
                    <a:pt x="181356" y="23368"/>
                  </a:lnTo>
                  <a:lnTo>
                    <a:pt x="147574" y="220980"/>
                  </a:lnTo>
                  <a:lnTo>
                    <a:pt x="160147" y="6985"/>
                  </a:lnTo>
                  <a:lnTo>
                    <a:pt x="74041" y="29718"/>
                  </a:lnTo>
                  <a:lnTo>
                    <a:pt x="67421" y="81225"/>
                  </a:lnTo>
                  <a:lnTo>
                    <a:pt x="59971" y="132500"/>
                  </a:lnTo>
                  <a:lnTo>
                    <a:pt x="51730" y="183549"/>
                  </a:lnTo>
                  <a:lnTo>
                    <a:pt x="42735" y="234378"/>
                  </a:lnTo>
                  <a:lnTo>
                    <a:pt x="33026" y="284992"/>
                  </a:lnTo>
                  <a:lnTo>
                    <a:pt x="22641" y="335399"/>
                  </a:lnTo>
                  <a:lnTo>
                    <a:pt x="11620" y="385602"/>
                  </a:lnTo>
                  <a:lnTo>
                    <a:pt x="0" y="435610"/>
                  </a:lnTo>
                  <a:lnTo>
                    <a:pt x="74803" y="419226"/>
                  </a:lnTo>
                  <a:lnTo>
                    <a:pt x="125984" y="100837"/>
                  </a:lnTo>
                  <a:lnTo>
                    <a:pt x="102108" y="460121"/>
                  </a:lnTo>
                  <a:lnTo>
                    <a:pt x="141732" y="451358"/>
                  </a:lnTo>
                  <a:lnTo>
                    <a:pt x="188975" y="168529"/>
                  </a:lnTo>
                  <a:lnTo>
                    <a:pt x="176022" y="423925"/>
                  </a:lnTo>
                  <a:lnTo>
                    <a:pt x="249428" y="402971"/>
                  </a:lnTo>
                  <a:lnTo>
                    <a:pt x="249744" y="298432"/>
                  </a:lnTo>
                  <a:lnTo>
                    <a:pt x="250682" y="252448"/>
                  </a:lnTo>
                  <a:lnTo>
                    <a:pt x="252227" y="204953"/>
                  </a:lnTo>
                  <a:lnTo>
                    <a:pt x="254362" y="155954"/>
                  </a:lnTo>
                  <a:lnTo>
                    <a:pt x="257073" y="105458"/>
                  </a:lnTo>
                  <a:lnTo>
                    <a:pt x="260344" y="53471"/>
                  </a:lnTo>
                  <a:lnTo>
                    <a:pt x="26416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159504" y="1670431"/>
              <a:ext cx="264160" cy="460375"/>
            </a:xfrm>
            <a:custGeom>
              <a:avLst/>
              <a:gdLst/>
              <a:ahLst/>
              <a:cxnLst/>
              <a:rect l="l" t="t" r="r" b="b"/>
              <a:pathLst>
                <a:path w="264160" h="460375">
                  <a:moveTo>
                    <a:pt x="0" y="435610"/>
                  </a:moveTo>
                  <a:lnTo>
                    <a:pt x="11620" y="385602"/>
                  </a:lnTo>
                  <a:lnTo>
                    <a:pt x="22641" y="335399"/>
                  </a:lnTo>
                  <a:lnTo>
                    <a:pt x="33026" y="284992"/>
                  </a:lnTo>
                  <a:lnTo>
                    <a:pt x="42735" y="234378"/>
                  </a:lnTo>
                  <a:lnTo>
                    <a:pt x="51730" y="183549"/>
                  </a:lnTo>
                  <a:lnTo>
                    <a:pt x="59971" y="132500"/>
                  </a:lnTo>
                  <a:lnTo>
                    <a:pt x="67421" y="81225"/>
                  </a:lnTo>
                  <a:lnTo>
                    <a:pt x="74041" y="29718"/>
                  </a:lnTo>
                  <a:lnTo>
                    <a:pt x="95585" y="23987"/>
                  </a:lnTo>
                  <a:lnTo>
                    <a:pt x="117141" y="18351"/>
                  </a:lnTo>
                  <a:lnTo>
                    <a:pt x="138674" y="12715"/>
                  </a:lnTo>
                  <a:lnTo>
                    <a:pt x="160147" y="6985"/>
                  </a:lnTo>
                  <a:lnTo>
                    <a:pt x="156985" y="60442"/>
                  </a:lnTo>
                  <a:lnTo>
                    <a:pt x="153812" y="113934"/>
                  </a:lnTo>
                  <a:lnTo>
                    <a:pt x="150663" y="167451"/>
                  </a:lnTo>
                  <a:lnTo>
                    <a:pt x="147574" y="220980"/>
                  </a:lnTo>
                  <a:lnTo>
                    <a:pt x="155906" y="171547"/>
                  </a:lnTo>
                  <a:lnTo>
                    <a:pt x="164417" y="122126"/>
                  </a:lnTo>
                  <a:lnTo>
                    <a:pt x="172952" y="72729"/>
                  </a:lnTo>
                  <a:lnTo>
                    <a:pt x="181356" y="23368"/>
                  </a:lnTo>
                  <a:lnTo>
                    <a:pt x="202045" y="17448"/>
                  </a:lnTo>
                  <a:lnTo>
                    <a:pt x="222758" y="11636"/>
                  </a:lnTo>
                  <a:lnTo>
                    <a:pt x="243470" y="5847"/>
                  </a:lnTo>
                  <a:lnTo>
                    <a:pt x="264160" y="0"/>
                  </a:lnTo>
                  <a:lnTo>
                    <a:pt x="260344" y="53471"/>
                  </a:lnTo>
                  <a:lnTo>
                    <a:pt x="257073" y="105458"/>
                  </a:lnTo>
                  <a:lnTo>
                    <a:pt x="254362" y="155954"/>
                  </a:lnTo>
                  <a:lnTo>
                    <a:pt x="252227" y="204953"/>
                  </a:lnTo>
                  <a:lnTo>
                    <a:pt x="250682" y="252448"/>
                  </a:lnTo>
                  <a:lnTo>
                    <a:pt x="249744" y="298432"/>
                  </a:lnTo>
                  <a:lnTo>
                    <a:pt x="249428" y="342900"/>
                  </a:lnTo>
                  <a:lnTo>
                    <a:pt x="249428" y="358072"/>
                  </a:lnTo>
                  <a:lnTo>
                    <a:pt x="249428" y="373125"/>
                  </a:lnTo>
                  <a:lnTo>
                    <a:pt x="249428" y="388084"/>
                  </a:lnTo>
                  <a:lnTo>
                    <a:pt x="249428" y="402971"/>
                  </a:lnTo>
                  <a:lnTo>
                    <a:pt x="231046" y="408245"/>
                  </a:lnTo>
                  <a:lnTo>
                    <a:pt x="212677" y="413448"/>
                  </a:lnTo>
                  <a:lnTo>
                    <a:pt x="194331" y="418651"/>
                  </a:lnTo>
                  <a:lnTo>
                    <a:pt x="176022" y="423925"/>
                  </a:lnTo>
                  <a:lnTo>
                    <a:pt x="178564" y="372858"/>
                  </a:lnTo>
                  <a:lnTo>
                    <a:pt x="181148" y="321773"/>
                  </a:lnTo>
                  <a:lnTo>
                    <a:pt x="183757" y="270681"/>
                  </a:lnTo>
                  <a:lnTo>
                    <a:pt x="186373" y="219596"/>
                  </a:lnTo>
                  <a:lnTo>
                    <a:pt x="188975" y="168529"/>
                  </a:lnTo>
                  <a:lnTo>
                    <a:pt x="181172" y="215646"/>
                  </a:lnTo>
                  <a:lnTo>
                    <a:pt x="173284" y="262767"/>
                  </a:lnTo>
                  <a:lnTo>
                    <a:pt x="165353" y="309895"/>
                  </a:lnTo>
                  <a:lnTo>
                    <a:pt x="157423" y="357034"/>
                  </a:lnTo>
                  <a:lnTo>
                    <a:pt x="149535" y="404187"/>
                  </a:lnTo>
                  <a:lnTo>
                    <a:pt x="141732" y="451358"/>
                  </a:lnTo>
                  <a:lnTo>
                    <a:pt x="131825" y="453530"/>
                  </a:lnTo>
                  <a:lnTo>
                    <a:pt x="121920" y="455691"/>
                  </a:lnTo>
                  <a:lnTo>
                    <a:pt x="112014" y="457876"/>
                  </a:lnTo>
                  <a:lnTo>
                    <a:pt x="102108" y="460121"/>
                  </a:lnTo>
                  <a:lnTo>
                    <a:pt x="105496" y="408794"/>
                  </a:lnTo>
                  <a:lnTo>
                    <a:pt x="108907" y="357468"/>
                  </a:lnTo>
                  <a:lnTo>
                    <a:pt x="112331" y="306142"/>
                  </a:lnTo>
                  <a:lnTo>
                    <a:pt x="115760" y="254816"/>
                  </a:lnTo>
                  <a:lnTo>
                    <a:pt x="119184" y="203490"/>
                  </a:lnTo>
                  <a:lnTo>
                    <a:pt x="122595" y="152164"/>
                  </a:lnTo>
                  <a:lnTo>
                    <a:pt x="125984" y="100837"/>
                  </a:lnTo>
                  <a:lnTo>
                    <a:pt x="117527" y="153958"/>
                  </a:lnTo>
                  <a:lnTo>
                    <a:pt x="108961" y="207033"/>
                  </a:lnTo>
                  <a:lnTo>
                    <a:pt x="100345" y="260080"/>
                  </a:lnTo>
                  <a:lnTo>
                    <a:pt x="91741" y="313116"/>
                  </a:lnTo>
                  <a:lnTo>
                    <a:pt x="83206" y="366159"/>
                  </a:lnTo>
                  <a:lnTo>
                    <a:pt x="74803" y="419226"/>
                  </a:lnTo>
                  <a:lnTo>
                    <a:pt x="56114" y="423358"/>
                  </a:lnTo>
                  <a:lnTo>
                    <a:pt x="37401" y="427418"/>
                  </a:lnTo>
                  <a:lnTo>
                    <a:pt x="18688" y="431478"/>
                  </a:lnTo>
                  <a:lnTo>
                    <a:pt x="0" y="43561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411393" y="1646428"/>
              <a:ext cx="201295" cy="470534"/>
            </a:xfrm>
            <a:custGeom>
              <a:avLst/>
              <a:gdLst/>
              <a:ahLst/>
              <a:cxnLst/>
              <a:rect l="l" t="t" r="r" b="b"/>
              <a:pathLst>
                <a:path w="201295" h="470535">
                  <a:moveTo>
                    <a:pt x="138635" y="0"/>
                  </a:moveTo>
                  <a:lnTo>
                    <a:pt x="94772" y="21002"/>
                  </a:lnTo>
                  <a:lnTo>
                    <a:pt x="53672" y="84582"/>
                  </a:lnTo>
                  <a:lnTo>
                    <a:pt x="38813" y="120036"/>
                  </a:lnTo>
                  <a:lnTo>
                    <a:pt x="26145" y="156956"/>
                  </a:lnTo>
                  <a:lnTo>
                    <a:pt x="15810" y="195470"/>
                  </a:lnTo>
                  <a:lnTo>
                    <a:pt x="7952" y="235712"/>
                  </a:lnTo>
                  <a:lnTo>
                    <a:pt x="1951" y="282321"/>
                  </a:lnTo>
                  <a:lnTo>
                    <a:pt x="0" y="323449"/>
                  </a:lnTo>
                  <a:lnTo>
                    <a:pt x="2" y="327572"/>
                  </a:lnTo>
                  <a:lnTo>
                    <a:pt x="4451" y="383811"/>
                  </a:lnTo>
                  <a:lnTo>
                    <a:pt x="17360" y="431524"/>
                  </a:lnTo>
                  <a:lnTo>
                    <a:pt x="44796" y="465881"/>
                  </a:lnTo>
                  <a:lnTo>
                    <a:pt x="62562" y="470153"/>
                  </a:lnTo>
                  <a:lnTo>
                    <a:pt x="84743" y="464929"/>
                  </a:lnTo>
                  <a:lnTo>
                    <a:pt x="106282" y="449214"/>
                  </a:lnTo>
                  <a:lnTo>
                    <a:pt x="127106" y="422951"/>
                  </a:lnTo>
                  <a:lnTo>
                    <a:pt x="147144" y="386079"/>
                  </a:lnTo>
                  <a:lnTo>
                    <a:pt x="153121" y="372110"/>
                  </a:lnTo>
                  <a:lnTo>
                    <a:pt x="89232" y="372110"/>
                  </a:lnTo>
                  <a:lnTo>
                    <a:pt x="82318" y="371042"/>
                  </a:lnTo>
                  <a:lnTo>
                    <a:pt x="60911" y="337915"/>
                  </a:lnTo>
                  <a:lnTo>
                    <a:pt x="59006" y="316229"/>
                  </a:lnTo>
                  <a:lnTo>
                    <a:pt x="59209" y="307943"/>
                  </a:lnTo>
                  <a:lnTo>
                    <a:pt x="66132" y="258361"/>
                  </a:lnTo>
                  <a:lnTo>
                    <a:pt x="77685" y="217713"/>
                  </a:lnTo>
                  <a:lnTo>
                    <a:pt x="95409" y="174120"/>
                  </a:lnTo>
                  <a:lnTo>
                    <a:pt x="125681" y="144652"/>
                  </a:lnTo>
                  <a:lnTo>
                    <a:pt x="200803" y="144652"/>
                  </a:lnTo>
                  <a:lnTo>
                    <a:pt x="200325" y="126164"/>
                  </a:lnTo>
                  <a:lnTo>
                    <a:pt x="196150" y="87219"/>
                  </a:lnTo>
                  <a:lnTo>
                    <a:pt x="183426" y="38683"/>
                  </a:lnTo>
                  <a:lnTo>
                    <a:pt x="156391" y="4274"/>
                  </a:lnTo>
                  <a:lnTo>
                    <a:pt x="138635" y="0"/>
                  </a:lnTo>
                  <a:close/>
                </a:path>
                <a:path w="201295" h="470535">
                  <a:moveTo>
                    <a:pt x="200803" y="144652"/>
                  </a:moveTo>
                  <a:lnTo>
                    <a:pt x="125681" y="144652"/>
                  </a:lnTo>
                  <a:lnTo>
                    <a:pt x="133464" y="147292"/>
                  </a:lnTo>
                  <a:lnTo>
                    <a:pt x="139651" y="155193"/>
                  </a:lnTo>
                  <a:lnTo>
                    <a:pt x="144219" y="168334"/>
                  </a:lnTo>
                  <a:lnTo>
                    <a:pt x="147144" y="186689"/>
                  </a:lnTo>
                  <a:lnTo>
                    <a:pt x="148422" y="208131"/>
                  </a:lnTo>
                  <a:lnTo>
                    <a:pt x="148414" y="229631"/>
                  </a:lnTo>
                  <a:lnTo>
                    <a:pt x="144350" y="273050"/>
                  </a:lnTo>
                  <a:lnTo>
                    <a:pt x="131580" y="323449"/>
                  </a:lnTo>
                  <a:lnTo>
                    <a:pt x="108457" y="363474"/>
                  </a:lnTo>
                  <a:lnTo>
                    <a:pt x="89232" y="372110"/>
                  </a:lnTo>
                  <a:lnTo>
                    <a:pt x="153121" y="372110"/>
                  </a:lnTo>
                  <a:lnTo>
                    <a:pt x="175068" y="313896"/>
                  </a:lnTo>
                  <a:lnTo>
                    <a:pt x="185452" y="275584"/>
                  </a:lnTo>
                  <a:lnTo>
                    <a:pt x="193372" y="235712"/>
                  </a:lnTo>
                  <a:lnTo>
                    <a:pt x="198976" y="189579"/>
                  </a:lnTo>
                  <a:lnTo>
                    <a:pt x="200363" y="168334"/>
                  </a:lnTo>
                  <a:lnTo>
                    <a:pt x="200391" y="167917"/>
                  </a:lnTo>
                  <a:lnTo>
                    <a:pt x="200845" y="147919"/>
                  </a:lnTo>
                  <a:lnTo>
                    <a:pt x="200803" y="144652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411345" y="1646428"/>
              <a:ext cx="201295" cy="470534"/>
            </a:xfrm>
            <a:custGeom>
              <a:avLst/>
              <a:gdLst/>
              <a:ahLst/>
              <a:cxnLst/>
              <a:rect l="l" t="t" r="r" b="b"/>
              <a:pathLst>
                <a:path w="201295" h="470535">
                  <a:moveTo>
                    <a:pt x="138683" y="0"/>
                  </a:moveTo>
                  <a:lnTo>
                    <a:pt x="183475" y="38683"/>
                  </a:lnTo>
                  <a:lnTo>
                    <a:pt x="196199" y="87219"/>
                  </a:lnTo>
                  <a:lnTo>
                    <a:pt x="200374" y="126164"/>
                  </a:lnTo>
                  <a:lnTo>
                    <a:pt x="200913" y="147065"/>
                  </a:lnTo>
                  <a:lnTo>
                    <a:pt x="200439" y="167917"/>
                  </a:lnTo>
                  <a:lnTo>
                    <a:pt x="196681" y="212145"/>
                  </a:lnTo>
                  <a:lnTo>
                    <a:pt x="185501" y="275584"/>
                  </a:lnTo>
                  <a:lnTo>
                    <a:pt x="175117" y="313896"/>
                  </a:lnTo>
                  <a:lnTo>
                    <a:pt x="162327" y="350708"/>
                  </a:lnTo>
                  <a:lnTo>
                    <a:pt x="147192" y="386079"/>
                  </a:lnTo>
                  <a:lnTo>
                    <a:pt x="127154" y="422951"/>
                  </a:lnTo>
                  <a:lnTo>
                    <a:pt x="84792" y="464929"/>
                  </a:lnTo>
                  <a:lnTo>
                    <a:pt x="62610" y="470153"/>
                  </a:lnTo>
                  <a:lnTo>
                    <a:pt x="44844" y="465881"/>
                  </a:lnTo>
                  <a:lnTo>
                    <a:pt x="17408" y="431524"/>
                  </a:lnTo>
                  <a:lnTo>
                    <a:pt x="4500" y="383811"/>
                  </a:lnTo>
                  <a:lnTo>
                    <a:pt x="0" y="325500"/>
                  </a:lnTo>
                  <a:lnTo>
                    <a:pt x="500" y="304399"/>
                  </a:lnTo>
                  <a:lnTo>
                    <a:pt x="4500" y="259385"/>
                  </a:lnTo>
                  <a:lnTo>
                    <a:pt x="15859" y="195470"/>
                  </a:lnTo>
                  <a:lnTo>
                    <a:pt x="26193" y="156956"/>
                  </a:lnTo>
                  <a:lnTo>
                    <a:pt x="38861" y="120036"/>
                  </a:lnTo>
                  <a:lnTo>
                    <a:pt x="53720" y="84582"/>
                  </a:lnTo>
                  <a:lnTo>
                    <a:pt x="73836" y="47416"/>
                  </a:lnTo>
                  <a:lnTo>
                    <a:pt x="116496" y="5232"/>
                  </a:lnTo>
                  <a:lnTo>
                    <a:pt x="138683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65637" y="1786318"/>
              <a:ext cx="98940" cy="23698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4583811" y="1662811"/>
              <a:ext cx="184785" cy="440690"/>
            </a:xfrm>
            <a:custGeom>
              <a:avLst/>
              <a:gdLst/>
              <a:ahLst/>
              <a:cxnLst/>
              <a:rect l="l" t="t" r="r" b="b"/>
              <a:pathLst>
                <a:path w="184785" h="440689">
                  <a:moveTo>
                    <a:pt x="136398" y="0"/>
                  </a:moveTo>
                  <a:lnTo>
                    <a:pt x="95218" y="6810"/>
                  </a:lnTo>
                  <a:lnTo>
                    <a:pt x="43941" y="27431"/>
                  </a:lnTo>
                  <a:lnTo>
                    <a:pt x="38844" y="75329"/>
                  </a:lnTo>
                  <a:lnTo>
                    <a:pt x="33006" y="129557"/>
                  </a:lnTo>
                  <a:lnTo>
                    <a:pt x="17409" y="273557"/>
                  </a:lnTo>
                  <a:lnTo>
                    <a:pt x="13079" y="313809"/>
                  </a:lnTo>
                  <a:lnTo>
                    <a:pt x="2365" y="414416"/>
                  </a:lnTo>
                  <a:lnTo>
                    <a:pt x="0" y="440308"/>
                  </a:lnTo>
                  <a:lnTo>
                    <a:pt x="56896" y="414654"/>
                  </a:lnTo>
                  <a:lnTo>
                    <a:pt x="59295" y="381517"/>
                  </a:lnTo>
                  <a:lnTo>
                    <a:pt x="62277" y="346916"/>
                  </a:lnTo>
                  <a:lnTo>
                    <a:pt x="65807" y="310909"/>
                  </a:lnTo>
                  <a:lnTo>
                    <a:pt x="69808" y="273938"/>
                  </a:lnTo>
                  <a:lnTo>
                    <a:pt x="69850" y="273557"/>
                  </a:lnTo>
                  <a:lnTo>
                    <a:pt x="141080" y="273557"/>
                  </a:lnTo>
                  <a:lnTo>
                    <a:pt x="136524" y="258667"/>
                  </a:lnTo>
                  <a:lnTo>
                    <a:pt x="127936" y="229782"/>
                  </a:lnTo>
                  <a:lnTo>
                    <a:pt x="123443" y="212851"/>
                  </a:lnTo>
                  <a:lnTo>
                    <a:pt x="132709" y="198881"/>
                  </a:lnTo>
                  <a:lnTo>
                    <a:pt x="78486" y="198881"/>
                  </a:lnTo>
                  <a:lnTo>
                    <a:pt x="84851" y="149262"/>
                  </a:lnTo>
                  <a:lnTo>
                    <a:pt x="103203" y="113014"/>
                  </a:lnTo>
                  <a:lnTo>
                    <a:pt x="113411" y="110870"/>
                  </a:lnTo>
                  <a:lnTo>
                    <a:pt x="175637" y="110870"/>
                  </a:lnTo>
                  <a:lnTo>
                    <a:pt x="180576" y="94158"/>
                  </a:lnTo>
                  <a:lnTo>
                    <a:pt x="184658" y="54863"/>
                  </a:lnTo>
                  <a:lnTo>
                    <a:pt x="181832" y="30753"/>
                  </a:lnTo>
                  <a:lnTo>
                    <a:pt x="172815" y="13620"/>
                  </a:lnTo>
                  <a:lnTo>
                    <a:pt x="157654" y="3393"/>
                  </a:lnTo>
                  <a:lnTo>
                    <a:pt x="136398" y="0"/>
                  </a:lnTo>
                  <a:close/>
                </a:path>
                <a:path w="184785" h="440689">
                  <a:moveTo>
                    <a:pt x="141080" y="273557"/>
                  </a:moveTo>
                  <a:lnTo>
                    <a:pt x="70612" y="273557"/>
                  </a:lnTo>
                  <a:lnTo>
                    <a:pt x="80065" y="313809"/>
                  </a:lnTo>
                  <a:lnTo>
                    <a:pt x="99258" y="394215"/>
                  </a:lnTo>
                  <a:lnTo>
                    <a:pt x="108712" y="434466"/>
                  </a:lnTo>
                  <a:lnTo>
                    <a:pt x="154646" y="367887"/>
                  </a:lnTo>
                  <a:lnTo>
                    <a:pt x="165226" y="352298"/>
                  </a:lnTo>
                  <a:lnTo>
                    <a:pt x="149018" y="299505"/>
                  </a:lnTo>
                  <a:lnTo>
                    <a:pt x="141197" y="273938"/>
                  </a:lnTo>
                  <a:lnTo>
                    <a:pt x="141080" y="273557"/>
                  </a:lnTo>
                  <a:close/>
                </a:path>
                <a:path w="184785" h="440689">
                  <a:moveTo>
                    <a:pt x="70612" y="273557"/>
                  </a:moveTo>
                  <a:lnTo>
                    <a:pt x="69850" y="273557"/>
                  </a:lnTo>
                  <a:lnTo>
                    <a:pt x="69976" y="273938"/>
                  </a:lnTo>
                  <a:lnTo>
                    <a:pt x="70358" y="273938"/>
                  </a:lnTo>
                  <a:lnTo>
                    <a:pt x="70485" y="273685"/>
                  </a:lnTo>
                  <a:lnTo>
                    <a:pt x="70612" y="273557"/>
                  </a:lnTo>
                  <a:close/>
                </a:path>
                <a:path w="184785" h="440689">
                  <a:moveTo>
                    <a:pt x="175637" y="110870"/>
                  </a:moveTo>
                  <a:lnTo>
                    <a:pt x="120141" y="110870"/>
                  </a:lnTo>
                  <a:lnTo>
                    <a:pt x="123825" y="114935"/>
                  </a:lnTo>
                  <a:lnTo>
                    <a:pt x="123825" y="126618"/>
                  </a:lnTo>
                  <a:lnTo>
                    <a:pt x="103250" y="171450"/>
                  </a:lnTo>
                  <a:lnTo>
                    <a:pt x="78486" y="198881"/>
                  </a:lnTo>
                  <a:lnTo>
                    <a:pt x="132709" y="198881"/>
                  </a:lnTo>
                  <a:lnTo>
                    <a:pt x="149885" y="172985"/>
                  </a:lnTo>
                  <a:lnTo>
                    <a:pt x="168896" y="133603"/>
                  </a:lnTo>
                  <a:lnTo>
                    <a:pt x="169970" y="130048"/>
                  </a:lnTo>
                  <a:lnTo>
                    <a:pt x="175637" y="11087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583811" y="1662811"/>
              <a:ext cx="184785" cy="440690"/>
            </a:xfrm>
            <a:custGeom>
              <a:avLst/>
              <a:gdLst/>
              <a:ahLst/>
              <a:cxnLst/>
              <a:rect l="l" t="t" r="r" b="b"/>
              <a:pathLst>
                <a:path w="184785" h="440689">
                  <a:moveTo>
                    <a:pt x="43941" y="27431"/>
                  </a:moveTo>
                  <a:lnTo>
                    <a:pt x="70854" y="15376"/>
                  </a:lnTo>
                  <a:lnTo>
                    <a:pt x="95218" y="6810"/>
                  </a:lnTo>
                  <a:lnTo>
                    <a:pt x="117058" y="1696"/>
                  </a:lnTo>
                  <a:lnTo>
                    <a:pt x="136398" y="0"/>
                  </a:lnTo>
                  <a:lnTo>
                    <a:pt x="157654" y="3393"/>
                  </a:lnTo>
                  <a:lnTo>
                    <a:pt x="172815" y="13620"/>
                  </a:lnTo>
                  <a:lnTo>
                    <a:pt x="181832" y="30753"/>
                  </a:lnTo>
                  <a:lnTo>
                    <a:pt x="184658" y="54863"/>
                  </a:lnTo>
                  <a:lnTo>
                    <a:pt x="180576" y="94158"/>
                  </a:lnTo>
                  <a:lnTo>
                    <a:pt x="168957" y="133476"/>
                  </a:lnTo>
                  <a:lnTo>
                    <a:pt x="149885" y="172985"/>
                  </a:lnTo>
                  <a:lnTo>
                    <a:pt x="123443" y="212851"/>
                  </a:lnTo>
                  <a:lnTo>
                    <a:pt x="127936" y="229782"/>
                  </a:lnTo>
                  <a:lnTo>
                    <a:pt x="136524" y="258667"/>
                  </a:lnTo>
                  <a:lnTo>
                    <a:pt x="149018" y="299505"/>
                  </a:lnTo>
                  <a:lnTo>
                    <a:pt x="165226" y="352298"/>
                  </a:lnTo>
                  <a:lnTo>
                    <a:pt x="154646" y="367887"/>
                  </a:lnTo>
                  <a:lnTo>
                    <a:pt x="141636" y="386714"/>
                  </a:lnTo>
                  <a:lnTo>
                    <a:pt x="126293" y="408876"/>
                  </a:lnTo>
                  <a:lnTo>
                    <a:pt x="108712" y="434466"/>
                  </a:lnTo>
                  <a:lnTo>
                    <a:pt x="99258" y="394215"/>
                  </a:lnTo>
                  <a:lnTo>
                    <a:pt x="89662" y="354012"/>
                  </a:lnTo>
                  <a:lnTo>
                    <a:pt x="80065" y="313809"/>
                  </a:lnTo>
                  <a:lnTo>
                    <a:pt x="70612" y="273557"/>
                  </a:lnTo>
                  <a:lnTo>
                    <a:pt x="70485" y="273685"/>
                  </a:lnTo>
                  <a:lnTo>
                    <a:pt x="70358" y="273938"/>
                  </a:lnTo>
                  <a:lnTo>
                    <a:pt x="70230" y="274065"/>
                  </a:lnTo>
                  <a:lnTo>
                    <a:pt x="69976" y="273938"/>
                  </a:lnTo>
                  <a:lnTo>
                    <a:pt x="69976" y="273685"/>
                  </a:lnTo>
                  <a:lnTo>
                    <a:pt x="69850" y="273557"/>
                  </a:lnTo>
                  <a:lnTo>
                    <a:pt x="65807" y="310909"/>
                  </a:lnTo>
                  <a:lnTo>
                    <a:pt x="62277" y="346916"/>
                  </a:lnTo>
                  <a:lnTo>
                    <a:pt x="59295" y="381517"/>
                  </a:lnTo>
                  <a:lnTo>
                    <a:pt x="56896" y="414654"/>
                  </a:lnTo>
                  <a:lnTo>
                    <a:pt x="42683" y="421128"/>
                  </a:lnTo>
                  <a:lnTo>
                    <a:pt x="28448" y="427481"/>
                  </a:lnTo>
                  <a:lnTo>
                    <a:pt x="14212" y="433835"/>
                  </a:lnTo>
                  <a:lnTo>
                    <a:pt x="0" y="440308"/>
                  </a:lnTo>
                  <a:lnTo>
                    <a:pt x="748" y="430559"/>
                  </a:lnTo>
                  <a:lnTo>
                    <a:pt x="2365" y="414416"/>
                  </a:lnTo>
                  <a:lnTo>
                    <a:pt x="4768" y="391820"/>
                  </a:lnTo>
                  <a:lnTo>
                    <a:pt x="7874" y="362712"/>
                  </a:lnTo>
                  <a:lnTo>
                    <a:pt x="12971" y="314814"/>
                  </a:lnTo>
                  <a:lnTo>
                    <a:pt x="18123" y="266917"/>
                  </a:lnTo>
                  <a:lnTo>
                    <a:pt x="23309" y="219020"/>
                  </a:lnTo>
                  <a:lnTo>
                    <a:pt x="28506" y="171123"/>
                  </a:lnTo>
                  <a:lnTo>
                    <a:pt x="33692" y="123226"/>
                  </a:lnTo>
                  <a:lnTo>
                    <a:pt x="38844" y="75329"/>
                  </a:lnTo>
                  <a:lnTo>
                    <a:pt x="43941" y="27431"/>
                  </a:lnTo>
                  <a:close/>
                </a:path>
                <a:path w="184785" h="440689">
                  <a:moveTo>
                    <a:pt x="89280" y="119633"/>
                  </a:moveTo>
                  <a:lnTo>
                    <a:pt x="83565" y="159257"/>
                  </a:lnTo>
                  <a:lnTo>
                    <a:pt x="82307" y="169163"/>
                  </a:lnTo>
                  <a:lnTo>
                    <a:pt x="81025" y="179070"/>
                  </a:lnTo>
                  <a:lnTo>
                    <a:pt x="79744" y="188975"/>
                  </a:lnTo>
                  <a:lnTo>
                    <a:pt x="78486" y="198881"/>
                  </a:lnTo>
                  <a:lnTo>
                    <a:pt x="84641" y="193166"/>
                  </a:lnTo>
                  <a:lnTo>
                    <a:pt x="109652" y="161571"/>
                  </a:lnTo>
                  <a:lnTo>
                    <a:pt x="123825" y="126618"/>
                  </a:lnTo>
                  <a:lnTo>
                    <a:pt x="123825" y="123698"/>
                  </a:lnTo>
                  <a:lnTo>
                    <a:pt x="123825" y="114935"/>
                  </a:lnTo>
                  <a:lnTo>
                    <a:pt x="120141" y="110870"/>
                  </a:lnTo>
                  <a:lnTo>
                    <a:pt x="113411" y="110870"/>
                  </a:lnTo>
                  <a:lnTo>
                    <a:pt x="108801" y="111400"/>
                  </a:lnTo>
                  <a:lnTo>
                    <a:pt x="103203" y="113014"/>
                  </a:lnTo>
                  <a:lnTo>
                    <a:pt x="96676" y="115746"/>
                  </a:lnTo>
                  <a:lnTo>
                    <a:pt x="89280" y="11963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541780" y="5459788"/>
            <a:ext cx="225044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libri"/>
                <a:cs typeface="Calibri"/>
              </a:rPr>
              <a:t>INSET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Days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are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yet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to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be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confirmed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38" name="object 3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94842" y="6643255"/>
            <a:ext cx="4274312" cy="459168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48195" y="637870"/>
            <a:ext cx="4454144" cy="958773"/>
          </a:xfrm>
          <a:prstGeom prst="rect">
            <a:avLst/>
          </a:prstGeom>
        </p:spPr>
      </p:pic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085E91B5-A93B-AE72-2760-2439C1D5EB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698552"/>
              </p:ext>
            </p:extLst>
          </p:nvPr>
        </p:nvGraphicFramePr>
        <p:xfrm>
          <a:off x="712938" y="2628289"/>
          <a:ext cx="4189400" cy="2524734"/>
        </p:xfrm>
        <a:graphic>
          <a:graphicData uri="http://schemas.openxmlformats.org/drawingml/2006/table">
            <a:tbl>
              <a:tblPr/>
              <a:tblGrid>
                <a:gridCol w="837880">
                  <a:extLst>
                    <a:ext uri="{9D8B030D-6E8A-4147-A177-3AD203B41FA5}">
                      <a16:colId xmlns:a16="http://schemas.microsoft.com/office/drawing/2014/main" val="657552560"/>
                    </a:ext>
                  </a:extLst>
                </a:gridCol>
                <a:gridCol w="837880">
                  <a:extLst>
                    <a:ext uri="{9D8B030D-6E8A-4147-A177-3AD203B41FA5}">
                      <a16:colId xmlns:a16="http://schemas.microsoft.com/office/drawing/2014/main" val="2638078705"/>
                    </a:ext>
                  </a:extLst>
                </a:gridCol>
                <a:gridCol w="837880">
                  <a:extLst>
                    <a:ext uri="{9D8B030D-6E8A-4147-A177-3AD203B41FA5}">
                      <a16:colId xmlns:a16="http://schemas.microsoft.com/office/drawing/2014/main" val="1929377852"/>
                    </a:ext>
                  </a:extLst>
                </a:gridCol>
                <a:gridCol w="837880">
                  <a:extLst>
                    <a:ext uri="{9D8B030D-6E8A-4147-A177-3AD203B41FA5}">
                      <a16:colId xmlns:a16="http://schemas.microsoft.com/office/drawing/2014/main" val="4074495247"/>
                    </a:ext>
                  </a:extLst>
                </a:gridCol>
                <a:gridCol w="837880">
                  <a:extLst>
                    <a:ext uri="{9D8B030D-6E8A-4147-A177-3AD203B41FA5}">
                      <a16:colId xmlns:a16="http://schemas.microsoft.com/office/drawing/2014/main" val="2651382620"/>
                    </a:ext>
                  </a:extLst>
                </a:gridCol>
              </a:tblGrid>
              <a:tr h="504575">
                <a:tc>
                  <a:txBody>
                    <a:bodyPr/>
                    <a:lstStyle/>
                    <a:p>
                      <a:pPr algn="l" fontAlgn="base"/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</a:rPr>
                        <a:t>Term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</a:rPr>
                        <a:t>Term begins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</a:rPr>
                        <a:t>Mid-term holiday begins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</a:rPr>
                        <a:t>Mid-term holiday ends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</a:rPr>
                        <a:t>Terms ends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243975"/>
                  </a:ext>
                </a:extLst>
              </a:tr>
              <a:tr h="757792">
                <a:tc>
                  <a:txBody>
                    <a:bodyPr/>
                    <a:lstStyle/>
                    <a:p>
                      <a:pPr algn="l" fontAlgn="base"/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</a:rPr>
                        <a:t>Autumn 2026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Tuesday 1 September 2026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Monday 26 October 2026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Friday 30 October 2026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Friday 18 December 2026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6857728"/>
                  </a:ext>
                </a:extLst>
              </a:tr>
              <a:tr h="757792">
                <a:tc>
                  <a:txBody>
                    <a:bodyPr/>
                    <a:lstStyle/>
                    <a:p>
                      <a:pPr algn="l" fontAlgn="base"/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</a:rPr>
                        <a:t>Spring 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Monday 4 January 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Monday 8 February 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Friday 12 February 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Friday 19 March 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492164"/>
                  </a:ext>
                </a:extLst>
              </a:tr>
              <a:tr h="504575">
                <a:tc>
                  <a:txBody>
                    <a:bodyPr/>
                    <a:lstStyle/>
                    <a:p>
                      <a:pPr algn="l" fontAlgn="base"/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</a:rPr>
                        <a:t>Summer 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Monday 5 April 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Monday 31 May 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>
                          <a:effectLst/>
                        </a:rPr>
                        <a:t>Friday 04 June 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 dirty="0">
                          <a:effectLst/>
                        </a:rPr>
                        <a:t>Tuesday 20 July 2027</a:t>
                      </a:r>
                    </a:p>
                  </a:txBody>
                  <a:tcPr marL="35299" marR="35299" marT="52948" marB="52948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017180"/>
                  </a:ext>
                </a:extLst>
              </a:tr>
            </a:tbl>
          </a:graphicData>
        </a:graphic>
      </p:graphicFrame>
      <p:sp>
        <p:nvSpPr>
          <p:cNvPr id="42" name="Rectangle 1">
            <a:extLst>
              <a:ext uri="{FF2B5EF4-FFF2-40B4-BE49-F238E27FC236}">
                <a16:creationId xmlns:a16="http://schemas.microsoft.com/office/drawing/2014/main" id="{2F7C2FB5-51FF-99E8-BDB8-4521180DE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" y="3703638"/>
            <a:ext cx="533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9795" y="558838"/>
            <a:ext cx="4218514" cy="90813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0948" y="6643255"/>
            <a:ext cx="4274312" cy="45916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93750" y="2867913"/>
            <a:ext cx="3625850" cy="20191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Calibri"/>
                <a:cs typeface="Calibri"/>
              </a:rPr>
              <a:t>For</a:t>
            </a:r>
            <a:r>
              <a:rPr sz="1000" b="1" spc="-15" dirty="0">
                <a:latin typeface="Calibri"/>
                <a:cs typeface="Calibri"/>
              </a:rPr>
              <a:t> </a:t>
            </a:r>
            <a:r>
              <a:rPr sz="1000" b="1" spc="-10" dirty="0">
                <a:latin typeface="Calibri"/>
                <a:cs typeface="Calibri"/>
              </a:rPr>
              <a:t>Parents/Carers</a:t>
            </a:r>
            <a:endParaRPr sz="1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85"/>
              </a:spcBef>
            </a:pPr>
            <a:endParaRPr sz="10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000" b="1" dirty="0">
                <a:latin typeface="Calibri"/>
                <a:cs typeface="Calibri"/>
              </a:rPr>
              <a:t>To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finalise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your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child's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admission,</a:t>
            </a:r>
            <a:r>
              <a:rPr sz="1000" b="1" spc="-1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we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kindly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ask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you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to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complete</a:t>
            </a:r>
            <a:r>
              <a:rPr sz="1000" b="1" spc="-30" dirty="0">
                <a:latin typeface="Calibri"/>
                <a:cs typeface="Calibri"/>
              </a:rPr>
              <a:t> </a:t>
            </a:r>
            <a:r>
              <a:rPr sz="1000" b="1" spc="-25" dirty="0">
                <a:latin typeface="Calibri"/>
                <a:cs typeface="Calibri"/>
              </a:rPr>
              <a:t>the</a:t>
            </a:r>
            <a:endParaRPr sz="10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sz="1000" b="1" dirty="0">
                <a:latin typeface="Calibri"/>
                <a:cs typeface="Calibri"/>
              </a:rPr>
              <a:t>online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consent</a:t>
            </a:r>
            <a:r>
              <a:rPr sz="1000" b="1" spc="-3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forms</a:t>
            </a:r>
            <a:r>
              <a:rPr sz="1000" b="1" spc="-3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provided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below</a:t>
            </a:r>
            <a:r>
              <a:rPr sz="1000" b="1" spc="-4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by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clicking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the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spc="-10" dirty="0">
                <a:latin typeface="Calibri"/>
                <a:cs typeface="Calibri"/>
              </a:rPr>
              <a:t>links.</a:t>
            </a:r>
            <a:endParaRPr sz="1000" dirty="0">
              <a:latin typeface="Calibri"/>
              <a:cs typeface="Calibri"/>
            </a:endParaRPr>
          </a:p>
          <a:p>
            <a:pPr marL="68580" marR="62230" algn="ctr">
              <a:lnSpc>
                <a:spcPct val="121500"/>
              </a:lnSpc>
              <a:spcBef>
                <a:spcPts val="595"/>
              </a:spcBef>
            </a:pPr>
            <a:r>
              <a:rPr sz="1000" b="1" dirty="0">
                <a:latin typeface="Calibri"/>
                <a:cs typeface="Calibri"/>
              </a:rPr>
              <a:t>We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understand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it's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lengthy,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but</a:t>
            </a:r>
            <a:r>
              <a:rPr sz="1000" b="1" spc="-3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it's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crucial</a:t>
            </a:r>
            <a:r>
              <a:rPr sz="1000" b="1" spc="-3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for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ensuring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a</a:t>
            </a:r>
            <a:r>
              <a:rPr sz="1000" b="1" spc="-20" dirty="0">
                <a:latin typeface="Calibri"/>
                <a:cs typeface="Calibri"/>
              </a:rPr>
              <a:t> </a:t>
            </a:r>
            <a:r>
              <a:rPr sz="1000" b="1" spc="-10" dirty="0">
                <a:latin typeface="Calibri"/>
                <a:cs typeface="Calibri"/>
              </a:rPr>
              <a:t>seamless transition</a:t>
            </a:r>
            <a:r>
              <a:rPr sz="1000" b="1" spc="-1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and</a:t>
            </a:r>
            <a:r>
              <a:rPr sz="1000" b="1" spc="-1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having</a:t>
            </a:r>
            <a:r>
              <a:rPr sz="1000" b="1" spc="-1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all</a:t>
            </a:r>
            <a:r>
              <a:rPr sz="1000" b="1" spc="-1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the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necessary</a:t>
            </a:r>
            <a:r>
              <a:rPr sz="1000" b="1" spc="-5" dirty="0">
                <a:latin typeface="Calibri"/>
                <a:cs typeface="Calibri"/>
              </a:rPr>
              <a:t> </a:t>
            </a:r>
            <a:r>
              <a:rPr sz="1000" b="1" spc="-10" dirty="0">
                <a:latin typeface="Calibri"/>
                <a:cs typeface="Calibri"/>
              </a:rPr>
              <a:t>information.</a:t>
            </a:r>
            <a:endParaRPr sz="1000" dirty="0">
              <a:latin typeface="Calibri"/>
              <a:cs typeface="Calibri"/>
            </a:endParaRPr>
          </a:p>
          <a:p>
            <a:pPr marL="728980" marR="720090" indent="-635" algn="ctr">
              <a:lnSpc>
                <a:spcPct val="171000"/>
              </a:lnSpc>
            </a:pPr>
            <a:r>
              <a:rPr sz="1000" b="1" dirty="0">
                <a:latin typeface="Calibri"/>
                <a:cs typeface="Calibri"/>
              </a:rPr>
              <a:t>Your</a:t>
            </a:r>
            <a:r>
              <a:rPr sz="1000" b="1" spc="-3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cooperation</a:t>
            </a:r>
            <a:r>
              <a:rPr sz="1000" b="1" spc="-1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is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greatly</a:t>
            </a:r>
            <a:r>
              <a:rPr sz="1000" b="1" spc="-25" dirty="0">
                <a:latin typeface="Calibri"/>
                <a:cs typeface="Calibri"/>
              </a:rPr>
              <a:t> </a:t>
            </a:r>
            <a:r>
              <a:rPr sz="1000" b="1" spc="-10" dirty="0">
                <a:latin typeface="Calibri"/>
                <a:cs typeface="Calibri"/>
              </a:rPr>
              <a:t>appreciated. </a:t>
            </a:r>
            <a:endParaRPr lang="en-GB" sz="1000" b="1" spc="-10" dirty="0">
              <a:latin typeface="Calibri"/>
              <a:cs typeface="Calibri"/>
            </a:endParaRPr>
          </a:p>
          <a:p>
            <a:pPr marL="728980" marR="720090" indent="-635" algn="ctr">
              <a:lnSpc>
                <a:spcPct val="171000"/>
              </a:lnSpc>
            </a:pPr>
            <a:r>
              <a:rPr lang="en-GB" sz="1000" b="0" i="0" dirty="0">
                <a:effectLst/>
                <a:latin typeface="Aptos" panose="020B0004020202020204" pitchFamily="34" charset="0"/>
                <a:hlinkClick r:id="rId4" tooltip="https://forms.cloud.microsoft/e/ave2QqYeuw"/>
              </a:rPr>
              <a:t>2026/2027 Data Collection and Consent – Fill in form</a:t>
            </a:r>
            <a:endParaRPr sz="1000" dirty="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119377" y="1641919"/>
            <a:ext cx="3161665" cy="439420"/>
            <a:chOff x="1119377" y="1641919"/>
            <a:chExt cx="3161665" cy="439420"/>
          </a:xfrm>
        </p:grpSpPr>
        <p:pic>
          <p:nvPicPr>
            <p:cNvPr id="6" name="object 6" descr="ONLINE CONSENT FORM 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9377" y="1668018"/>
              <a:ext cx="3148584" cy="41300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39983" y="1733750"/>
              <a:ext cx="162266" cy="30580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139983" y="1733750"/>
              <a:ext cx="162560" cy="306070"/>
            </a:xfrm>
            <a:custGeom>
              <a:avLst/>
              <a:gdLst/>
              <a:ahLst/>
              <a:cxnLst/>
              <a:rect l="l" t="t" r="r" b="b"/>
              <a:pathLst>
                <a:path w="162559" h="306069">
                  <a:moveTo>
                    <a:pt x="86925" y="2085"/>
                  </a:moveTo>
                  <a:lnTo>
                    <a:pt x="133884" y="11783"/>
                  </a:lnTo>
                  <a:lnTo>
                    <a:pt x="157575" y="61743"/>
                  </a:lnTo>
                  <a:lnTo>
                    <a:pt x="162401" y="107622"/>
                  </a:lnTo>
                  <a:lnTo>
                    <a:pt x="162169" y="117643"/>
                  </a:lnTo>
                  <a:lnTo>
                    <a:pt x="156948" y="165240"/>
                  </a:lnTo>
                  <a:lnTo>
                    <a:pt x="146018" y="206174"/>
                  </a:lnTo>
                  <a:lnTo>
                    <a:pt x="129171" y="244965"/>
                  </a:lnTo>
                  <a:lnTo>
                    <a:pt x="99194" y="281767"/>
                  </a:lnTo>
                  <a:lnTo>
                    <a:pt x="64090" y="300662"/>
                  </a:lnTo>
                  <a:lnTo>
                    <a:pt x="28614" y="305806"/>
                  </a:lnTo>
                  <a:lnTo>
                    <a:pt x="15754" y="302698"/>
                  </a:lnTo>
                  <a:lnTo>
                    <a:pt x="6140" y="295328"/>
                  </a:lnTo>
                  <a:lnTo>
                    <a:pt x="1450" y="284182"/>
                  </a:lnTo>
                  <a:lnTo>
                    <a:pt x="0" y="267404"/>
                  </a:lnTo>
                  <a:lnTo>
                    <a:pt x="253" y="245697"/>
                  </a:lnTo>
                  <a:lnTo>
                    <a:pt x="679" y="219763"/>
                  </a:lnTo>
                  <a:lnTo>
                    <a:pt x="666" y="205180"/>
                  </a:lnTo>
                  <a:lnTo>
                    <a:pt x="971" y="160835"/>
                  </a:lnTo>
                  <a:lnTo>
                    <a:pt x="3550" y="116079"/>
                  </a:lnTo>
                  <a:lnTo>
                    <a:pt x="14143" y="73189"/>
                  </a:lnTo>
                  <a:lnTo>
                    <a:pt x="34490" y="35988"/>
                  </a:lnTo>
                  <a:lnTo>
                    <a:pt x="66988" y="10104"/>
                  </a:lnTo>
                  <a:lnTo>
                    <a:pt x="80033" y="4091"/>
                  </a:lnTo>
                  <a:lnTo>
                    <a:pt x="86925" y="2085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71371" y="1798383"/>
              <a:ext cx="84353" cy="17411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10385" y="1699641"/>
              <a:ext cx="196087" cy="30784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310385" y="1699641"/>
              <a:ext cx="196215" cy="307975"/>
            </a:xfrm>
            <a:custGeom>
              <a:avLst/>
              <a:gdLst/>
              <a:ahLst/>
              <a:cxnLst/>
              <a:rect l="l" t="t" r="r" b="b"/>
              <a:pathLst>
                <a:path w="196215" h="307975">
                  <a:moveTo>
                    <a:pt x="196087" y="0"/>
                  </a:moveTo>
                  <a:lnTo>
                    <a:pt x="190234" y="47860"/>
                  </a:lnTo>
                  <a:lnTo>
                    <a:pt x="184272" y="95692"/>
                  </a:lnTo>
                  <a:lnTo>
                    <a:pt x="178260" y="143510"/>
                  </a:lnTo>
                  <a:lnTo>
                    <a:pt x="172259" y="191327"/>
                  </a:lnTo>
                  <a:lnTo>
                    <a:pt x="166328" y="239159"/>
                  </a:lnTo>
                  <a:lnTo>
                    <a:pt x="160527" y="287020"/>
                  </a:lnTo>
                  <a:lnTo>
                    <a:pt x="148014" y="288377"/>
                  </a:lnTo>
                  <a:lnTo>
                    <a:pt x="135286" y="289782"/>
                  </a:lnTo>
                  <a:lnTo>
                    <a:pt x="122416" y="291234"/>
                  </a:lnTo>
                  <a:lnTo>
                    <a:pt x="109473" y="292735"/>
                  </a:lnTo>
                  <a:lnTo>
                    <a:pt x="99583" y="253912"/>
                  </a:lnTo>
                  <a:lnTo>
                    <a:pt x="89598" y="215137"/>
                  </a:lnTo>
                  <a:lnTo>
                    <a:pt x="79613" y="176363"/>
                  </a:lnTo>
                  <a:lnTo>
                    <a:pt x="69722" y="137540"/>
                  </a:lnTo>
                  <a:lnTo>
                    <a:pt x="70738" y="137413"/>
                  </a:lnTo>
                  <a:lnTo>
                    <a:pt x="71754" y="137287"/>
                  </a:lnTo>
                  <a:lnTo>
                    <a:pt x="72770" y="137160"/>
                  </a:lnTo>
                  <a:lnTo>
                    <a:pt x="67619" y="177909"/>
                  </a:lnTo>
                  <a:lnTo>
                    <a:pt x="62229" y="218646"/>
                  </a:lnTo>
                  <a:lnTo>
                    <a:pt x="56840" y="259407"/>
                  </a:lnTo>
                  <a:lnTo>
                    <a:pt x="51688" y="300227"/>
                  </a:lnTo>
                  <a:lnTo>
                    <a:pt x="38826" y="301990"/>
                  </a:lnTo>
                  <a:lnTo>
                    <a:pt x="26034" y="303847"/>
                  </a:lnTo>
                  <a:lnTo>
                    <a:pt x="13148" y="305800"/>
                  </a:lnTo>
                  <a:lnTo>
                    <a:pt x="0" y="307848"/>
                  </a:lnTo>
                  <a:lnTo>
                    <a:pt x="5843" y="259617"/>
                  </a:lnTo>
                  <a:lnTo>
                    <a:pt x="11782" y="211440"/>
                  </a:lnTo>
                  <a:lnTo>
                    <a:pt x="17764" y="163306"/>
                  </a:lnTo>
                  <a:lnTo>
                    <a:pt x="23734" y="115203"/>
                  </a:lnTo>
                  <a:lnTo>
                    <a:pt x="29642" y="67121"/>
                  </a:lnTo>
                  <a:lnTo>
                    <a:pt x="35432" y="19050"/>
                  </a:lnTo>
                  <a:lnTo>
                    <a:pt x="48271" y="17246"/>
                  </a:lnTo>
                  <a:lnTo>
                    <a:pt x="61182" y="15478"/>
                  </a:lnTo>
                  <a:lnTo>
                    <a:pt x="74044" y="13781"/>
                  </a:lnTo>
                  <a:lnTo>
                    <a:pt x="86740" y="12191"/>
                  </a:lnTo>
                  <a:lnTo>
                    <a:pt x="96690" y="51111"/>
                  </a:lnTo>
                  <a:lnTo>
                    <a:pt x="106806" y="89995"/>
                  </a:lnTo>
                  <a:lnTo>
                    <a:pt x="116923" y="128903"/>
                  </a:lnTo>
                  <a:lnTo>
                    <a:pt x="126872" y="167894"/>
                  </a:lnTo>
                  <a:lnTo>
                    <a:pt x="125856" y="168021"/>
                  </a:lnTo>
                  <a:lnTo>
                    <a:pt x="124840" y="168148"/>
                  </a:lnTo>
                  <a:lnTo>
                    <a:pt x="123825" y="168275"/>
                  </a:lnTo>
                  <a:lnTo>
                    <a:pt x="128992" y="127527"/>
                  </a:lnTo>
                  <a:lnTo>
                    <a:pt x="134302" y="86804"/>
                  </a:lnTo>
                  <a:lnTo>
                    <a:pt x="139612" y="46081"/>
                  </a:lnTo>
                  <a:lnTo>
                    <a:pt x="144779" y="5334"/>
                  </a:lnTo>
                  <a:lnTo>
                    <a:pt x="157422" y="4000"/>
                  </a:lnTo>
                  <a:lnTo>
                    <a:pt x="170195" y="2666"/>
                  </a:lnTo>
                  <a:lnTo>
                    <a:pt x="183088" y="1333"/>
                  </a:lnTo>
                  <a:lnTo>
                    <a:pt x="196087" y="0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05077" y="1691640"/>
              <a:ext cx="144653" cy="291464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505077" y="1691640"/>
              <a:ext cx="144780" cy="291465"/>
            </a:xfrm>
            <a:custGeom>
              <a:avLst/>
              <a:gdLst/>
              <a:ahLst/>
              <a:cxnLst/>
              <a:rect l="l" t="t" r="r" b="b"/>
              <a:pathLst>
                <a:path w="144780" h="291464">
                  <a:moveTo>
                    <a:pt x="144653" y="203962"/>
                  </a:moveTo>
                  <a:lnTo>
                    <a:pt x="142462" y="222896"/>
                  </a:lnTo>
                  <a:lnTo>
                    <a:pt x="140271" y="241808"/>
                  </a:lnTo>
                  <a:lnTo>
                    <a:pt x="138080" y="260719"/>
                  </a:lnTo>
                  <a:lnTo>
                    <a:pt x="135890" y="279653"/>
                  </a:lnTo>
                  <a:lnTo>
                    <a:pt x="101798" y="282392"/>
                  </a:lnTo>
                  <a:lnTo>
                    <a:pt x="67754" y="285273"/>
                  </a:lnTo>
                  <a:lnTo>
                    <a:pt x="33805" y="288297"/>
                  </a:lnTo>
                  <a:lnTo>
                    <a:pt x="0" y="291464"/>
                  </a:lnTo>
                  <a:lnTo>
                    <a:pt x="5752" y="243659"/>
                  </a:lnTo>
                  <a:lnTo>
                    <a:pt x="11561" y="195871"/>
                  </a:lnTo>
                  <a:lnTo>
                    <a:pt x="17398" y="148097"/>
                  </a:lnTo>
                  <a:lnTo>
                    <a:pt x="23236" y="100334"/>
                  </a:lnTo>
                  <a:lnTo>
                    <a:pt x="29045" y="52578"/>
                  </a:lnTo>
                  <a:lnTo>
                    <a:pt x="34797" y="4825"/>
                  </a:lnTo>
                  <a:lnTo>
                    <a:pt x="76392" y="1146"/>
                  </a:lnTo>
                  <a:lnTo>
                    <a:pt x="90042" y="0"/>
                  </a:lnTo>
                  <a:lnTo>
                    <a:pt x="83506" y="52581"/>
                  </a:lnTo>
                  <a:lnTo>
                    <a:pt x="76898" y="105187"/>
                  </a:lnTo>
                  <a:lnTo>
                    <a:pt x="70290" y="157841"/>
                  </a:lnTo>
                  <a:lnTo>
                    <a:pt x="63753" y="210565"/>
                  </a:lnTo>
                  <a:lnTo>
                    <a:pt x="83859" y="208801"/>
                  </a:lnTo>
                  <a:lnTo>
                    <a:pt x="104012" y="207121"/>
                  </a:lnTo>
                  <a:lnTo>
                    <a:pt x="124261" y="205511"/>
                  </a:lnTo>
                  <a:lnTo>
                    <a:pt x="144653" y="203962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62302" y="1680083"/>
              <a:ext cx="90678" cy="28956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662302" y="1680083"/>
              <a:ext cx="90805" cy="289560"/>
            </a:xfrm>
            <a:custGeom>
              <a:avLst/>
              <a:gdLst/>
              <a:ahLst/>
              <a:cxnLst/>
              <a:rect l="l" t="t" r="r" b="b"/>
              <a:pathLst>
                <a:path w="90805" h="289560">
                  <a:moveTo>
                    <a:pt x="90678" y="0"/>
                  </a:moveTo>
                  <a:lnTo>
                    <a:pt x="84861" y="47616"/>
                  </a:lnTo>
                  <a:lnTo>
                    <a:pt x="78989" y="95221"/>
                  </a:lnTo>
                  <a:lnTo>
                    <a:pt x="73088" y="142827"/>
                  </a:lnTo>
                  <a:lnTo>
                    <a:pt x="67187" y="190443"/>
                  </a:lnTo>
                  <a:lnTo>
                    <a:pt x="61315" y="238080"/>
                  </a:lnTo>
                  <a:lnTo>
                    <a:pt x="55499" y="285750"/>
                  </a:lnTo>
                  <a:lnTo>
                    <a:pt x="41648" y="286631"/>
                  </a:lnTo>
                  <a:lnTo>
                    <a:pt x="27749" y="287559"/>
                  </a:lnTo>
                  <a:lnTo>
                    <a:pt x="13850" y="288536"/>
                  </a:lnTo>
                  <a:lnTo>
                    <a:pt x="0" y="289560"/>
                  </a:lnTo>
                  <a:lnTo>
                    <a:pt x="5835" y="241925"/>
                  </a:lnTo>
                  <a:lnTo>
                    <a:pt x="11759" y="194277"/>
                  </a:lnTo>
                  <a:lnTo>
                    <a:pt x="17732" y="146621"/>
                  </a:lnTo>
                  <a:lnTo>
                    <a:pt x="23716" y="98965"/>
                  </a:lnTo>
                  <a:lnTo>
                    <a:pt x="29671" y="51317"/>
                  </a:lnTo>
                  <a:lnTo>
                    <a:pt x="35560" y="3683"/>
                  </a:lnTo>
                  <a:lnTo>
                    <a:pt x="49351" y="2732"/>
                  </a:lnTo>
                  <a:lnTo>
                    <a:pt x="63119" y="1793"/>
                  </a:lnTo>
                  <a:lnTo>
                    <a:pt x="76886" y="879"/>
                  </a:lnTo>
                  <a:lnTo>
                    <a:pt x="90678" y="0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50440" y="1669542"/>
              <a:ext cx="195452" cy="294132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750440" y="1669542"/>
              <a:ext cx="195580" cy="294640"/>
            </a:xfrm>
            <a:custGeom>
              <a:avLst/>
              <a:gdLst/>
              <a:ahLst/>
              <a:cxnLst/>
              <a:rect l="l" t="t" r="r" b="b"/>
              <a:pathLst>
                <a:path w="195580" h="294639">
                  <a:moveTo>
                    <a:pt x="195452" y="0"/>
                  </a:moveTo>
                  <a:lnTo>
                    <a:pt x="189627" y="47498"/>
                  </a:lnTo>
                  <a:lnTo>
                    <a:pt x="183731" y="95000"/>
                  </a:lnTo>
                  <a:lnTo>
                    <a:pt x="177800" y="142509"/>
                  </a:lnTo>
                  <a:lnTo>
                    <a:pt x="171868" y="190029"/>
                  </a:lnTo>
                  <a:lnTo>
                    <a:pt x="165972" y="237563"/>
                  </a:lnTo>
                  <a:lnTo>
                    <a:pt x="160146" y="285114"/>
                  </a:lnTo>
                  <a:lnTo>
                    <a:pt x="147439" y="285708"/>
                  </a:lnTo>
                  <a:lnTo>
                    <a:pt x="134683" y="286337"/>
                  </a:lnTo>
                  <a:lnTo>
                    <a:pt x="121927" y="286990"/>
                  </a:lnTo>
                  <a:lnTo>
                    <a:pt x="109219" y="287655"/>
                  </a:lnTo>
                  <a:lnTo>
                    <a:pt x="99214" y="248163"/>
                  </a:lnTo>
                  <a:lnTo>
                    <a:pt x="89090" y="208708"/>
                  </a:lnTo>
                  <a:lnTo>
                    <a:pt x="78966" y="169229"/>
                  </a:lnTo>
                  <a:lnTo>
                    <a:pt x="68960" y="129667"/>
                  </a:lnTo>
                  <a:lnTo>
                    <a:pt x="69976" y="129667"/>
                  </a:lnTo>
                  <a:lnTo>
                    <a:pt x="70992" y="129539"/>
                  </a:lnTo>
                  <a:lnTo>
                    <a:pt x="72008" y="129539"/>
                  </a:lnTo>
                  <a:lnTo>
                    <a:pt x="66923" y="169904"/>
                  </a:lnTo>
                  <a:lnTo>
                    <a:pt x="61801" y="210232"/>
                  </a:lnTo>
                  <a:lnTo>
                    <a:pt x="56703" y="250537"/>
                  </a:lnTo>
                  <a:lnTo>
                    <a:pt x="51688" y="290830"/>
                  </a:lnTo>
                  <a:lnTo>
                    <a:pt x="38844" y="291667"/>
                  </a:lnTo>
                  <a:lnTo>
                    <a:pt x="25987" y="292480"/>
                  </a:lnTo>
                  <a:lnTo>
                    <a:pt x="13059" y="293294"/>
                  </a:lnTo>
                  <a:lnTo>
                    <a:pt x="0" y="294132"/>
                  </a:lnTo>
                  <a:lnTo>
                    <a:pt x="5888" y="246463"/>
                  </a:lnTo>
                  <a:lnTo>
                    <a:pt x="11843" y="198830"/>
                  </a:lnTo>
                  <a:lnTo>
                    <a:pt x="17827" y="151225"/>
                  </a:lnTo>
                  <a:lnTo>
                    <a:pt x="23800" y="103641"/>
                  </a:lnTo>
                  <a:lnTo>
                    <a:pt x="29724" y="56071"/>
                  </a:lnTo>
                  <a:lnTo>
                    <a:pt x="35559" y="8509"/>
                  </a:lnTo>
                  <a:lnTo>
                    <a:pt x="48158" y="7748"/>
                  </a:lnTo>
                  <a:lnTo>
                    <a:pt x="60817" y="7000"/>
                  </a:lnTo>
                  <a:lnTo>
                    <a:pt x="73546" y="6276"/>
                  </a:lnTo>
                  <a:lnTo>
                    <a:pt x="86359" y="5587"/>
                  </a:lnTo>
                  <a:lnTo>
                    <a:pt x="96323" y="45192"/>
                  </a:lnTo>
                  <a:lnTo>
                    <a:pt x="106346" y="84772"/>
                  </a:lnTo>
                  <a:lnTo>
                    <a:pt x="116345" y="124352"/>
                  </a:lnTo>
                  <a:lnTo>
                    <a:pt x="126237" y="163957"/>
                  </a:lnTo>
                  <a:lnTo>
                    <a:pt x="125348" y="164084"/>
                  </a:lnTo>
                  <a:lnTo>
                    <a:pt x="124332" y="164084"/>
                  </a:lnTo>
                  <a:lnTo>
                    <a:pt x="123316" y="164084"/>
                  </a:lnTo>
                  <a:lnTo>
                    <a:pt x="128444" y="123698"/>
                  </a:lnTo>
                  <a:lnTo>
                    <a:pt x="133667" y="83312"/>
                  </a:lnTo>
                  <a:lnTo>
                    <a:pt x="138890" y="42925"/>
                  </a:lnTo>
                  <a:lnTo>
                    <a:pt x="144017" y="2539"/>
                  </a:lnTo>
                  <a:lnTo>
                    <a:pt x="156876" y="1875"/>
                  </a:lnTo>
                  <a:lnTo>
                    <a:pt x="169735" y="1222"/>
                  </a:lnTo>
                  <a:lnTo>
                    <a:pt x="182594" y="593"/>
                  </a:lnTo>
                  <a:lnTo>
                    <a:pt x="195452" y="0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944369" y="1662811"/>
              <a:ext cx="172847" cy="290194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944369" y="1662811"/>
              <a:ext cx="173355" cy="290195"/>
            </a:xfrm>
            <a:custGeom>
              <a:avLst/>
              <a:gdLst/>
              <a:ahLst/>
              <a:cxnLst/>
              <a:rect l="l" t="t" r="r" b="b"/>
              <a:pathLst>
                <a:path w="173355" h="290194">
                  <a:moveTo>
                    <a:pt x="172847" y="0"/>
                  </a:moveTo>
                  <a:lnTo>
                    <a:pt x="170922" y="16765"/>
                  </a:lnTo>
                  <a:lnTo>
                    <a:pt x="168973" y="33543"/>
                  </a:lnTo>
                  <a:lnTo>
                    <a:pt x="167024" y="50345"/>
                  </a:lnTo>
                  <a:lnTo>
                    <a:pt x="165100" y="67182"/>
                  </a:lnTo>
                  <a:lnTo>
                    <a:pt x="144337" y="67873"/>
                  </a:lnTo>
                  <a:lnTo>
                    <a:pt x="123586" y="68611"/>
                  </a:lnTo>
                  <a:lnTo>
                    <a:pt x="102860" y="69397"/>
                  </a:lnTo>
                  <a:lnTo>
                    <a:pt x="82168" y="70230"/>
                  </a:lnTo>
                  <a:lnTo>
                    <a:pt x="80984" y="79281"/>
                  </a:lnTo>
                  <a:lnTo>
                    <a:pt x="79740" y="88344"/>
                  </a:lnTo>
                  <a:lnTo>
                    <a:pt x="78472" y="97430"/>
                  </a:lnTo>
                  <a:lnTo>
                    <a:pt x="77216" y="106552"/>
                  </a:lnTo>
                  <a:lnTo>
                    <a:pt x="97127" y="105737"/>
                  </a:lnTo>
                  <a:lnTo>
                    <a:pt x="117062" y="104981"/>
                  </a:lnTo>
                  <a:lnTo>
                    <a:pt x="137044" y="104249"/>
                  </a:lnTo>
                  <a:lnTo>
                    <a:pt x="157099" y="103504"/>
                  </a:lnTo>
                  <a:lnTo>
                    <a:pt x="155174" y="119506"/>
                  </a:lnTo>
                  <a:lnTo>
                    <a:pt x="153225" y="135508"/>
                  </a:lnTo>
                  <a:lnTo>
                    <a:pt x="151276" y="151510"/>
                  </a:lnTo>
                  <a:lnTo>
                    <a:pt x="149352" y="167512"/>
                  </a:lnTo>
                  <a:lnTo>
                    <a:pt x="109315" y="168941"/>
                  </a:lnTo>
                  <a:lnTo>
                    <a:pt x="69468" y="170561"/>
                  </a:lnTo>
                  <a:lnTo>
                    <a:pt x="66230" y="193801"/>
                  </a:lnTo>
                  <a:lnTo>
                    <a:pt x="64611" y="205422"/>
                  </a:lnTo>
                  <a:lnTo>
                    <a:pt x="62992" y="217042"/>
                  </a:lnTo>
                  <a:lnTo>
                    <a:pt x="85526" y="216114"/>
                  </a:lnTo>
                  <a:lnTo>
                    <a:pt x="108013" y="215233"/>
                  </a:lnTo>
                  <a:lnTo>
                    <a:pt x="130500" y="214399"/>
                  </a:lnTo>
                  <a:lnTo>
                    <a:pt x="153035" y="213613"/>
                  </a:lnTo>
                  <a:lnTo>
                    <a:pt x="150917" y="231310"/>
                  </a:lnTo>
                  <a:lnTo>
                    <a:pt x="148764" y="248983"/>
                  </a:lnTo>
                  <a:lnTo>
                    <a:pt x="146587" y="266656"/>
                  </a:lnTo>
                  <a:lnTo>
                    <a:pt x="144399" y="284352"/>
                  </a:lnTo>
                  <a:lnTo>
                    <a:pt x="108299" y="285658"/>
                  </a:lnTo>
                  <a:lnTo>
                    <a:pt x="72199" y="287083"/>
                  </a:lnTo>
                  <a:lnTo>
                    <a:pt x="36099" y="288603"/>
                  </a:lnTo>
                  <a:lnTo>
                    <a:pt x="0" y="290194"/>
                  </a:lnTo>
                  <a:lnTo>
                    <a:pt x="5825" y="242696"/>
                  </a:lnTo>
                  <a:lnTo>
                    <a:pt x="11721" y="195198"/>
                  </a:lnTo>
                  <a:lnTo>
                    <a:pt x="17652" y="147700"/>
                  </a:lnTo>
                  <a:lnTo>
                    <a:pt x="23584" y="100202"/>
                  </a:lnTo>
                  <a:lnTo>
                    <a:pt x="29480" y="52704"/>
                  </a:lnTo>
                  <a:lnTo>
                    <a:pt x="35306" y="5206"/>
                  </a:lnTo>
                  <a:lnTo>
                    <a:pt x="69744" y="3804"/>
                  </a:lnTo>
                  <a:lnTo>
                    <a:pt x="104124" y="2460"/>
                  </a:lnTo>
                  <a:lnTo>
                    <a:pt x="138479" y="1188"/>
                  </a:lnTo>
                  <a:lnTo>
                    <a:pt x="172847" y="0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01291" y="1653159"/>
              <a:ext cx="168656" cy="29324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2201291" y="1653159"/>
              <a:ext cx="168910" cy="293370"/>
            </a:xfrm>
            <a:custGeom>
              <a:avLst/>
              <a:gdLst/>
              <a:ahLst/>
              <a:cxnLst/>
              <a:rect l="l" t="t" r="r" b="b"/>
              <a:pathLst>
                <a:path w="168910" h="293369">
                  <a:moveTo>
                    <a:pt x="168656" y="100710"/>
                  </a:moveTo>
                  <a:lnTo>
                    <a:pt x="155946" y="103338"/>
                  </a:lnTo>
                  <a:lnTo>
                    <a:pt x="143176" y="105917"/>
                  </a:lnTo>
                  <a:lnTo>
                    <a:pt x="130383" y="108497"/>
                  </a:lnTo>
                  <a:lnTo>
                    <a:pt x="117601" y="111125"/>
                  </a:lnTo>
                  <a:lnTo>
                    <a:pt x="117601" y="109346"/>
                  </a:lnTo>
                  <a:lnTo>
                    <a:pt x="117601" y="107568"/>
                  </a:lnTo>
                  <a:lnTo>
                    <a:pt x="117601" y="105790"/>
                  </a:lnTo>
                  <a:lnTo>
                    <a:pt x="117179" y="97315"/>
                  </a:lnTo>
                  <a:lnTo>
                    <a:pt x="102107" y="70230"/>
                  </a:lnTo>
                  <a:lnTo>
                    <a:pt x="97027" y="70357"/>
                  </a:lnTo>
                  <a:lnTo>
                    <a:pt x="90296" y="70484"/>
                  </a:lnTo>
                  <a:lnTo>
                    <a:pt x="63777" y="112055"/>
                  </a:lnTo>
                  <a:lnTo>
                    <a:pt x="55768" y="152193"/>
                  </a:lnTo>
                  <a:lnTo>
                    <a:pt x="54228" y="178942"/>
                  </a:lnTo>
                  <a:lnTo>
                    <a:pt x="54608" y="188186"/>
                  </a:lnTo>
                  <a:lnTo>
                    <a:pt x="69976" y="222884"/>
                  </a:lnTo>
                  <a:lnTo>
                    <a:pt x="77723" y="222757"/>
                  </a:lnTo>
                  <a:lnTo>
                    <a:pt x="106422" y="184153"/>
                  </a:lnTo>
                  <a:lnTo>
                    <a:pt x="109727" y="171450"/>
                  </a:lnTo>
                  <a:lnTo>
                    <a:pt x="122511" y="174458"/>
                  </a:lnTo>
                  <a:lnTo>
                    <a:pt x="135318" y="177418"/>
                  </a:lnTo>
                  <a:lnTo>
                    <a:pt x="148125" y="180379"/>
                  </a:lnTo>
                  <a:lnTo>
                    <a:pt x="160908" y="183387"/>
                  </a:lnTo>
                  <a:lnTo>
                    <a:pt x="149653" y="227012"/>
                  </a:lnTo>
                  <a:lnTo>
                    <a:pt x="131444" y="261873"/>
                  </a:lnTo>
                  <a:lnTo>
                    <a:pt x="91565" y="291020"/>
                  </a:lnTo>
                  <a:lnTo>
                    <a:pt x="74929" y="293242"/>
                  </a:lnTo>
                  <a:lnTo>
                    <a:pt x="57810" y="291588"/>
                  </a:lnTo>
                  <a:lnTo>
                    <a:pt x="19431" y="261619"/>
                  </a:lnTo>
                  <a:lnTo>
                    <a:pt x="4953" y="223678"/>
                  </a:lnTo>
                  <a:lnTo>
                    <a:pt x="0" y="174878"/>
                  </a:lnTo>
                  <a:lnTo>
                    <a:pt x="732" y="154255"/>
                  </a:lnTo>
                  <a:lnTo>
                    <a:pt x="6482" y="112674"/>
                  </a:lnTo>
                  <a:lnTo>
                    <a:pt x="17680" y="71758"/>
                  </a:lnTo>
                  <a:lnTo>
                    <a:pt x="44576" y="25145"/>
                  </a:lnTo>
                  <a:lnTo>
                    <a:pt x="82117" y="1785"/>
                  </a:lnTo>
                  <a:lnTo>
                    <a:pt x="96773" y="0"/>
                  </a:lnTo>
                  <a:lnTo>
                    <a:pt x="111886" y="1315"/>
                  </a:lnTo>
                  <a:lnTo>
                    <a:pt x="147319" y="25907"/>
                  </a:lnTo>
                  <a:lnTo>
                    <a:pt x="166233" y="78075"/>
                  </a:lnTo>
                  <a:lnTo>
                    <a:pt x="168656" y="100710"/>
                  </a:lnTo>
                  <a:close/>
                </a:path>
              </a:pathLst>
            </a:custGeom>
            <a:ln w="14605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382195" y="1649984"/>
              <a:ext cx="175859" cy="29298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2382138" y="1649984"/>
              <a:ext cx="176530" cy="293370"/>
            </a:xfrm>
            <a:custGeom>
              <a:avLst/>
              <a:gdLst/>
              <a:ahLst/>
              <a:cxnLst/>
              <a:rect l="l" t="t" r="r" b="b"/>
              <a:pathLst>
                <a:path w="176530" h="293369">
                  <a:moveTo>
                    <a:pt x="101218" y="0"/>
                  </a:moveTo>
                  <a:lnTo>
                    <a:pt x="147564" y="19073"/>
                  </a:lnTo>
                  <a:lnTo>
                    <a:pt x="165735" y="52699"/>
                  </a:lnTo>
                  <a:lnTo>
                    <a:pt x="174863" y="95422"/>
                  </a:lnTo>
                  <a:lnTo>
                    <a:pt x="176022" y="119760"/>
                  </a:lnTo>
                  <a:lnTo>
                    <a:pt x="175791" y="129736"/>
                  </a:lnTo>
                  <a:lnTo>
                    <a:pt x="170682" y="176462"/>
                  </a:lnTo>
                  <a:lnTo>
                    <a:pt x="160019" y="215645"/>
                  </a:lnTo>
                  <a:lnTo>
                    <a:pt x="142410" y="251329"/>
                  </a:lnTo>
                  <a:lnTo>
                    <a:pt x="113198" y="282473"/>
                  </a:lnTo>
                  <a:lnTo>
                    <a:pt x="76454" y="292988"/>
                  </a:lnTo>
                  <a:lnTo>
                    <a:pt x="59432" y="291338"/>
                  </a:lnTo>
                  <a:lnTo>
                    <a:pt x="20319" y="262763"/>
                  </a:lnTo>
                  <a:lnTo>
                    <a:pt x="5159" y="225901"/>
                  </a:lnTo>
                  <a:lnTo>
                    <a:pt x="0" y="176656"/>
                  </a:lnTo>
                  <a:lnTo>
                    <a:pt x="327" y="162220"/>
                  </a:lnTo>
                  <a:lnTo>
                    <a:pt x="4953" y="120268"/>
                  </a:lnTo>
                  <a:lnTo>
                    <a:pt x="15097" y="80942"/>
                  </a:lnTo>
                  <a:lnTo>
                    <a:pt x="30781" y="45815"/>
                  </a:lnTo>
                  <a:lnTo>
                    <a:pt x="58451" y="13398"/>
                  </a:lnTo>
                  <a:lnTo>
                    <a:pt x="101218" y="0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429065" y="1713039"/>
              <a:ext cx="82168" cy="16700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65527" y="1653540"/>
              <a:ext cx="195040" cy="283590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565527" y="1653286"/>
              <a:ext cx="195580" cy="283845"/>
            </a:xfrm>
            <a:custGeom>
              <a:avLst/>
              <a:gdLst/>
              <a:ahLst/>
              <a:cxnLst/>
              <a:rect l="l" t="t" r="r" b="b"/>
              <a:pathLst>
                <a:path w="195580" h="283844">
                  <a:moveTo>
                    <a:pt x="195072" y="0"/>
                  </a:moveTo>
                  <a:lnTo>
                    <a:pt x="189246" y="47234"/>
                  </a:lnTo>
                  <a:lnTo>
                    <a:pt x="183350" y="94455"/>
                  </a:lnTo>
                  <a:lnTo>
                    <a:pt x="177419" y="141668"/>
                  </a:lnTo>
                  <a:lnTo>
                    <a:pt x="171487" y="188881"/>
                  </a:lnTo>
                  <a:lnTo>
                    <a:pt x="165591" y="236102"/>
                  </a:lnTo>
                  <a:lnTo>
                    <a:pt x="159766" y="283337"/>
                  </a:lnTo>
                  <a:lnTo>
                    <a:pt x="153670" y="283337"/>
                  </a:lnTo>
                  <a:lnTo>
                    <a:pt x="109600" y="283337"/>
                  </a:lnTo>
                  <a:lnTo>
                    <a:pt x="99502" y="243278"/>
                  </a:lnTo>
                  <a:lnTo>
                    <a:pt x="89296" y="203279"/>
                  </a:lnTo>
                  <a:lnTo>
                    <a:pt x="79115" y="163304"/>
                  </a:lnTo>
                  <a:lnTo>
                    <a:pt x="69087" y="123316"/>
                  </a:lnTo>
                  <a:lnTo>
                    <a:pt x="70104" y="123316"/>
                  </a:lnTo>
                  <a:lnTo>
                    <a:pt x="71120" y="123316"/>
                  </a:lnTo>
                  <a:lnTo>
                    <a:pt x="72009" y="123316"/>
                  </a:lnTo>
                  <a:lnTo>
                    <a:pt x="66996" y="163341"/>
                  </a:lnTo>
                  <a:lnTo>
                    <a:pt x="61912" y="203390"/>
                  </a:lnTo>
                  <a:lnTo>
                    <a:pt x="56828" y="243439"/>
                  </a:lnTo>
                  <a:lnTo>
                    <a:pt x="51816" y="283463"/>
                  </a:lnTo>
                  <a:lnTo>
                    <a:pt x="38862" y="283559"/>
                  </a:lnTo>
                  <a:lnTo>
                    <a:pt x="25907" y="283654"/>
                  </a:lnTo>
                  <a:lnTo>
                    <a:pt x="12953" y="283749"/>
                  </a:lnTo>
                  <a:lnTo>
                    <a:pt x="0" y="283844"/>
                  </a:lnTo>
                  <a:lnTo>
                    <a:pt x="5888" y="236556"/>
                  </a:lnTo>
                  <a:lnTo>
                    <a:pt x="11843" y="189295"/>
                  </a:lnTo>
                  <a:lnTo>
                    <a:pt x="17827" y="142049"/>
                  </a:lnTo>
                  <a:lnTo>
                    <a:pt x="23800" y="94803"/>
                  </a:lnTo>
                  <a:lnTo>
                    <a:pt x="29724" y="47542"/>
                  </a:lnTo>
                  <a:lnTo>
                    <a:pt x="35560" y="253"/>
                  </a:lnTo>
                  <a:lnTo>
                    <a:pt x="48228" y="178"/>
                  </a:lnTo>
                  <a:lnTo>
                    <a:pt x="60896" y="126"/>
                  </a:lnTo>
                  <a:lnTo>
                    <a:pt x="73564" y="75"/>
                  </a:lnTo>
                  <a:lnTo>
                    <a:pt x="86233" y="0"/>
                  </a:lnTo>
                  <a:lnTo>
                    <a:pt x="96218" y="40173"/>
                  </a:lnTo>
                  <a:lnTo>
                    <a:pt x="106299" y="80311"/>
                  </a:lnTo>
                  <a:lnTo>
                    <a:pt x="116379" y="120425"/>
                  </a:lnTo>
                  <a:lnTo>
                    <a:pt x="126365" y="160527"/>
                  </a:lnTo>
                  <a:lnTo>
                    <a:pt x="125349" y="160527"/>
                  </a:lnTo>
                  <a:lnTo>
                    <a:pt x="124460" y="160527"/>
                  </a:lnTo>
                  <a:lnTo>
                    <a:pt x="123443" y="160527"/>
                  </a:lnTo>
                  <a:lnTo>
                    <a:pt x="128014" y="124525"/>
                  </a:lnTo>
                  <a:lnTo>
                    <a:pt x="132572" y="88534"/>
                  </a:lnTo>
                  <a:lnTo>
                    <a:pt x="137106" y="52568"/>
                  </a:lnTo>
                  <a:lnTo>
                    <a:pt x="141605" y="16637"/>
                  </a:lnTo>
                  <a:lnTo>
                    <a:pt x="142367" y="11049"/>
                  </a:lnTo>
                  <a:lnTo>
                    <a:pt x="143129" y="5461"/>
                  </a:lnTo>
                  <a:lnTo>
                    <a:pt x="143764" y="0"/>
                  </a:lnTo>
                  <a:lnTo>
                    <a:pt x="156531" y="0"/>
                  </a:lnTo>
                  <a:lnTo>
                    <a:pt x="169322" y="0"/>
                  </a:lnTo>
                  <a:lnTo>
                    <a:pt x="182161" y="0"/>
                  </a:lnTo>
                  <a:lnTo>
                    <a:pt x="195072" y="0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765425" y="1649222"/>
              <a:ext cx="161036" cy="292607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765425" y="1649222"/>
              <a:ext cx="161290" cy="292735"/>
            </a:xfrm>
            <a:custGeom>
              <a:avLst/>
              <a:gdLst/>
              <a:ahLst/>
              <a:cxnLst/>
              <a:rect l="l" t="t" r="r" b="b"/>
              <a:pathLst>
                <a:path w="161289" h="292735">
                  <a:moveTo>
                    <a:pt x="161036" y="89280"/>
                  </a:moveTo>
                  <a:lnTo>
                    <a:pt x="148080" y="90308"/>
                  </a:lnTo>
                  <a:lnTo>
                    <a:pt x="135112" y="91312"/>
                  </a:lnTo>
                  <a:lnTo>
                    <a:pt x="122120" y="92317"/>
                  </a:lnTo>
                  <a:lnTo>
                    <a:pt x="109093" y="93344"/>
                  </a:lnTo>
                  <a:lnTo>
                    <a:pt x="107148" y="77581"/>
                  </a:lnTo>
                  <a:lnTo>
                    <a:pt x="102869" y="66293"/>
                  </a:lnTo>
                  <a:lnTo>
                    <a:pt x="96305" y="59483"/>
                  </a:lnTo>
                  <a:lnTo>
                    <a:pt x="87502" y="57150"/>
                  </a:lnTo>
                  <a:lnTo>
                    <a:pt x="82042" y="57150"/>
                  </a:lnTo>
                  <a:lnTo>
                    <a:pt x="77850" y="58927"/>
                  </a:lnTo>
                  <a:lnTo>
                    <a:pt x="75183" y="62610"/>
                  </a:lnTo>
                  <a:lnTo>
                    <a:pt x="72517" y="66293"/>
                  </a:lnTo>
                  <a:lnTo>
                    <a:pt x="71119" y="70484"/>
                  </a:lnTo>
                  <a:lnTo>
                    <a:pt x="71119" y="75310"/>
                  </a:lnTo>
                  <a:lnTo>
                    <a:pt x="71119" y="78485"/>
                  </a:lnTo>
                  <a:lnTo>
                    <a:pt x="72262" y="81914"/>
                  </a:lnTo>
                  <a:lnTo>
                    <a:pt x="74422" y="85216"/>
                  </a:lnTo>
                  <a:lnTo>
                    <a:pt x="76581" y="88772"/>
                  </a:lnTo>
                  <a:lnTo>
                    <a:pt x="82931" y="93725"/>
                  </a:lnTo>
                  <a:lnTo>
                    <a:pt x="93218" y="100329"/>
                  </a:lnTo>
                  <a:lnTo>
                    <a:pt x="101661" y="106023"/>
                  </a:lnTo>
                  <a:lnTo>
                    <a:pt x="133572" y="135889"/>
                  </a:lnTo>
                  <a:lnTo>
                    <a:pt x="148097" y="172529"/>
                  </a:lnTo>
                  <a:lnTo>
                    <a:pt x="150113" y="196976"/>
                  </a:lnTo>
                  <a:lnTo>
                    <a:pt x="149590" y="209295"/>
                  </a:lnTo>
                  <a:lnTo>
                    <a:pt x="137146" y="253980"/>
                  </a:lnTo>
                  <a:lnTo>
                    <a:pt x="109364" y="285142"/>
                  </a:lnTo>
                  <a:lnTo>
                    <a:pt x="73913" y="292607"/>
                  </a:lnTo>
                  <a:lnTo>
                    <a:pt x="55324" y="290889"/>
                  </a:lnTo>
                  <a:lnTo>
                    <a:pt x="16891" y="266064"/>
                  </a:lnTo>
                  <a:lnTo>
                    <a:pt x="1085" y="218201"/>
                  </a:lnTo>
                  <a:lnTo>
                    <a:pt x="0" y="198500"/>
                  </a:lnTo>
                  <a:lnTo>
                    <a:pt x="0" y="195199"/>
                  </a:lnTo>
                  <a:lnTo>
                    <a:pt x="0" y="191896"/>
                  </a:lnTo>
                  <a:lnTo>
                    <a:pt x="0" y="188721"/>
                  </a:lnTo>
                  <a:lnTo>
                    <a:pt x="13049" y="187259"/>
                  </a:lnTo>
                  <a:lnTo>
                    <a:pt x="26098" y="185880"/>
                  </a:lnTo>
                  <a:lnTo>
                    <a:pt x="39147" y="184525"/>
                  </a:lnTo>
                  <a:lnTo>
                    <a:pt x="52197" y="183133"/>
                  </a:lnTo>
                  <a:lnTo>
                    <a:pt x="62230" y="226949"/>
                  </a:lnTo>
                  <a:lnTo>
                    <a:pt x="67944" y="230250"/>
                  </a:lnTo>
                  <a:lnTo>
                    <a:pt x="75311" y="230250"/>
                  </a:lnTo>
                  <a:lnTo>
                    <a:pt x="82931" y="230377"/>
                  </a:lnTo>
                  <a:lnTo>
                    <a:pt x="88518" y="227710"/>
                  </a:lnTo>
                  <a:lnTo>
                    <a:pt x="92201" y="222503"/>
                  </a:lnTo>
                  <a:lnTo>
                    <a:pt x="95885" y="217424"/>
                  </a:lnTo>
                  <a:lnTo>
                    <a:pt x="97789" y="211708"/>
                  </a:lnTo>
                  <a:lnTo>
                    <a:pt x="97789" y="205358"/>
                  </a:lnTo>
                  <a:lnTo>
                    <a:pt x="97789" y="200659"/>
                  </a:lnTo>
                  <a:lnTo>
                    <a:pt x="96647" y="196341"/>
                  </a:lnTo>
                  <a:lnTo>
                    <a:pt x="94233" y="192024"/>
                  </a:lnTo>
                  <a:lnTo>
                    <a:pt x="91948" y="187832"/>
                  </a:lnTo>
                  <a:lnTo>
                    <a:pt x="85598" y="182625"/>
                  </a:lnTo>
                  <a:lnTo>
                    <a:pt x="75564" y="176402"/>
                  </a:lnTo>
                  <a:lnTo>
                    <a:pt x="58832" y="165266"/>
                  </a:lnTo>
                  <a:lnTo>
                    <a:pt x="28829" y="134619"/>
                  </a:lnTo>
                  <a:lnTo>
                    <a:pt x="18795" y="87883"/>
                  </a:lnTo>
                  <a:lnTo>
                    <a:pt x="19317" y="75618"/>
                  </a:lnTo>
                  <a:lnTo>
                    <a:pt x="31638" y="32762"/>
                  </a:lnTo>
                  <a:lnTo>
                    <a:pt x="59041" y="5929"/>
                  </a:lnTo>
                  <a:lnTo>
                    <a:pt x="87883" y="0"/>
                  </a:lnTo>
                  <a:lnTo>
                    <a:pt x="118244" y="5806"/>
                  </a:lnTo>
                  <a:lnTo>
                    <a:pt x="140557" y="22637"/>
                  </a:lnTo>
                  <a:lnTo>
                    <a:pt x="154820" y="50470"/>
                  </a:lnTo>
                  <a:lnTo>
                    <a:pt x="161036" y="89280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927857" y="1654937"/>
              <a:ext cx="173736" cy="285241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927857" y="1654937"/>
              <a:ext cx="173990" cy="285750"/>
            </a:xfrm>
            <a:custGeom>
              <a:avLst/>
              <a:gdLst/>
              <a:ahLst/>
              <a:cxnLst/>
              <a:rect l="l" t="t" r="r" b="b"/>
              <a:pathLst>
                <a:path w="173989" h="285750">
                  <a:moveTo>
                    <a:pt x="173736" y="2412"/>
                  </a:moveTo>
                  <a:lnTo>
                    <a:pt x="171735" y="19101"/>
                  </a:lnTo>
                  <a:lnTo>
                    <a:pt x="169735" y="35813"/>
                  </a:lnTo>
                  <a:lnTo>
                    <a:pt x="167735" y="52526"/>
                  </a:lnTo>
                  <a:lnTo>
                    <a:pt x="165735" y="69214"/>
                  </a:lnTo>
                  <a:lnTo>
                    <a:pt x="144895" y="68780"/>
                  </a:lnTo>
                  <a:lnTo>
                    <a:pt x="124079" y="68405"/>
                  </a:lnTo>
                  <a:lnTo>
                    <a:pt x="103262" y="68054"/>
                  </a:lnTo>
                  <a:lnTo>
                    <a:pt x="82423" y="67690"/>
                  </a:lnTo>
                  <a:lnTo>
                    <a:pt x="81164" y="76664"/>
                  </a:lnTo>
                  <a:lnTo>
                    <a:pt x="79882" y="85661"/>
                  </a:lnTo>
                  <a:lnTo>
                    <a:pt x="78601" y="94658"/>
                  </a:lnTo>
                  <a:lnTo>
                    <a:pt x="77343" y="103631"/>
                  </a:lnTo>
                  <a:lnTo>
                    <a:pt x="97476" y="104012"/>
                  </a:lnTo>
                  <a:lnTo>
                    <a:pt x="117538" y="104394"/>
                  </a:lnTo>
                  <a:lnTo>
                    <a:pt x="137600" y="104775"/>
                  </a:lnTo>
                  <a:lnTo>
                    <a:pt x="157734" y="105155"/>
                  </a:lnTo>
                  <a:lnTo>
                    <a:pt x="155733" y="121042"/>
                  </a:lnTo>
                  <a:lnTo>
                    <a:pt x="153733" y="136906"/>
                  </a:lnTo>
                  <a:lnTo>
                    <a:pt x="151733" y="152769"/>
                  </a:lnTo>
                  <a:lnTo>
                    <a:pt x="149733" y="168655"/>
                  </a:lnTo>
                  <a:lnTo>
                    <a:pt x="129728" y="168276"/>
                  </a:lnTo>
                  <a:lnTo>
                    <a:pt x="109712" y="167909"/>
                  </a:lnTo>
                  <a:lnTo>
                    <a:pt x="89671" y="167566"/>
                  </a:lnTo>
                  <a:lnTo>
                    <a:pt x="69596" y="167259"/>
                  </a:lnTo>
                  <a:lnTo>
                    <a:pt x="68050" y="178784"/>
                  </a:lnTo>
                  <a:lnTo>
                    <a:pt x="66468" y="190309"/>
                  </a:lnTo>
                  <a:lnTo>
                    <a:pt x="64863" y="201834"/>
                  </a:lnTo>
                  <a:lnTo>
                    <a:pt x="63246" y="213360"/>
                  </a:lnTo>
                  <a:lnTo>
                    <a:pt x="85873" y="213742"/>
                  </a:lnTo>
                  <a:lnTo>
                    <a:pt x="108442" y="214137"/>
                  </a:lnTo>
                  <a:lnTo>
                    <a:pt x="130986" y="214556"/>
                  </a:lnTo>
                  <a:lnTo>
                    <a:pt x="153543" y="215011"/>
                  </a:lnTo>
                  <a:lnTo>
                    <a:pt x="151425" y="232538"/>
                  </a:lnTo>
                  <a:lnTo>
                    <a:pt x="149272" y="250078"/>
                  </a:lnTo>
                  <a:lnTo>
                    <a:pt x="147095" y="267642"/>
                  </a:lnTo>
                  <a:lnTo>
                    <a:pt x="144906" y="285241"/>
                  </a:lnTo>
                  <a:lnTo>
                    <a:pt x="108710" y="284545"/>
                  </a:lnTo>
                  <a:lnTo>
                    <a:pt x="72501" y="283956"/>
                  </a:lnTo>
                  <a:lnTo>
                    <a:pt x="36268" y="283438"/>
                  </a:lnTo>
                  <a:lnTo>
                    <a:pt x="0" y="282955"/>
                  </a:lnTo>
                  <a:lnTo>
                    <a:pt x="5834" y="235784"/>
                  </a:lnTo>
                  <a:lnTo>
                    <a:pt x="11754" y="188627"/>
                  </a:lnTo>
                  <a:lnTo>
                    <a:pt x="17716" y="141477"/>
                  </a:lnTo>
                  <a:lnTo>
                    <a:pt x="23678" y="94328"/>
                  </a:lnTo>
                  <a:lnTo>
                    <a:pt x="29598" y="47171"/>
                  </a:lnTo>
                  <a:lnTo>
                    <a:pt x="35433" y="0"/>
                  </a:lnTo>
                  <a:lnTo>
                    <a:pt x="69990" y="502"/>
                  </a:lnTo>
                  <a:lnTo>
                    <a:pt x="104536" y="1063"/>
                  </a:lnTo>
                  <a:lnTo>
                    <a:pt x="139106" y="1696"/>
                  </a:lnTo>
                  <a:lnTo>
                    <a:pt x="173736" y="2412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096767" y="1658112"/>
              <a:ext cx="196342" cy="286765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3096767" y="1658112"/>
              <a:ext cx="196850" cy="287020"/>
            </a:xfrm>
            <a:custGeom>
              <a:avLst/>
              <a:gdLst/>
              <a:ahLst/>
              <a:cxnLst/>
              <a:rect l="l" t="t" r="r" b="b"/>
              <a:pathLst>
                <a:path w="196850" h="287019">
                  <a:moveTo>
                    <a:pt x="196342" y="4572"/>
                  </a:moveTo>
                  <a:lnTo>
                    <a:pt x="190443" y="51563"/>
                  </a:lnTo>
                  <a:lnTo>
                    <a:pt x="184460" y="98561"/>
                  </a:lnTo>
                  <a:lnTo>
                    <a:pt x="178435" y="145573"/>
                  </a:lnTo>
                  <a:lnTo>
                    <a:pt x="172409" y="192607"/>
                  </a:lnTo>
                  <a:lnTo>
                    <a:pt x="166426" y="239668"/>
                  </a:lnTo>
                  <a:lnTo>
                    <a:pt x="160528" y="286765"/>
                  </a:lnTo>
                  <a:lnTo>
                    <a:pt x="147911" y="286331"/>
                  </a:lnTo>
                  <a:lnTo>
                    <a:pt x="135223" y="285956"/>
                  </a:lnTo>
                  <a:lnTo>
                    <a:pt x="122487" y="285605"/>
                  </a:lnTo>
                  <a:lnTo>
                    <a:pt x="109727" y="285241"/>
                  </a:lnTo>
                  <a:lnTo>
                    <a:pt x="99683" y="244895"/>
                  </a:lnTo>
                  <a:lnTo>
                    <a:pt x="89471" y="204597"/>
                  </a:lnTo>
                  <a:lnTo>
                    <a:pt x="79259" y="164298"/>
                  </a:lnTo>
                  <a:lnTo>
                    <a:pt x="69214" y="123951"/>
                  </a:lnTo>
                  <a:lnTo>
                    <a:pt x="70231" y="123951"/>
                  </a:lnTo>
                  <a:lnTo>
                    <a:pt x="71246" y="123951"/>
                  </a:lnTo>
                  <a:lnTo>
                    <a:pt x="72136" y="124078"/>
                  </a:lnTo>
                  <a:lnTo>
                    <a:pt x="67121" y="163988"/>
                  </a:lnTo>
                  <a:lnTo>
                    <a:pt x="62023" y="203898"/>
                  </a:lnTo>
                  <a:lnTo>
                    <a:pt x="56901" y="243808"/>
                  </a:lnTo>
                  <a:lnTo>
                    <a:pt x="51815" y="283717"/>
                  </a:lnTo>
                  <a:lnTo>
                    <a:pt x="38808" y="283414"/>
                  </a:lnTo>
                  <a:lnTo>
                    <a:pt x="25860" y="283098"/>
                  </a:lnTo>
                  <a:lnTo>
                    <a:pt x="12936" y="282807"/>
                  </a:lnTo>
                  <a:lnTo>
                    <a:pt x="0" y="282575"/>
                  </a:lnTo>
                  <a:lnTo>
                    <a:pt x="5834" y="235467"/>
                  </a:lnTo>
                  <a:lnTo>
                    <a:pt x="11754" y="188373"/>
                  </a:lnTo>
                  <a:lnTo>
                    <a:pt x="17716" y="141287"/>
                  </a:lnTo>
                  <a:lnTo>
                    <a:pt x="23678" y="94201"/>
                  </a:lnTo>
                  <a:lnTo>
                    <a:pt x="29598" y="47107"/>
                  </a:lnTo>
                  <a:lnTo>
                    <a:pt x="35432" y="0"/>
                  </a:lnTo>
                  <a:lnTo>
                    <a:pt x="48248" y="287"/>
                  </a:lnTo>
                  <a:lnTo>
                    <a:pt x="60991" y="587"/>
                  </a:lnTo>
                  <a:lnTo>
                    <a:pt x="73687" y="910"/>
                  </a:lnTo>
                  <a:lnTo>
                    <a:pt x="86359" y="1269"/>
                  </a:lnTo>
                  <a:lnTo>
                    <a:pt x="96404" y="41711"/>
                  </a:lnTo>
                  <a:lnTo>
                    <a:pt x="106616" y="82105"/>
                  </a:lnTo>
                  <a:lnTo>
                    <a:pt x="116828" y="122499"/>
                  </a:lnTo>
                  <a:lnTo>
                    <a:pt x="126873" y="162940"/>
                  </a:lnTo>
                  <a:lnTo>
                    <a:pt x="125856" y="162940"/>
                  </a:lnTo>
                  <a:lnTo>
                    <a:pt x="124840" y="162813"/>
                  </a:lnTo>
                  <a:lnTo>
                    <a:pt x="123951" y="162813"/>
                  </a:lnTo>
                  <a:lnTo>
                    <a:pt x="129006" y="122810"/>
                  </a:lnTo>
                  <a:lnTo>
                    <a:pt x="134191" y="82819"/>
                  </a:lnTo>
                  <a:lnTo>
                    <a:pt x="139400" y="42852"/>
                  </a:lnTo>
                  <a:lnTo>
                    <a:pt x="144525" y="2920"/>
                  </a:lnTo>
                  <a:lnTo>
                    <a:pt x="157426" y="3250"/>
                  </a:lnTo>
                  <a:lnTo>
                    <a:pt x="170386" y="3651"/>
                  </a:lnTo>
                  <a:lnTo>
                    <a:pt x="183370" y="4099"/>
                  </a:lnTo>
                  <a:lnTo>
                    <a:pt x="196342" y="4572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306826" y="1663446"/>
              <a:ext cx="168275" cy="285876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3306826" y="1663446"/>
              <a:ext cx="168275" cy="286385"/>
            </a:xfrm>
            <a:custGeom>
              <a:avLst/>
              <a:gdLst/>
              <a:ahLst/>
              <a:cxnLst/>
              <a:rect l="l" t="t" r="r" b="b"/>
              <a:pathLst>
                <a:path w="168275" h="286385">
                  <a:moveTo>
                    <a:pt x="168275" y="6476"/>
                  </a:moveTo>
                  <a:lnTo>
                    <a:pt x="166044" y="25221"/>
                  </a:lnTo>
                  <a:lnTo>
                    <a:pt x="163766" y="43941"/>
                  </a:lnTo>
                  <a:lnTo>
                    <a:pt x="161488" y="62662"/>
                  </a:lnTo>
                  <a:lnTo>
                    <a:pt x="159258" y="81406"/>
                  </a:lnTo>
                  <a:lnTo>
                    <a:pt x="145942" y="80835"/>
                  </a:lnTo>
                  <a:lnTo>
                    <a:pt x="132651" y="80263"/>
                  </a:lnTo>
                  <a:lnTo>
                    <a:pt x="119360" y="79692"/>
                  </a:lnTo>
                  <a:lnTo>
                    <a:pt x="106045" y="79120"/>
                  </a:lnTo>
                  <a:lnTo>
                    <a:pt x="99429" y="130821"/>
                  </a:lnTo>
                  <a:lnTo>
                    <a:pt x="92646" y="182499"/>
                  </a:lnTo>
                  <a:lnTo>
                    <a:pt x="85863" y="234176"/>
                  </a:lnTo>
                  <a:lnTo>
                    <a:pt x="79248" y="285876"/>
                  </a:lnTo>
                  <a:lnTo>
                    <a:pt x="65530" y="285380"/>
                  </a:lnTo>
                  <a:lnTo>
                    <a:pt x="51800" y="284861"/>
                  </a:lnTo>
                  <a:lnTo>
                    <a:pt x="38046" y="284341"/>
                  </a:lnTo>
                  <a:lnTo>
                    <a:pt x="24257" y="283844"/>
                  </a:lnTo>
                  <a:lnTo>
                    <a:pt x="30835" y="232122"/>
                  </a:lnTo>
                  <a:lnTo>
                    <a:pt x="37544" y="180387"/>
                  </a:lnTo>
                  <a:lnTo>
                    <a:pt x="44277" y="128629"/>
                  </a:lnTo>
                  <a:lnTo>
                    <a:pt x="50926" y="76834"/>
                  </a:lnTo>
                  <a:lnTo>
                    <a:pt x="38147" y="76360"/>
                  </a:lnTo>
                  <a:lnTo>
                    <a:pt x="25368" y="75898"/>
                  </a:lnTo>
                  <a:lnTo>
                    <a:pt x="12636" y="75459"/>
                  </a:lnTo>
                  <a:lnTo>
                    <a:pt x="0" y="75056"/>
                  </a:lnTo>
                  <a:lnTo>
                    <a:pt x="2137" y="56292"/>
                  </a:lnTo>
                  <a:lnTo>
                    <a:pt x="4333" y="37528"/>
                  </a:lnTo>
                  <a:lnTo>
                    <a:pt x="6554" y="18764"/>
                  </a:lnTo>
                  <a:lnTo>
                    <a:pt x="8762" y="0"/>
                  </a:lnTo>
                  <a:lnTo>
                    <a:pt x="48670" y="1404"/>
                  </a:lnTo>
                  <a:lnTo>
                    <a:pt x="88566" y="2952"/>
                  </a:lnTo>
                  <a:lnTo>
                    <a:pt x="128438" y="4643"/>
                  </a:lnTo>
                  <a:lnTo>
                    <a:pt x="168275" y="6476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538473" y="1674876"/>
              <a:ext cx="165226" cy="284479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3538473" y="1674876"/>
              <a:ext cx="165735" cy="284480"/>
            </a:xfrm>
            <a:custGeom>
              <a:avLst/>
              <a:gdLst/>
              <a:ahLst/>
              <a:cxnLst/>
              <a:rect l="l" t="t" r="r" b="b"/>
              <a:pathLst>
                <a:path w="165735" h="284480">
                  <a:moveTo>
                    <a:pt x="165226" y="8000"/>
                  </a:moveTo>
                  <a:lnTo>
                    <a:pt x="163226" y="24481"/>
                  </a:lnTo>
                  <a:lnTo>
                    <a:pt x="161226" y="40973"/>
                  </a:lnTo>
                  <a:lnTo>
                    <a:pt x="159226" y="57489"/>
                  </a:lnTo>
                  <a:lnTo>
                    <a:pt x="157225" y="74040"/>
                  </a:lnTo>
                  <a:lnTo>
                    <a:pt x="138499" y="72804"/>
                  </a:lnTo>
                  <a:lnTo>
                    <a:pt x="119713" y="71580"/>
                  </a:lnTo>
                  <a:lnTo>
                    <a:pt x="100951" y="70379"/>
                  </a:lnTo>
                  <a:lnTo>
                    <a:pt x="82296" y="69214"/>
                  </a:lnTo>
                  <a:lnTo>
                    <a:pt x="80773" y="79577"/>
                  </a:lnTo>
                  <a:lnTo>
                    <a:pt x="79263" y="89915"/>
                  </a:lnTo>
                  <a:lnTo>
                    <a:pt x="77777" y="100254"/>
                  </a:lnTo>
                  <a:lnTo>
                    <a:pt x="76326" y="110616"/>
                  </a:lnTo>
                  <a:lnTo>
                    <a:pt x="94656" y="111688"/>
                  </a:lnTo>
                  <a:lnTo>
                    <a:pt x="113045" y="112807"/>
                  </a:lnTo>
                  <a:lnTo>
                    <a:pt x="131458" y="113974"/>
                  </a:lnTo>
                  <a:lnTo>
                    <a:pt x="149860" y="115188"/>
                  </a:lnTo>
                  <a:lnTo>
                    <a:pt x="147935" y="130907"/>
                  </a:lnTo>
                  <a:lnTo>
                    <a:pt x="145986" y="146637"/>
                  </a:lnTo>
                  <a:lnTo>
                    <a:pt x="144037" y="162391"/>
                  </a:lnTo>
                  <a:lnTo>
                    <a:pt x="142112" y="178180"/>
                  </a:lnTo>
                  <a:lnTo>
                    <a:pt x="123582" y="176966"/>
                  </a:lnTo>
                  <a:lnTo>
                    <a:pt x="105124" y="175799"/>
                  </a:lnTo>
                  <a:lnTo>
                    <a:pt x="86713" y="174680"/>
                  </a:lnTo>
                  <a:lnTo>
                    <a:pt x="68325" y="173609"/>
                  </a:lnTo>
                  <a:lnTo>
                    <a:pt x="65006" y="201326"/>
                  </a:lnTo>
                  <a:lnTo>
                    <a:pt x="61579" y="229044"/>
                  </a:lnTo>
                  <a:lnTo>
                    <a:pt x="58128" y="256762"/>
                  </a:lnTo>
                  <a:lnTo>
                    <a:pt x="54737" y="284479"/>
                  </a:lnTo>
                  <a:lnTo>
                    <a:pt x="41040" y="283717"/>
                  </a:lnTo>
                  <a:lnTo>
                    <a:pt x="27368" y="282955"/>
                  </a:lnTo>
                  <a:lnTo>
                    <a:pt x="13696" y="282193"/>
                  </a:lnTo>
                  <a:lnTo>
                    <a:pt x="0" y="281431"/>
                  </a:lnTo>
                  <a:lnTo>
                    <a:pt x="5824" y="234514"/>
                  </a:lnTo>
                  <a:lnTo>
                    <a:pt x="11716" y="187611"/>
                  </a:lnTo>
                  <a:lnTo>
                    <a:pt x="17637" y="140715"/>
                  </a:lnTo>
                  <a:lnTo>
                    <a:pt x="23546" y="93820"/>
                  </a:lnTo>
                  <a:lnTo>
                    <a:pt x="29406" y="46917"/>
                  </a:lnTo>
                  <a:lnTo>
                    <a:pt x="35178" y="0"/>
                  </a:lnTo>
                  <a:lnTo>
                    <a:pt x="67804" y="1857"/>
                  </a:lnTo>
                  <a:lnTo>
                    <a:pt x="100345" y="3810"/>
                  </a:lnTo>
                  <a:lnTo>
                    <a:pt x="132816" y="5857"/>
                  </a:lnTo>
                  <a:lnTo>
                    <a:pt x="165226" y="8000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704589" y="1685645"/>
              <a:ext cx="176242" cy="291242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3704589" y="1685645"/>
              <a:ext cx="176530" cy="291465"/>
            </a:xfrm>
            <a:custGeom>
              <a:avLst/>
              <a:gdLst/>
              <a:ahLst/>
              <a:cxnLst/>
              <a:rect l="l" t="t" r="r" b="b"/>
              <a:pathLst>
                <a:path w="176529" h="291464">
                  <a:moveTo>
                    <a:pt x="101600" y="279"/>
                  </a:moveTo>
                  <a:lnTo>
                    <a:pt x="147855" y="23764"/>
                  </a:lnTo>
                  <a:lnTo>
                    <a:pt x="166042" y="59199"/>
                  </a:lnTo>
                  <a:lnTo>
                    <a:pt x="175119" y="102824"/>
                  </a:lnTo>
                  <a:lnTo>
                    <a:pt x="176275" y="127279"/>
                  </a:lnTo>
                  <a:lnTo>
                    <a:pt x="176063" y="137251"/>
                  </a:lnTo>
                  <a:lnTo>
                    <a:pt x="170936" y="183509"/>
                  </a:lnTo>
                  <a:lnTo>
                    <a:pt x="160274" y="221513"/>
                  </a:lnTo>
                  <a:lnTo>
                    <a:pt x="142414" y="255518"/>
                  </a:lnTo>
                  <a:lnTo>
                    <a:pt x="113428" y="283858"/>
                  </a:lnTo>
                  <a:lnTo>
                    <a:pt x="84387" y="291242"/>
                  </a:lnTo>
                  <a:lnTo>
                    <a:pt x="76581" y="290982"/>
                  </a:lnTo>
                  <a:lnTo>
                    <a:pt x="31611" y="270265"/>
                  </a:lnTo>
                  <a:lnTo>
                    <a:pt x="5238" y="217560"/>
                  </a:lnTo>
                  <a:lnTo>
                    <a:pt x="0" y="167792"/>
                  </a:lnTo>
                  <a:lnTo>
                    <a:pt x="309" y="153455"/>
                  </a:lnTo>
                  <a:lnTo>
                    <a:pt x="4952" y="112039"/>
                  </a:lnTo>
                  <a:lnTo>
                    <a:pt x="15311" y="73499"/>
                  </a:lnTo>
                  <a:lnTo>
                    <a:pt x="37512" y="30523"/>
                  </a:lnTo>
                  <a:lnTo>
                    <a:pt x="72644" y="2946"/>
                  </a:lnTo>
                  <a:lnTo>
                    <a:pt x="94289" y="0"/>
                  </a:lnTo>
                  <a:lnTo>
                    <a:pt x="101600" y="279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751770" y="1748599"/>
              <a:ext cx="82168" cy="165226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888485" y="1701165"/>
              <a:ext cx="177800" cy="298831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3888485" y="1701165"/>
              <a:ext cx="177800" cy="299085"/>
            </a:xfrm>
            <a:custGeom>
              <a:avLst/>
              <a:gdLst/>
              <a:ahLst/>
              <a:cxnLst/>
              <a:rect l="l" t="t" r="r" b="b"/>
              <a:pathLst>
                <a:path w="177800" h="299085">
                  <a:moveTo>
                    <a:pt x="35051" y="0"/>
                  </a:moveTo>
                  <a:lnTo>
                    <a:pt x="82216" y="5095"/>
                  </a:lnTo>
                  <a:lnTo>
                    <a:pt x="129286" y="10667"/>
                  </a:lnTo>
                  <a:lnTo>
                    <a:pt x="166115" y="38100"/>
                  </a:lnTo>
                  <a:lnTo>
                    <a:pt x="177063" y="78372"/>
                  </a:lnTo>
                  <a:lnTo>
                    <a:pt x="177800" y="93599"/>
                  </a:lnTo>
                  <a:lnTo>
                    <a:pt x="177020" y="109743"/>
                  </a:lnTo>
                  <a:lnTo>
                    <a:pt x="165608" y="150749"/>
                  </a:lnTo>
                  <a:lnTo>
                    <a:pt x="128524" y="176911"/>
                  </a:lnTo>
                  <a:lnTo>
                    <a:pt x="136310" y="191299"/>
                  </a:lnTo>
                  <a:lnTo>
                    <a:pt x="145097" y="216392"/>
                  </a:lnTo>
                  <a:lnTo>
                    <a:pt x="154741" y="252223"/>
                  </a:lnTo>
                  <a:lnTo>
                    <a:pt x="165100" y="298831"/>
                  </a:lnTo>
                  <a:lnTo>
                    <a:pt x="150566" y="296876"/>
                  </a:lnTo>
                  <a:lnTo>
                    <a:pt x="136366" y="295005"/>
                  </a:lnTo>
                  <a:lnTo>
                    <a:pt x="122308" y="293205"/>
                  </a:lnTo>
                  <a:lnTo>
                    <a:pt x="108203" y="291464"/>
                  </a:lnTo>
                  <a:lnTo>
                    <a:pt x="104503" y="274887"/>
                  </a:lnTo>
                  <a:lnTo>
                    <a:pt x="91948" y="222631"/>
                  </a:lnTo>
                  <a:lnTo>
                    <a:pt x="80982" y="185590"/>
                  </a:lnTo>
                  <a:lnTo>
                    <a:pt x="69214" y="175006"/>
                  </a:lnTo>
                  <a:lnTo>
                    <a:pt x="68961" y="175006"/>
                  </a:lnTo>
                  <a:lnTo>
                    <a:pt x="68834" y="174878"/>
                  </a:lnTo>
                  <a:lnTo>
                    <a:pt x="68579" y="174878"/>
                  </a:lnTo>
                  <a:lnTo>
                    <a:pt x="65150" y="202557"/>
                  </a:lnTo>
                  <a:lnTo>
                    <a:pt x="61722" y="230187"/>
                  </a:lnTo>
                  <a:lnTo>
                    <a:pt x="58293" y="257817"/>
                  </a:lnTo>
                  <a:lnTo>
                    <a:pt x="54863" y="285496"/>
                  </a:lnTo>
                  <a:lnTo>
                    <a:pt x="41094" y="284069"/>
                  </a:lnTo>
                  <a:lnTo>
                    <a:pt x="27289" y="282654"/>
                  </a:lnTo>
                  <a:lnTo>
                    <a:pt x="13555" y="281263"/>
                  </a:lnTo>
                  <a:lnTo>
                    <a:pt x="0" y="279908"/>
                  </a:lnTo>
                  <a:lnTo>
                    <a:pt x="5771" y="233244"/>
                  </a:lnTo>
                  <a:lnTo>
                    <a:pt x="11627" y="186595"/>
                  </a:lnTo>
                  <a:lnTo>
                    <a:pt x="17525" y="139954"/>
                  </a:lnTo>
                  <a:lnTo>
                    <a:pt x="23424" y="93312"/>
                  </a:lnTo>
                  <a:lnTo>
                    <a:pt x="29280" y="46663"/>
                  </a:lnTo>
                  <a:lnTo>
                    <a:pt x="35051" y="0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956494" y="1762442"/>
              <a:ext cx="64769" cy="6464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4067936" y="1723898"/>
              <a:ext cx="205739" cy="323468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4067936" y="1723898"/>
              <a:ext cx="205740" cy="323850"/>
            </a:xfrm>
            <a:custGeom>
              <a:avLst/>
              <a:gdLst/>
              <a:ahLst/>
              <a:cxnLst/>
              <a:rect l="l" t="t" r="r" b="b"/>
              <a:pathLst>
                <a:path w="205739" h="323850">
                  <a:moveTo>
                    <a:pt x="205739" y="59054"/>
                  </a:moveTo>
                  <a:lnTo>
                    <a:pt x="204547" y="111889"/>
                  </a:lnTo>
                  <a:lnTo>
                    <a:pt x="202324" y="164765"/>
                  </a:lnTo>
                  <a:lnTo>
                    <a:pt x="199046" y="217666"/>
                  </a:lnTo>
                  <a:lnTo>
                    <a:pt x="194689" y="270574"/>
                  </a:lnTo>
                  <a:lnTo>
                    <a:pt x="189229" y="323468"/>
                  </a:lnTo>
                  <a:lnTo>
                    <a:pt x="176129" y="317281"/>
                  </a:lnTo>
                  <a:lnTo>
                    <a:pt x="162433" y="312070"/>
                  </a:lnTo>
                  <a:lnTo>
                    <a:pt x="149403" y="307859"/>
                  </a:lnTo>
                  <a:lnTo>
                    <a:pt x="138302" y="304673"/>
                  </a:lnTo>
                  <a:lnTo>
                    <a:pt x="146196" y="254148"/>
                  </a:lnTo>
                  <a:lnTo>
                    <a:pt x="154971" y="204041"/>
                  </a:lnTo>
                  <a:lnTo>
                    <a:pt x="163699" y="154243"/>
                  </a:lnTo>
                  <a:lnTo>
                    <a:pt x="171450" y="104648"/>
                  </a:lnTo>
                  <a:lnTo>
                    <a:pt x="172720" y="105155"/>
                  </a:lnTo>
                  <a:lnTo>
                    <a:pt x="173989" y="105663"/>
                  </a:lnTo>
                  <a:lnTo>
                    <a:pt x="175387" y="106171"/>
                  </a:lnTo>
                  <a:lnTo>
                    <a:pt x="160272" y="153838"/>
                  </a:lnTo>
                  <a:lnTo>
                    <a:pt x="143906" y="201469"/>
                  </a:lnTo>
                  <a:lnTo>
                    <a:pt x="127470" y="249457"/>
                  </a:lnTo>
                  <a:lnTo>
                    <a:pt x="112140" y="298195"/>
                  </a:lnTo>
                  <a:lnTo>
                    <a:pt x="101379" y="295814"/>
                  </a:lnTo>
                  <a:lnTo>
                    <a:pt x="91011" y="293623"/>
                  </a:lnTo>
                  <a:lnTo>
                    <a:pt x="81047" y="291623"/>
                  </a:lnTo>
                  <a:lnTo>
                    <a:pt x="71500" y="289813"/>
                  </a:lnTo>
                  <a:lnTo>
                    <a:pt x="69826" y="236854"/>
                  </a:lnTo>
                  <a:lnTo>
                    <a:pt x="68199" y="183895"/>
                  </a:lnTo>
                  <a:lnTo>
                    <a:pt x="66571" y="130936"/>
                  </a:lnTo>
                  <a:lnTo>
                    <a:pt x="64897" y="77977"/>
                  </a:lnTo>
                  <a:lnTo>
                    <a:pt x="66039" y="78104"/>
                  </a:lnTo>
                  <a:lnTo>
                    <a:pt x="67310" y="78358"/>
                  </a:lnTo>
                  <a:lnTo>
                    <a:pt x="68452" y="78612"/>
                  </a:lnTo>
                  <a:lnTo>
                    <a:pt x="62698" y="130240"/>
                  </a:lnTo>
                  <a:lnTo>
                    <a:pt x="56896" y="181879"/>
                  </a:lnTo>
                  <a:lnTo>
                    <a:pt x="51093" y="233543"/>
                  </a:lnTo>
                  <a:lnTo>
                    <a:pt x="45338" y="285241"/>
                  </a:lnTo>
                  <a:lnTo>
                    <a:pt x="33593" y="283309"/>
                  </a:lnTo>
                  <a:lnTo>
                    <a:pt x="22240" y="281495"/>
                  </a:lnTo>
                  <a:lnTo>
                    <a:pt x="11102" y="279777"/>
                  </a:lnTo>
                  <a:lnTo>
                    <a:pt x="0" y="278129"/>
                  </a:lnTo>
                  <a:lnTo>
                    <a:pt x="5696" y="231766"/>
                  </a:lnTo>
                  <a:lnTo>
                    <a:pt x="11364" y="185391"/>
                  </a:lnTo>
                  <a:lnTo>
                    <a:pt x="17017" y="139017"/>
                  </a:lnTo>
                  <a:lnTo>
                    <a:pt x="22671" y="92653"/>
                  </a:lnTo>
                  <a:lnTo>
                    <a:pt x="28339" y="46310"/>
                  </a:lnTo>
                  <a:lnTo>
                    <a:pt x="34036" y="0"/>
                  </a:lnTo>
                  <a:lnTo>
                    <a:pt x="50468" y="2718"/>
                  </a:lnTo>
                  <a:lnTo>
                    <a:pt x="66532" y="5556"/>
                  </a:lnTo>
                  <a:lnTo>
                    <a:pt x="82381" y="8536"/>
                  </a:lnTo>
                  <a:lnTo>
                    <a:pt x="98171" y="11683"/>
                  </a:lnTo>
                  <a:lnTo>
                    <a:pt x="99812" y="55764"/>
                  </a:lnTo>
                  <a:lnTo>
                    <a:pt x="101584" y="99821"/>
                  </a:lnTo>
                  <a:lnTo>
                    <a:pt x="103332" y="143879"/>
                  </a:lnTo>
                  <a:lnTo>
                    <a:pt x="104901" y="187959"/>
                  </a:lnTo>
                  <a:lnTo>
                    <a:pt x="103759" y="187705"/>
                  </a:lnTo>
                  <a:lnTo>
                    <a:pt x="102488" y="187451"/>
                  </a:lnTo>
                  <a:lnTo>
                    <a:pt x="101346" y="187198"/>
                  </a:lnTo>
                  <a:lnTo>
                    <a:pt x="113760" y="146315"/>
                  </a:lnTo>
                  <a:lnTo>
                    <a:pt x="126079" y="105600"/>
                  </a:lnTo>
                  <a:lnTo>
                    <a:pt x="138350" y="65075"/>
                  </a:lnTo>
                  <a:lnTo>
                    <a:pt x="150622" y="24764"/>
                  </a:lnTo>
                  <a:lnTo>
                    <a:pt x="171539" y="32051"/>
                  </a:lnTo>
                  <a:lnTo>
                    <a:pt x="188801" y="40195"/>
                  </a:lnTo>
                  <a:lnTo>
                    <a:pt x="200753" y="49196"/>
                  </a:lnTo>
                  <a:lnTo>
                    <a:pt x="205739" y="59054"/>
                  </a:lnTo>
                  <a:close/>
                </a:path>
              </a:pathLst>
            </a:custGeom>
            <a:ln w="14604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297</TotalTime>
  <Words>1335</Words>
  <Application>Microsoft Office PowerPoint</Application>
  <PresentationFormat>Custom</PresentationFormat>
  <Paragraphs>184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Adamsky SF</vt:lpstr>
      <vt:lpstr>Aptos</vt:lpstr>
      <vt:lpstr>Arial</vt:lpstr>
      <vt:lpstr>Calibri</vt:lpstr>
      <vt:lpstr>Roboto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Stuart Fletcher</dc:creator>
  <cp:lastModifiedBy>Naomi Brace</cp:lastModifiedBy>
  <cp:revision>8</cp:revision>
  <dcterms:created xsi:type="dcterms:W3CDTF">2026-04-16T09:36:40Z</dcterms:created>
  <dcterms:modified xsi:type="dcterms:W3CDTF">2026-05-13T14:42:51Z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2026-04-16T00:00:00Z</vt:filetime>
  </property>
  <property fmtid="{D5CDD505-2E9C-101B-9397-08002B2CF9AE}" pid="3" name="Creator">
    <vt:lpwstr>Microsoft® Publisher LTSC</vt:lpwstr>
  </property>
  <property fmtid="{D5CDD505-2E9C-101B-9397-08002B2CF9AE}" pid="4" name="LastSaved">
    <vt:filetime>2026-04-16T00:00:00Z</vt:filetime>
  </property>
  <property fmtid="{D5CDD505-2E9C-101B-9397-08002B2CF9AE}" pid="5" name="Producer">
    <vt:lpwstr>Microsoft® Publisher LTSC</vt:lpwstr>
  </property>
</Properties>
</file>