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2" r:id="rId7"/>
    <p:sldId id="264" r:id="rId8"/>
    <p:sldId id="265" r:id="rId9"/>
    <p:sldId id="266" r:id="rId10"/>
    <p:sldId id="267" r:id="rId11"/>
    <p:sldId id="268" r:id="rId12"/>
    <p:sldId id="269" r:id="rId13"/>
    <p:sldId id="270" r:id="rId14"/>
    <p:sldId id="272" r:id="rId15"/>
    <p:sldId id="273"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5EB4B3-0EDD-E402-17DF-BAE5C7D94D79}" v="317" dt="2025-12-03T21:45:04.9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dirty="0"/>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12/3/2025</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6296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9C9CA7B-DFD4-44B5-8C60-D14B8CD1FB59}" type="datetimeFigureOut">
              <a:rPr lang="en-US" dirty="0"/>
              <a:t>12/3/2025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36953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12/3/2025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26416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BDB8791-F1B0-41E7-B7FD-A781E65C4266}" type="datetimeFigureOut">
              <a:rPr lang="en-US" dirty="0"/>
              <a:t>12/3/2025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42419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FDD63B2-E120-4ED8-B27B-C685F510A5FE}" type="datetimeFigureOut">
              <a:rPr lang="en-US" dirty="0"/>
              <a:t>12/3/2025</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79822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12/3/2025</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89728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12/3/2025</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19218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12/3/2025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79367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12/3/2025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82644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12/3/2025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04425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dirty="0"/>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12/3/2025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506949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dirty="0"/>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12/3/2025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3970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12/3/2025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3581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12/3/2025</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45595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12/3/2025</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822345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dirty="0"/>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12/3/2025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052695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12/3/2025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1167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12/3/2025</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58781117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ksmith64.uneportfolio.org/2019/05/20/animal-wonders-of-the-amazon-river/" TargetMode="External"/><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sugarpuss4ever/1198413724"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flickr.com/photos/jkirkhart35/5741364506/" TargetMode="External"/><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lij.wikipedia.org/wiki/Lemur" TargetMode="External"/><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www.flickr.com/photos/mtsofan/5421501280/" TargetMode="External"/><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flickr.com/photos/nationalzoo/7652114612" TargetMode="External"/><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flickr.com/photos/majamarko/143860670/" TargetMode="External"/><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flickr.com/photos/jannem/2385342600/" TargetMode="External"/><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hyperlink" Target="https://www.flickr.com/photos/cuatrok77/7352989642" TargetMode="External"/><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www.flickr.com/photos/ryanready/4593249712/" TargetMode="External"/><Relationship Id="rId2" Type="http://schemas.openxmlformats.org/officeDocument/2006/relationships/image" Target="../media/image18.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2993" y="15016"/>
            <a:ext cx="8825658" cy="2677648"/>
          </a:xfrm>
        </p:spPr>
        <p:txBody>
          <a:bodyPr>
            <a:normAutofit/>
          </a:bodyPr>
          <a:lstStyle/>
          <a:p>
            <a:r>
              <a:rPr lang="en-GB" sz="4800" dirty="0">
                <a:solidFill>
                  <a:schemeClr val="tx2">
                    <a:lumMod val="25000"/>
                    <a:lumOff val="75000"/>
                  </a:schemeClr>
                </a:solidFill>
              </a:rPr>
              <a:t>What Animals Live in the Rainforest?</a:t>
            </a:r>
          </a:p>
        </p:txBody>
      </p:sp>
      <p:sp>
        <p:nvSpPr>
          <p:cNvPr id="3" name="Subtitle 2"/>
          <p:cNvSpPr>
            <a:spLocks noGrp="1"/>
          </p:cNvSpPr>
          <p:nvPr>
            <p:ph type="subTitle" idx="1"/>
          </p:nvPr>
        </p:nvSpPr>
        <p:spPr/>
        <p:txBody>
          <a:bodyPr vert="horz" lIns="91440" tIns="45720" rIns="91440" bIns="45720" rtlCol="0" anchor="t">
            <a:normAutofit/>
          </a:bodyPr>
          <a:lstStyle/>
          <a:p>
            <a:r>
              <a:rPr lang="en-GB"/>
              <a:t>By morgan </a:t>
            </a:r>
            <a:r>
              <a:rPr lang="en-GB" err="1"/>
              <a:t>coe</a:t>
            </a:r>
          </a:p>
          <a:p>
            <a:endParaRPr lang="en-GB"/>
          </a:p>
        </p:txBody>
      </p:sp>
      <p:pic>
        <p:nvPicPr>
          <p:cNvPr id="4" name="Picture 3" descr="Free Images : tree, branch, flower, wildlife, pet, green, jungle ...">
            <a:extLst>
              <a:ext uri="{FF2B5EF4-FFF2-40B4-BE49-F238E27FC236}">
                <a16:creationId xmlns:a16="http://schemas.microsoft.com/office/drawing/2014/main" id="{1B0E1F08-D29F-7BF9-97D0-E90DA6527DBB}"/>
              </a:ext>
            </a:extLst>
          </p:cNvPr>
          <p:cNvPicPr>
            <a:picLocks noChangeAspect="1"/>
          </p:cNvPicPr>
          <p:nvPr/>
        </p:nvPicPr>
        <p:blipFill>
          <a:blip r:embed="rId2"/>
          <a:stretch>
            <a:fillRect/>
          </a:stretch>
        </p:blipFill>
        <p:spPr>
          <a:xfrm>
            <a:off x="8497198" y="1018635"/>
            <a:ext cx="2961376" cy="3613031"/>
          </a:xfrm>
          <a:prstGeom prst="rect">
            <a:avLst/>
          </a:prstGeom>
        </p:spPr>
      </p:pic>
      <p:pic>
        <p:nvPicPr>
          <p:cNvPr id="9" name="Picture 8" descr="Free Images : tree, nature, forest, grass, branch, bird, leaf, flower ...">
            <a:extLst>
              <a:ext uri="{FF2B5EF4-FFF2-40B4-BE49-F238E27FC236}">
                <a16:creationId xmlns:a16="http://schemas.microsoft.com/office/drawing/2014/main" id="{0F9B93CF-EA5E-98BC-518B-76FBF042952E}"/>
              </a:ext>
            </a:extLst>
          </p:cNvPr>
          <p:cNvPicPr>
            <a:picLocks noChangeAspect="1"/>
          </p:cNvPicPr>
          <p:nvPr/>
        </p:nvPicPr>
        <p:blipFill>
          <a:blip r:embed="rId3"/>
          <a:stretch>
            <a:fillRect/>
          </a:stretch>
        </p:blipFill>
        <p:spPr>
          <a:xfrm>
            <a:off x="3551207" y="3083943"/>
            <a:ext cx="4730151" cy="3076755"/>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25EC4-3868-244D-4A1E-CDACB541277D}"/>
              </a:ext>
            </a:extLst>
          </p:cNvPr>
          <p:cNvSpPr>
            <a:spLocks noGrp="1"/>
          </p:cNvSpPr>
          <p:nvPr>
            <p:ph type="title"/>
          </p:nvPr>
        </p:nvSpPr>
        <p:spPr/>
        <p:txBody>
          <a:bodyPr/>
          <a:lstStyle/>
          <a:p>
            <a:r>
              <a:rPr lang="en-GB" dirty="0">
                <a:solidFill>
                  <a:schemeClr val="tx2">
                    <a:lumMod val="25000"/>
                    <a:lumOff val="75000"/>
                  </a:schemeClr>
                </a:solidFill>
              </a:rPr>
              <a:t>Rainforest Animals</a:t>
            </a:r>
          </a:p>
        </p:txBody>
      </p:sp>
      <p:sp>
        <p:nvSpPr>
          <p:cNvPr id="3" name="Content Placeholder 2">
            <a:extLst>
              <a:ext uri="{FF2B5EF4-FFF2-40B4-BE49-F238E27FC236}">
                <a16:creationId xmlns:a16="http://schemas.microsoft.com/office/drawing/2014/main" id="{9F4F910C-5FD3-5FAB-B606-10B2339CCF91}"/>
              </a:ext>
            </a:extLst>
          </p:cNvPr>
          <p:cNvSpPr>
            <a:spLocks noGrp="1"/>
          </p:cNvSpPr>
          <p:nvPr>
            <p:ph idx="1"/>
          </p:nvPr>
        </p:nvSpPr>
        <p:spPr>
          <a:xfrm>
            <a:off x="565482" y="2488481"/>
            <a:ext cx="8825659" cy="3416300"/>
          </a:xfrm>
        </p:spPr>
        <p:txBody>
          <a:bodyPr vert="horz" lIns="91440" tIns="45720" rIns="91440" bIns="45720" rtlCol="0" anchor="t">
            <a:normAutofit/>
          </a:bodyPr>
          <a:lstStyle/>
          <a:p>
            <a:pPr marL="0" indent="0">
              <a:buNone/>
            </a:pPr>
            <a:r>
              <a:rPr lang="en-GB" sz="2400" dirty="0"/>
              <a:t>A rainforest is a beautiful place full of plants and animals. Some animals and plants can be poisonous, and some are not. Fun fact - did you know that around 80% of rainforest animals such as toucans and orangutans live in the canopy layer of the rainforest?</a:t>
            </a:r>
          </a:p>
        </p:txBody>
      </p:sp>
      <p:sp>
        <p:nvSpPr>
          <p:cNvPr id="4" name="Date Placeholder 3">
            <a:extLst>
              <a:ext uri="{FF2B5EF4-FFF2-40B4-BE49-F238E27FC236}">
                <a16:creationId xmlns:a16="http://schemas.microsoft.com/office/drawing/2014/main" id="{E7BA7283-9184-9A62-AD1C-09F53257A147}"/>
              </a:ext>
            </a:extLst>
          </p:cNvPr>
          <p:cNvSpPr>
            <a:spLocks noGrp="1"/>
          </p:cNvSpPr>
          <p:nvPr>
            <p:ph type="dt" sz="half" idx="10"/>
          </p:nvPr>
        </p:nvSpPr>
        <p:spPr/>
        <p:txBody>
          <a:bodyPr/>
          <a:lstStyle/>
          <a:p>
            <a:fld id="{138CBFE2-AE9D-42AF-B9BC-EBE802334944}" type="datetime1">
              <a:t>12/3/2025</a:t>
            </a:fld>
            <a:endParaRPr lang="en-US"/>
          </a:p>
        </p:txBody>
      </p:sp>
      <p:sp>
        <p:nvSpPr>
          <p:cNvPr id="5" name="Footer Placeholder 4">
            <a:extLst>
              <a:ext uri="{FF2B5EF4-FFF2-40B4-BE49-F238E27FC236}">
                <a16:creationId xmlns:a16="http://schemas.microsoft.com/office/drawing/2014/main" id="{335E5500-0983-ABA9-C37A-56864968EE9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F372066-0CC0-DF3C-D76B-1F02F97145C4}"/>
              </a:ext>
            </a:extLst>
          </p:cNvPr>
          <p:cNvSpPr>
            <a:spLocks noGrp="1"/>
          </p:cNvSpPr>
          <p:nvPr>
            <p:ph type="sldNum" sz="quarter" idx="12"/>
          </p:nvPr>
        </p:nvSpPr>
        <p:spPr/>
        <p:txBody>
          <a:bodyPr/>
          <a:lstStyle/>
          <a:p>
            <a:fld id="{E30AF5A0-43BB-4336-8627-9123B9144D80}" type="slidenum">
              <a:rPr lang="en-US" dirty="0"/>
              <a:t>2</a:t>
            </a:fld>
            <a:endParaRPr lang="en-US"/>
          </a:p>
        </p:txBody>
      </p:sp>
      <p:pic>
        <p:nvPicPr>
          <p:cNvPr id="7" name="Picture 6" descr="Free Images : animal, cute, wildlife, zoo, jungle, mammal, fauna, sloth ...">
            <a:extLst>
              <a:ext uri="{FF2B5EF4-FFF2-40B4-BE49-F238E27FC236}">
                <a16:creationId xmlns:a16="http://schemas.microsoft.com/office/drawing/2014/main" id="{30E777FB-106B-E771-149D-A7580D5859D7}"/>
              </a:ext>
            </a:extLst>
          </p:cNvPr>
          <p:cNvPicPr>
            <a:picLocks noChangeAspect="1"/>
          </p:cNvPicPr>
          <p:nvPr/>
        </p:nvPicPr>
        <p:blipFill>
          <a:blip r:embed="rId2"/>
          <a:stretch>
            <a:fillRect/>
          </a:stretch>
        </p:blipFill>
        <p:spPr>
          <a:xfrm>
            <a:off x="3850256" y="4512332"/>
            <a:ext cx="3988280" cy="2189673"/>
          </a:xfrm>
          <a:prstGeom prst="rect">
            <a:avLst/>
          </a:prstGeom>
        </p:spPr>
      </p:pic>
      <p:pic>
        <p:nvPicPr>
          <p:cNvPr id="8" name="Picture 7" descr="Banco de imagens : panorama, natureza, floresta, animal, fofa, verão ...">
            <a:extLst>
              <a:ext uri="{FF2B5EF4-FFF2-40B4-BE49-F238E27FC236}">
                <a16:creationId xmlns:a16="http://schemas.microsoft.com/office/drawing/2014/main" id="{2579D0F2-5925-3B08-DB3A-089015B7DC0B}"/>
              </a:ext>
            </a:extLst>
          </p:cNvPr>
          <p:cNvPicPr>
            <a:picLocks noChangeAspect="1"/>
          </p:cNvPicPr>
          <p:nvPr/>
        </p:nvPicPr>
        <p:blipFill>
          <a:blip r:embed="rId3"/>
          <a:stretch>
            <a:fillRect/>
          </a:stretch>
        </p:blipFill>
        <p:spPr>
          <a:xfrm>
            <a:off x="7847163" y="4517740"/>
            <a:ext cx="4160807" cy="2178861"/>
          </a:xfrm>
          <a:prstGeom prst="rect">
            <a:avLst/>
          </a:prstGeom>
        </p:spPr>
      </p:pic>
    </p:spTree>
    <p:extLst>
      <p:ext uri="{BB962C8B-B14F-4D97-AF65-F5344CB8AC3E}">
        <p14:creationId xmlns:p14="http://schemas.microsoft.com/office/powerpoint/2010/main" val="570110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ECEF40-DE44-5CA0-2FB6-76780146E772}"/>
              </a:ext>
            </a:extLst>
          </p:cNvPr>
          <p:cNvSpPr>
            <a:spLocks noGrp="1"/>
          </p:cNvSpPr>
          <p:nvPr>
            <p:ph type="title"/>
          </p:nvPr>
        </p:nvSpPr>
        <p:spPr/>
        <p:txBody>
          <a:bodyPr vert="horz" lIns="91440" tIns="45720" rIns="91440" bIns="45720" rtlCol="0" anchor="t">
            <a:normAutofit/>
          </a:bodyPr>
          <a:lstStyle/>
          <a:p>
            <a:r>
              <a:rPr lang="en-US" kern="1200" cap="all" spc="30" baseline="0">
                <a:solidFill>
                  <a:schemeClr val="tx2">
                    <a:lumMod val="25000"/>
                    <a:lumOff val="75000"/>
                  </a:schemeClr>
                </a:solidFill>
                <a:latin typeface="+mj-lt"/>
                <a:ea typeface="+mj-ea"/>
                <a:cs typeface="+mj-cs"/>
              </a:rPr>
              <a:t>Amazon pink river dolphins</a:t>
            </a:r>
            <a:endParaRPr lang="en-US" kern="1200" cap="all" spc="30" baseline="0">
              <a:solidFill>
                <a:schemeClr val="tx2">
                  <a:lumMod val="25000"/>
                  <a:lumOff val="75000"/>
                </a:schemeClr>
              </a:solidFill>
              <a:latin typeface="+mj-lt"/>
            </a:endParaRPr>
          </a:p>
        </p:txBody>
      </p:sp>
      <p:sp>
        <p:nvSpPr>
          <p:cNvPr id="3" name="Content Placeholder 2">
            <a:extLst>
              <a:ext uri="{FF2B5EF4-FFF2-40B4-BE49-F238E27FC236}">
                <a16:creationId xmlns:a16="http://schemas.microsoft.com/office/drawing/2014/main" id="{A35854D3-36F8-3F24-8C54-A549CEC069BC}"/>
              </a:ext>
            </a:extLst>
          </p:cNvPr>
          <p:cNvSpPr>
            <a:spLocks noGrp="1"/>
          </p:cNvSpPr>
          <p:nvPr>
            <p:ph sz="half" idx="2"/>
          </p:nvPr>
        </p:nvSpPr>
        <p:spPr/>
        <p:txBody>
          <a:bodyPr vert="horz" lIns="91440" tIns="45720" rIns="91440" bIns="45720" rtlCol="0" anchor="t">
            <a:normAutofit/>
          </a:bodyPr>
          <a:lstStyle/>
          <a:p>
            <a:pPr marL="0" indent="0">
              <a:buNone/>
            </a:pPr>
            <a:r>
              <a:rPr lang="en-US" sz="2400" dirty="0"/>
              <a:t>In the Amazon Rainforest there are rare creatures called Amazon pink river dolphins. They are very rare because they are endangered and they are only found in the Amazon river.</a:t>
            </a:r>
          </a:p>
        </p:txBody>
      </p:sp>
      <p:sp>
        <p:nvSpPr>
          <p:cNvPr id="4" name="Date Placeholder 3">
            <a:extLst>
              <a:ext uri="{FF2B5EF4-FFF2-40B4-BE49-F238E27FC236}">
                <a16:creationId xmlns:a16="http://schemas.microsoft.com/office/drawing/2014/main" id="{C2FAB781-883A-426F-6871-DFB94565FB7A}"/>
              </a:ext>
            </a:extLst>
          </p:cNvPr>
          <p:cNvSpPr>
            <a:spLocks noGrp="1"/>
          </p:cNvSpPr>
          <p:nvPr>
            <p:ph type="dt" sz="half" idx="10"/>
          </p:nvPr>
        </p:nvSpPr>
        <p:spPr/>
        <p:txBody>
          <a:bodyPr vert="horz" lIns="91440" tIns="45720" rIns="91440" bIns="45720" rtlCol="0" anchor="ctr">
            <a:normAutofit/>
          </a:bodyPr>
          <a:lstStyle/>
          <a:p>
            <a:pPr>
              <a:spcAft>
                <a:spcPts val="600"/>
              </a:spcAft>
            </a:pPr>
            <a:fld id="{CA768920-DA4E-41FE-B294-36E70397116D}" type="datetime1">
              <a:pPr>
                <a:spcAft>
                  <a:spcPts val="600"/>
                </a:spcAft>
              </a:pPr>
              <a:t>12/3/2025</a:t>
            </a:fld>
            <a:endParaRPr lang="en-US"/>
          </a:p>
        </p:txBody>
      </p:sp>
      <p:sp>
        <p:nvSpPr>
          <p:cNvPr id="5" name="Footer Placeholder 4">
            <a:extLst>
              <a:ext uri="{FF2B5EF4-FFF2-40B4-BE49-F238E27FC236}">
                <a16:creationId xmlns:a16="http://schemas.microsoft.com/office/drawing/2014/main" id="{5FFD388F-189F-4CF9-0AC0-63537672175E}"/>
              </a:ext>
            </a:extLst>
          </p:cNvPr>
          <p:cNvSpPr>
            <a:spLocks noGrp="1"/>
          </p:cNvSpPr>
          <p:nvPr>
            <p:ph type="ftr" sz="quarter" idx="11"/>
          </p:nvPr>
        </p:nvSpPr>
        <p:spPr/>
        <p:txBody>
          <a:bodyPr vert="horz" lIns="91440" tIns="45720" rIns="91440" bIns="45720" rtlCol="0" anchor="ctr">
            <a:normAutofit/>
          </a:bodyPr>
          <a:lstStyle/>
          <a:p>
            <a:pPr>
              <a:lnSpc>
                <a:spcPct val="90000"/>
              </a:lnSpc>
              <a:spcAft>
                <a:spcPts val="600"/>
              </a:spcAft>
            </a:pPr>
            <a:r>
              <a:rPr lang="en-US" sz="700" kern="1200">
                <a:latin typeface="+mj-lt"/>
                <a:ea typeface="+mn-ea"/>
                <a:cs typeface="+mn-cs"/>
              </a:rPr>
              <a:t>
              </a:t>
            </a:r>
          </a:p>
        </p:txBody>
      </p:sp>
      <p:sp>
        <p:nvSpPr>
          <p:cNvPr id="6" name="Slide Number Placeholder 5">
            <a:extLst>
              <a:ext uri="{FF2B5EF4-FFF2-40B4-BE49-F238E27FC236}">
                <a16:creationId xmlns:a16="http://schemas.microsoft.com/office/drawing/2014/main" id="{71A5E75F-3D04-B48F-CAE2-7F6E448E0B36}"/>
              </a:ext>
            </a:extLst>
          </p:cNvPr>
          <p:cNvSpPr>
            <a:spLocks noGrp="1"/>
          </p:cNvSpPr>
          <p:nvPr>
            <p:ph type="sldNum" sz="quarter" idx="12"/>
          </p:nvPr>
        </p:nvSpPr>
        <p:spPr/>
        <p:txBody>
          <a:bodyPr vert="horz" lIns="91440" tIns="45720" rIns="91440" bIns="45720" rtlCol="0" anchor="ctr">
            <a:normAutofit/>
          </a:bodyPr>
          <a:lstStyle/>
          <a:p>
            <a:pPr>
              <a:lnSpc>
                <a:spcPct val="90000"/>
              </a:lnSpc>
              <a:spcAft>
                <a:spcPts val="600"/>
              </a:spcAft>
            </a:pPr>
            <a:fld id="{E30AF5A0-43BB-4336-8627-9123B9144D80}" type="slidenum">
              <a:rPr lang="en-US" dirty="0"/>
              <a:pPr>
                <a:lnSpc>
                  <a:spcPct val="90000"/>
                </a:lnSpc>
                <a:spcAft>
                  <a:spcPts val="600"/>
                </a:spcAft>
              </a:pPr>
              <a:t>3</a:t>
            </a:fld>
            <a:endParaRPr lang="en-US"/>
          </a:p>
        </p:txBody>
      </p:sp>
      <p:pic>
        <p:nvPicPr>
          <p:cNvPr id="7" name="Picture 6" descr="A pink and grey dolphin with long beak&#10;&#10;AI-generated content may be incorrect.">
            <a:extLst>
              <a:ext uri="{FF2B5EF4-FFF2-40B4-BE49-F238E27FC236}">
                <a16:creationId xmlns:a16="http://schemas.microsoft.com/office/drawing/2014/main" id="{F864B2BF-81D5-1C11-0595-CDA48F9D721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100313" y="2798500"/>
            <a:ext cx="5183188" cy="3239492"/>
          </a:xfrm>
          <a:prstGeom prst="rect">
            <a:avLst/>
          </a:prstGeom>
          <a:noFill/>
        </p:spPr>
      </p:pic>
    </p:spTree>
    <p:extLst>
      <p:ext uri="{BB962C8B-B14F-4D97-AF65-F5344CB8AC3E}">
        <p14:creationId xmlns:p14="http://schemas.microsoft.com/office/powerpoint/2010/main" val="984892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80E9-FBE0-F493-3198-278622E03472}"/>
              </a:ext>
            </a:extLst>
          </p:cNvPr>
          <p:cNvSpPr>
            <a:spLocks noGrp="1"/>
          </p:cNvSpPr>
          <p:nvPr>
            <p:ph type="title"/>
          </p:nvPr>
        </p:nvSpPr>
        <p:spPr/>
        <p:txBody>
          <a:bodyPr/>
          <a:lstStyle/>
          <a:p>
            <a:r>
              <a:rPr lang="en-GB" dirty="0">
                <a:solidFill>
                  <a:schemeClr val="tx2">
                    <a:lumMod val="25000"/>
                    <a:lumOff val="75000"/>
                  </a:schemeClr>
                </a:solidFill>
              </a:rPr>
              <a:t>Jaguars, Ocelots and Leopards</a:t>
            </a:r>
          </a:p>
        </p:txBody>
      </p:sp>
      <p:sp>
        <p:nvSpPr>
          <p:cNvPr id="12" name="Content Placeholder 11">
            <a:extLst>
              <a:ext uri="{FF2B5EF4-FFF2-40B4-BE49-F238E27FC236}">
                <a16:creationId xmlns:a16="http://schemas.microsoft.com/office/drawing/2014/main" id="{3EE30220-05B4-BCEE-6D56-34243C47EA8C}"/>
              </a:ext>
            </a:extLst>
          </p:cNvPr>
          <p:cNvSpPr>
            <a:spLocks noGrp="1"/>
          </p:cNvSpPr>
          <p:nvPr>
            <p:ph idx="1"/>
          </p:nvPr>
        </p:nvSpPr>
        <p:spPr>
          <a:xfrm>
            <a:off x="499352" y="2249994"/>
            <a:ext cx="10691265" cy="3636088"/>
          </a:xfrm>
        </p:spPr>
        <p:txBody>
          <a:bodyPr vert="horz" lIns="91440" tIns="45720" rIns="91440" bIns="45720" rtlCol="0" anchor="t">
            <a:normAutofit/>
          </a:bodyPr>
          <a:lstStyle/>
          <a:p>
            <a:pPr marL="0" indent="0">
              <a:buNone/>
            </a:pPr>
            <a:r>
              <a:rPr lang="en-GB" sz="2400" dirty="0"/>
              <a:t>Jaguars, ocelots, and leopards are all types of big cats that live in the rainforest. Leopards are very fast and ocelots are too. Overall, they are cool animals. </a:t>
            </a:r>
            <a:endParaRPr lang="en-US" sz="2400" dirty="0"/>
          </a:p>
          <a:p>
            <a:endParaRPr lang="en-GB"/>
          </a:p>
        </p:txBody>
      </p:sp>
      <p:sp>
        <p:nvSpPr>
          <p:cNvPr id="4" name="Date Placeholder 3">
            <a:extLst>
              <a:ext uri="{FF2B5EF4-FFF2-40B4-BE49-F238E27FC236}">
                <a16:creationId xmlns:a16="http://schemas.microsoft.com/office/drawing/2014/main" id="{A1C72103-DD2E-1724-8CC0-96B2B35B86BC}"/>
              </a:ext>
            </a:extLst>
          </p:cNvPr>
          <p:cNvSpPr>
            <a:spLocks noGrp="1"/>
          </p:cNvSpPr>
          <p:nvPr>
            <p:ph type="dt" sz="half" idx="10"/>
          </p:nvPr>
        </p:nvSpPr>
        <p:spPr/>
        <p:txBody>
          <a:bodyPr/>
          <a:lstStyle/>
          <a:p>
            <a:fld id="{8B693619-5C88-4E55-8C7F-6649A3FBB984}" type="datetime1">
              <a:t>12/3/2025</a:t>
            </a:fld>
            <a:endParaRPr lang="en-US"/>
          </a:p>
        </p:txBody>
      </p:sp>
      <p:sp>
        <p:nvSpPr>
          <p:cNvPr id="5" name="Footer Placeholder 4">
            <a:extLst>
              <a:ext uri="{FF2B5EF4-FFF2-40B4-BE49-F238E27FC236}">
                <a16:creationId xmlns:a16="http://schemas.microsoft.com/office/drawing/2014/main" id="{6D1A4AF6-0CAD-FC37-26D2-F747A047BE81}"/>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2EDB9EBC-BF40-2C80-2D8F-2DC05F0A0335}"/>
              </a:ext>
            </a:extLst>
          </p:cNvPr>
          <p:cNvSpPr>
            <a:spLocks noGrp="1"/>
          </p:cNvSpPr>
          <p:nvPr>
            <p:ph type="sldNum" sz="quarter" idx="12"/>
          </p:nvPr>
        </p:nvSpPr>
        <p:spPr/>
        <p:txBody>
          <a:bodyPr/>
          <a:lstStyle/>
          <a:p>
            <a:fld id="{E30AF5A0-43BB-4336-8627-9123B9144D80}" type="slidenum">
              <a:rPr lang="en-US" dirty="0"/>
              <a:t>4</a:t>
            </a:fld>
            <a:endParaRPr lang="en-US"/>
          </a:p>
        </p:txBody>
      </p:sp>
      <p:pic>
        <p:nvPicPr>
          <p:cNvPr id="8" name="Picture 7" descr="Two cheetahs sitting next to a tree&#10;&#10;AI-generated content may be incorrect.">
            <a:extLst>
              <a:ext uri="{FF2B5EF4-FFF2-40B4-BE49-F238E27FC236}">
                <a16:creationId xmlns:a16="http://schemas.microsoft.com/office/drawing/2014/main" id="{63A643BB-AB60-160E-BF08-7A5A724F7D8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254402" y="3807125"/>
            <a:ext cx="3619500" cy="2895600"/>
          </a:xfrm>
          <a:prstGeom prst="rect">
            <a:avLst/>
          </a:prstGeom>
        </p:spPr>
      </p:pic>
    </p:spTree>
    <p:extLst>
      <p:ext uri="{BB962C8B-B14F-4D97-AF65-F5344CB8AC3E}">
        <p14:creationId xmlns:p14="http://schemas.microsoft.com/office/powerpoint/2010/main" val="1809773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1936C-F5E7-D53F-5467-E4CDA447218C}"/>
              </a:ext>
            </a:extLst>
          </p:cNvPr>
          <p:cNvSpPr>
            <a:spLocks noGrp="1"/>
          </p:cNvSpPr>
          <p:nvPr>
            <p:ph type="title"/>
          </p:nvPr>
        </p:nvSpPr>
        <p:spPr/>
        <p:txBody>
          <a:bodyPr/>
          <a:lstStyle/>
          <a:p>
            <a:r>
              <a:rPr lang="en-GB" dirty="0">
                <a:solidFill>
                  <a:schemeClr val="tx2">
                    <a:lumMod val="25000"/>
                    <a:lumOff val="75000"/>
                  </a:schemeClr>
                </a:solidFill>
              </a:rPr>
              <a:t>Piranhas</a:t>
            </a:r>
          </a:p>
        </p:txBody>
      </p:sp>
      <p:sp>
        <p:nvSpPr>
          <p:cNvPr id="3" name="Content Placeholder 2">
            <a:extLst>
              <a:ext uri="{FF2B5EF4-FFF2-40B4-BE49-F238E27FC236}">
                <a16:creationId xmlns:a16="http://schemas.microsoft.com/office/drawing/2014/main" id="{6AD17BDA-ECD1-01AD-0269-CB32348709D9}"/>
              </a:ext>
            </a:extLst>
          </p:cNvPr>
          <p:cNvSpPr>
            <a:spLocks noGrp="1"/>
          </p:cNvSpPr>
          <p:nvPr>
            <p:ph idx="1"/>
          </p:nvPr>
        </p:nvSpPr>
        <p:spPr>
          <a:xfrm>
            <a:off x="565482" y="2603500"/>
            <a:ext cx="8825659" cy="3416300"/>
          </a:xfrm>
        </p:spPr>
        <p:txBody>
          <a:bodyPr vert="horz" lIns="91440" tIns="45720" rIns="91440" bIns="45720" rtlCol="0" anchor="t">
            <a:normAutofit/>
          </a:bodyPr>
          <a:lstStyle/>
          <a:p>
            <a:pPr marL="0" indent="0">
              <a:buNone/>
            </a:pPr>
            <a:r>
              <a:rPr lang="en-GB" sz="3200" dirty="0"/>
              <a:t>In the rainforest there are very deadly fish called piranhas. They are very deadly because they have sharp teeth and they can bite and kill, so they are dangerous.</a:t>
            </a:r>
            <a:endParaRPr lang="en-GB" sz="9600" dirty="0"/>
          </a:p>
        </p:txBody>
      </p:sp>
      <p:sp>
        <p:nvSpPr>
          <p:cNvPr id="4" name="Date Placeholder 3">
            <a:extLst>
              <a:ext uri="{FF2B5EF4-FFF2-40B4-BE49-F238E27FC236}">
                <a16:creationId xmlns:a16="http://schemas.microsoft.com/office/drawing/2014/main" id="{36BDAE06-C440-3587-0B26-0762C57F0140}"/>
              </a:ext>
            </a:extLst>
          </p:cNvPr>
          <p:cNvSpPr>
            <a:spLocks noGrp="1"/>
          </p:cNvSpPr>
          <p:nvPr>
            <p:ph type="dt" sz="half" idx="10"/>
          </p:nvPr>
        </p:nvSpPr>
        <p:spPr/>
        <p:txBody>
          <a:bodyPr/>
          <a:lstStyle/>
          <a:p>
            <a:fld id="{03DEDC08-65B9-4FE3-94FF-32158F5E12FE}" type="datetime1">
              <a:t>12/3/2025</a:t>
            </a:fld>
            <a:endParaRPr lang="en-US"/>
          </a:p>
        </p:txBody>
      </p:sp>
      <p:sp>
        <p:nvSpPr>
          <p:cNvPr id="5" name="Footer Placeholder 4">
            <a:extLst>
              <a:ext uri="{FF2B5EF4-FFF2-40B4-BE49-F238E27FC236}">
                <a16:creationId xmlns:a16="http://schemas.microsoft.com/office/drawing/2014/main" id="{0F4DAD94-1EF2-90D2-5E8A-8384F5F97711}"/>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6741B963-83F7-79D9-2730-89837F99683B}"/>
              </a:ext>
            </a:extLst>
          </p:cNvPr>
          <p:cNvSpPr>
            <a:spLocks noGrp="1"/>
          </p:cNvSpPr>
          <p:nvPr>
            <p:ph type="sldNum" sz="quarter" idx="12"/>
          </p:nvPr>
        </p:nvSpPr>
        <p:spPr/>
        <p:txBody>
          <a:bodyPr/>
          <a:lstStyle/>
          <a:p>
            <a:fld id="{E30AF5A0-43BB-4336-8627-9123B9144D80}" type="slidenum">
              <a:rPr lang="en-US" dirty="0"/>
              <a:t>5</a:t>
            </a:fld>
            <a:endParaRPr lang="en-US"/>
          </a:p>
        </p:txBody>
      </p:sp>
      <p:pic>
        <p:nvPicPr>
          <p:cNvPr id="7" name="Picture 6" descr="Piranha Free Stock Photo - Public Domain Pictures">
            <a:extLst>
              <a:ext uri="{FF2B5EF4-FFF2-40B4-BE49-F238E27FC236}">
                <a16:creationId xmlns:a16="http://schemas.microsoft.com/office/drawing/2014/main" id="{E0E170B8-7CFB-1DD6-193F-DD9476D55489}"/>
              </a:ext>
            </a:extLst>
          </p:cNvPr>
          <p:cNvPicPr>
            <a:picLocks noChangeAspect="1"/>
          </p:cNvPicPr>
          <p:nvPr/>
        </p:nvPicPr>
        <p:blipFill>
          <a:blip r:embed="rId2"/>
          <a:stretch>
            <a:fillRect/>
          </a:stretch>
        </p:blipFill>
        <p:spPr>
          <a:xfrm>
            <a:off x="8003588" y="4685840"/>
            <a:ext cx="3862332" cy="2015189"/>
          </a:xfrm>
          <a:prstGeom prst="rect">
            <a:avLst/>
          </a:prstGeom>
        </p:spPr>
      </p:pic>
    </p:spTree>
    <p:extLst>
      <p:ext uri="{BB962C8B-B14F-4D97-AF65-F5344CB8AC3E}">
        <p14:creationId xmlns:p14="http://schemas.microsoft.com/office/powerpoint/2010/main" val="1823893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02673-F758-8CC5-A181-9517EEC55455}"/>
              </a:ext>
            </a:extLst>
          </p:cNvPr>
          <p:cNvSpPr>
            <a:spLocks noGrp="1"/>
          </p:cNvSpPr>
          <p:nvPr>
            <p:ph type="title"/>
          </p:nvPr>
        </p:nvSpPr>
        <p:spPr/>
        <p:txBody>
          <a:bodyPr anchor="t">
            <a:normAutofit/>
          </a:bodyPr>
          <a:lstStyle/>
          <a:p>
            <a:r>
              <a:rPr lang="en-GB" dirty="0"/>
              <a:t>Parrots</a:t>
            </a:r>
          </a:p>
        </p:txBody>
      </p:sp>
      <p:pic>
        <p:nvPicPr>
          <p:cNvPr id="7" name="Content Placeholder 6" descr="green, parrot, indian, bharat, banswara | Pikist">
            <a:extLst>
              <a:ext uri="{FF2B5EF4-FFF2-40B4-BE49-F238E27FC236}">
                <a16:creationId xmlns:a16="http://schemas.microsoft.com/office/drawing/2014/main" id="{1724203D-04D5-B5DA-1B38-661CD5E5FF97}"/>
              </a:ext>
            </a:extLst>
          </p:cNvPr>
          <p:cNvPicPr>
            <a:picLocks noGrp="1" noChangeAspect="1"/>
          </p:cNvPicPr>
          <p:nvPr>
            <p:ph sz="half" idx="1"/>
          </p:nvPr>
        </p:nvPicPr>
        <p:blipFill>
          <a:blip r:embed="rId2"/>
          <a:stretch/>
        </p:blipFill>
        <p:spPr>
          <a:xfrm>
            <a:off x="1459671" y="2603500"/>
            <a:ext cx="4216471" cy="3416300"/>
          </a:xfrm>
          <a:prstGeom prst="rect">
            <a:avLst/>
          </a:prstGeom>
          <a:noFill/>
        </p:spPr>
      </p:pic>
      <p:sp>
        <p:nvSpPr>
          <p:cNvPr id="19" name="Content Placeholder 2">
            <a:extLst>
              <a:ext uri="{FF2B5EF4-FFF2-40B4-BE49-F238E27FC236}">
                <a16:creationId xmlns:a16="http://schemas.microsoft.com/office/drawing/2014/main" id="{745DF332-4B99-45FC-0F86-4CFF338576A8}"/>
              </a:ext>
            </a:extLst>
          </p:cNvPr>
          <p:cNvSpPr>
            <a:spLocks noGrp="1"/>
          </p:cNvSpPr>
          <p:nvPr>
            <p:ph sz="half" idx="2"/>
          </p:nvPr>
        </p:nvSpPr>
        <p:spPr/>
        <p:txBody>
          <a:bodyPr vert="horz" lIns="91440" tIns="45720" rIns="91440" bIns="45720" rtlCol="0" anchor="t">
            <a:normAutofit/>
          </a:bodyPr>
          <a:lstStyle/>
          <a:p>
            <a:r>
              <a:rPr lang="en-US" sz="2400" dirty="0"/>
              <a:t>In rainforests there are very cute animals called parrots. They have zygodactyl feet, two toes on the front and two on the back. Parrots are excellent problem solvers - sometimes using tools or working together to solve problems.</a:t>
            </a:r>
          </a:p>
        </p:txBody>
      </p:sp>
      <p:sp>
        <p:nvSpPr>
          <p:cNvPr id="4" name="Date Placeholder 3">
            <a:extLst>
              <a:ext uri="{FF2B5EF4-FFF2-40B4-BE49-F238E27FC236}">
                <a16:creationId xmlns:a16="http://schemas.microsoft.com/office/drawing/2014/main" id="{644FA26A-E263-1DA3-3E09-0C24095748E2}"/>
              </a:ext>
            </a:extLst>
          </p:cNvPr>
          <p:cNvSpPr>
            <a:spLocks noGrp="1"/>
          </p:cNvSpPr>
          <p:nvPr>
            <p:ph type="dt" sz="half" idx="10"/>
          </p:nvPr>
        </p:nvSpPr>
        <p:spPr/>
        <p:txBody>
          <a:bodyPr anchor="ctr">
            <a:normAutofit/>
          </a:bodyPr>
          <a:lstStyle/>
          <a:p>
            <a:pPr>
              <a:spcAft>
                <a:spcPts val="600"/>
              </a:spcAft>
            </a:pPr>
            <a:fld id="{751EC37E-7193-4BE6-BE7F-94A9C06FD9B4}" type="datetime1">
              <a:pPr>
                <a:spcAft>
                  <a:spcPts val="600"/>
                </a:spcAft>
              </a:pPr>
              <a:t>12/3/2025</a:t>
            </a:fld>
            <a:endParaRPr lang="en-US"/>
          </a:p>
        </p:txBody>
      </p:sp>
      <p:sp>
        <p:nvSpPr>
          <p:cNvPr id="5" name="Footer Placeholder 4">
            <a:extLst>
              <a:ext uri="{FF2B5EF4-FFF2-40B4-BE49-F238E27FC236}">
                <a16:creationId xmlns:a16="http://schemas.microsoft.com/office/drawing/2014/main" id="{95777D7C-3390-0FFA-943F-0617ED75B3EC}"/>
              </a:ext>
            </a:extLst>
          </p:cNvPr>
          <p:cNvSpPr>
            <a:spLocks noGrp="1"/>
          </p:cNvSpPr>
          <p:nvPr>
            <p:ph type="ftr" sz="quarter" idx="11"/>
          </p:nvPr>
        </p:nvSpPr>
        <p:spPr/>
        <p:txBody>
          <a:bodyPr anchor="ctr">
            <a:normAutofit/>
          </a:bodyPr>
          <a:lstStyle/>
          <a:p>
            <a:pPr>
              <a:lnSpc>
                <a:spcPct val="90000"/>
              </a:lnSpc>
              <a:spcAft>
                <a:spcPts val="600"/>
              </a:spcAft>
            </a:pPr>
            <a:r>
              <a:rPr lang="en-US" sz="700"/>
              <a:t>
              </a:t>
            </a:r>
          </a:p>
        </p:txBody>
      </p:sp>
      <p:sp>
        <p:nvSpPr>
          <p:cNvPr id="6" name="Slide Number Placeholder 5">
            <a:extLst>
              <a:ext uri="{FF2B5EF4-FFF2-40B4-BE49-F238E27FC236}">
                <a16:creationId xmlns:a16="http://schemas.microsoft.com/office/drawing/2014/main" id="{7C6213DE-7FF4-26EB-BF6B-544237B1DCB9}"/>
              </a:ext>
            </a:extLst>
          </p:cNvPr>
          <p:cNvSpPr>
            <a:spLocks noGrp="1"/>
          </p:cNvSpPr>
          <p:nvPr>
            <p:ph type="sldNum" sz="quarter" idx="12"/>
          </p:nvPr>
        </p:nvSpPr>
        <p:spPr/>
        <p:txBody>
          <a:bodyPr anchor="ctr">
            <a:normAutofit/>
          </a:bodyPr>
          <a:lstStyle/>
          <a:p>
            <a:pPr>
              <a:lnSpc>
                <a:spcPct val="90000"/>
              </a:lnSpc>
              <a:spcAft>
                <a:spcPts val="600"/>
              </a:spcAft>
            </a:pPr>
            <a:fld id="{E30AF5A0-43BB-4336-8627-9123B9144D80}" type="slidenum">
              <a:rPr lang="en-US" dirty="0"/>
              <a:pPr>
                <a:lnSpc>
                  <a:spcPct val="90000"/>
                </a:lnSpc>
                <a:spcAft>
                  <a:spcPts val="600"/>
                </a:spcAft>
              </a:pPr>
              <a:t>6</a:t>
            </a:fld>
            <a:endParaRPr lang="en-US"/>
          </a:p>
        </p:txBody>
      </p:sp>
    </p:spTree>
    <p:extLst>
      <p:ext uri="{BB962C8B-B14F-4D97-AF65-F5344CB8AC3E}">
        <p14:creationId xmlns:p14="http://schemas.microsoft.com/office/powerpoint/2010/main" val="963419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D3244-E651-5932-9066-3827E6C9A8A7}"/>
              </a:ext>
            </a:extLst>
          </p:cNvPr>
          <p:cNvSpPr>
            <a:spLocks noGrp="1"/>
          </p:cNvSpPr>
          <p:nvPr>
            <p:ph type="title"/>
          </p:nvPr>
        </p:nvSpPr>
        <p:spPr/>
        <p:txBody>
          <a:bodyPr vert="horz" lIns="91440" tIns="45720" rIns="91440" bIns="45720" rtlCol="0" anchor="t">
            <a:normAutofit/>
          </a:bodyPr>
          <a:lstStyle/>
          <a:p>
            <a:r>
              <a:rPr lang="en-US" kern="1200" cap="all" spc="30" baseline="0">
                <a:latin typeface="+mj-lt"/>
                <a:ea typeface="+mj-ea"/>
                <a:cs typeface="+mj-cs"/>
              </a:rPr>
              <a:t>Poison dart frogs</a:t>
            </a:r>
          </a:p>
        </p:txBody>
      </p:sp>
      <p:pic>
        <p:nvPicPr>
          <p:cNvPr id="8" name="Content Placeholder 7" descr="A red frog on a leaf&#10;&#10;AI-generated content may be incorrect.">
            <a:extLst>
              <a:ext uri="{FF2B5EF4-FFF2-40B4-BE49-F238E27FC236}">
                <a16:creationId xmlns:a16="http://schemas.microsoft.com/office/drawing/2014/main" id="{92B8FE4B-C95A-EB52-F547-A7ACE96470EB}"/>
              </a:ext>
            </a:extLst>
          </p:cNvPr>
          <p:cNvPicPr>
            <a:picLocks noGrp="1" noChangeAspect="1"/>
          </p:cNvPicPr>
          <p:nvPr>
            <p:ph sz="half" idx="1"/>
          </p:nvPr>
        </p:nvPicPr>
        <p:blipFill>
          <a:blip r:embed="rId2">
            <a:extLst>
              <a:ext uri="{837473B0-CC2E-450A-ABE3-18F120FF3D39}">
                <a1611:picAttrSrcUrl xmlns:a1611="http://schemas.microsoft.com/office/drawing/2016/11/main" r:id="rId3"/>
              </a:ext>
            </a:extLst>
          </a:blip>
          <a:stretch>
            <a:fillRect/>
          </a:stretch>
        </p:blipFill>
        <p:spPr>
          <a:xfrm>
            <a:off x="1155700" y="2735706"/>
            <a:ext cx="4824413" cy="3151887"/>
          </a:xfrm>
          <a:prstGeom prst="rect">
            <a:avLst/>
          </a:prstGeom>
          <a:noFill/>
        </p:spPr>
      </p:pic>
      <p:sp>
        <p:nvSpPr>
          <p:cNvPr id="5" name="Date Placeholder 4">
            <a:extLst>
              <a:ext uri="{FF2B5EF4-FFF2-40B4-BE49-F238E27FC236}">
                <a16:creationId xmlns:a16="http://schemas.microsoft.com/office/drawing/2014/main" id="{A9994EFC-A74D-85B4-6D05-2B2089E22BE7}"/>
              </a:ext>
            </a:extLst>
          </p:cNvPr>
          <p:cNvSpPr>
            <a:spLocks noGrp="1"/>
          </p:cNvSpPr>
          <p:nvPr>
            <p:ph type="dt" sz="half" idx="10"/>
          </p:nvPr>
        </p:nvSpPr>
        <p:spPr/>
        <p:txBody>
          <a:bodyPr vert="horz" lIns="91440" tIns="45720" rIns="91440" bIns="45720" rtlCol="0" anchor="ctr">
            <a:normAutofit/>
          </a:bodyPr>
          <a:lstStyle/>
          <a:p>
            <a:pPr>
              <a:spcAft>
                <a:spcPts val="600"/>
              </a:spcAft>
            </a:pPr>
            <a:fld id="{894D7769-24ED-4521-B888-D43F317B92F7}" type="datetime1">
              <a:rPr lang="en-GB"/>
              <a:pPr>
                <a:spcAft>
                  <a:spcPts val="600"/>
                </a:spcAft>
              </a:pPr>
              <a:t>03/12/2025</a:t>
            </a:fld>
            <a:endParaRPr lang="en-US"/>
          </a:p>
        </p:txBody>
      </p:sp>
      <p:sp>
        <p:nvSpPr>
          <p:cNvPr id="6" name="Footer Placeholder 5">
            <a:extLst>
              <a:ext uri="{FF2B5EF4-FFF2-40B4-BE49-F238E27FC236}">
                <a16:creationId xmlns:a16="http://schemas.microsoft.com/office/drawing/2014/main" id="{5DBE8FF5-E965-E603-D1BF-CCA4126F91AC}"/>
              </a:ext>
            </a:extLst>
          </p:cNvPr>
          <p:cNvSpPr>
            <a:spLocks noGrp="1"/>
          </p:cNvSpPr>
          <p:nvPr>
            <p:ph type="ftr" sz="quarter" idx="11"/>
          </p:nvPr>
        </p:nvSpPr>
        <p:spPr/>
        <p:txBody>
          <a:bodyPr vert="horz" lIns="91440" tIns="45720" rIns="91440" bIns="45720" rtlCol="0" anchor="ctr">
            <a:normAutofit/>
          </a:bodyPr>
          <a:lstStyle/>
          <a:p>
            <a:pPr>
              <a:lnSpc>
                <a:spcPct val="90000"/>
              </a:lnSpc>
              <a:spcAft>
                <a:spcPts val="600"/>
              </a:spcAft>
            </a:pPr>
            <a:r>
              <a:rPr lang="en-US" sz="700" kern="1200">
                <a:latin typeface="+mj-lt"/>
                <a:ea typeface="+mn-ea"/>
                <a:cs typeface="+mn-cs"/>
              </a:rPr>
              <a:t>
              </a:t>
            </a:r>
          </a:p>
        </p:txBody>
      </p:sp>
      <p:sp>
        <p:nvSpPr>
          <p:cNvPr id="7" name="Slide Number Placeholder 6">
            <a:extLst>
              <a:ext uri="{FF2B5EF4-FFF2-40B4-BE49-F238E27FC236}">
                <a16:creationId xmlns:a16="http://schemas.microsoft.com/office/drawing/2014/main" id="{FE186FED-9DCD-48D3-8771-BAB50455DD91}"/>
              </a:ext>
            </a:extLst>
          </p:cNvPr>
          <p:cNvSpPr>
            <a:spLocks noGrp="1"/>
          </p:cNvSpPr>
          <p:nvPr>
            <p:ph type="sldNum" sz="quarter" idx="12"/>
          </p:nvPr>
        </p:nvSpPr>
        <p:spPr/>
        <p:txBody>
          <a:bodyPr vert="horz" lIns="91440" tIns="45720" rIns="91440" bIns="45720" rtlCol="0" anchor="ctr">
            <a:normAutofit/>
          </a:bodyPr>
          <a:lstStyle/>
          <a:p>
            <a:pPr>
              <a:lnSpc>
                <a:spcPct val="90000"/>
              </a:lnSpc>
              <a:spcAft>
                <a:spcPts val="600"/>
              </a:spcAft>
            </a:pPr>
            <a:fld id="{E30AF5A0-43BB-4336-8627-9123B9144D80}" type="slidenum">
              <a:rPr lang="en-US" dirty="0"/>
              <a:pPr>
                <a:lnSpc>
                  <a:spcPct val="90000"/>
                </a:lnSpc>
                <a:spcAft>
                  <a:spcPts val="600"/>
                </a:spcAft>
              </a:pPr>
              <a:t>7</a:t>
            </a:fld>
            <a:endParaRPr lang="en-US"/>
          </a:p>
        </p:txBody>
      </p:sp>
      <p:sp>
        <p:nvSpPr>
          <p:cNvPr id="9" name="TextBox 8">
            <a:extLst>
              <a:ext uri="{FF2B5EF4-FFF2-40B4-BE49-F238E27FC236}">
                <a16:creationId xmlns:a16="http://schemas.microsoft.com/office/drawing/2014/main" id="{086035A2-7426-443D-7AC1-B5CA68AE6D51}"/>
              </a:ext>
            </a:extLst>
          </p:cNvPr>
          <p:cNvSpPr txBox="1"/>
          <p:nvPr/>
        </p:nvSpPr>
        <p:spPr>
          <a:xfrm>
            <a:off x="6100314" y="2861929"/>
            <a:ext cx="5291586" cy="3053660"/>
          </a:xfrm>
          <a:prstGeom prst="rect">
            <a:avLst/>
          </a:prstGeom>
        </p:spPr>
        <p:txBody>
          <a:bodyPr vert="horz" lIns="91440" tIns="45720" rIns="91440" bIns="45720" rtlCol="0" anchor="t">
            <a:normAutofit/>
          </a:bodyPr>
          <a:lstStyle/>
          <a:p>
            <a:pPr>
              <a:lnSpc>
                <a:spcPct val="110000"/>
              </a:lnSpc>
              <a:spcBef>
                <a:spcPts val="1000"/>
              </a:spcBef>
            </a:pPr>
            <a:r>
              <a:rPr lang="en-US" sz="2800" dirty="0"/>
              <a:t>In the rainforest there are poisonous creatures called poison dart frogs. Poison dart frogs are so poisonous that they can kill more than 100 people in their lifetime.</a:t>
            </a:r>
          </a:p>
        </p:txBody>
      </p:sp>
    </p:spTree>
    <p:extLst>
      <p:ext uri="{BB962C8B-B14F-4D97-AF65-F5344CB8AC3E}">
        <p14:creationId xmlns:p14="http://schemas.microsoft.com/office/powerpoint/2010/main" val="1904307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23319-670D-BADA-F3D7-3B84CA59BB60}"/>
              </a:ext>
            </a:extLst>
          </p:cNvPr>
          <p:cNvSpPr>
            <a:spLocks noGrp="1"/>
          </p:cNvSpPr>
          <p:nvPr>
            <p:ph type="title"/>
          </p:nvPr>
        </p:nvSpPr>
        <p:spPr/>
        <p:txBody>
          <a:bodyPr vert="horz" lIns="91440" tIns="45720" rIns="91440" bIns="45720" rtlCol="0" anchor="b">
            <a:normAutofit/>
          </a:bodyPr>
          <a:lstStyle/>
          <a:p>
            <a:r>
              <a:rPr lang="en-US" sz="3200" kern="1200" cap="all" spc="30" baseline="0" dirty="0">
                <a:latin typeface="+mj-lt"/>
                <a:ea typeface="+mj-ea"/>
                <a:cs typeface="+mj-cs"/>
              </a:rPr>
              <a:t>lemurs</a:t>
            </a:r>
          </a:p>
        </p:txBody>
      </p:sp>
      <p:pic>
        <p:nvPicPr>
          <p:cNvPr id="10" name="Content Placeholder 9" descr="A lemur sitting on a bird feeder&#10;&#10;AI-generated content may be incorrect.">
            <a:extLst>
              <a:ext uri="{FF2B5EF4-FFF2-40B4-BE49-F238E27FC236}">
                <a16:creationId xmlns:a16="http://schemas.microsoft.com/office/drawing/2014/main" id="{0B5F74C1-EE02-EFFB-188D-E1E56ECDBEC4}"/>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5505201" y="1059611"/>
            <a:ext cx="4606674" cy="5118340"/>
          </a:xfrm>
          <a:prstGeom prst="rect">
            <a:avLst/>
          </a:prstGeom>
          <a:noFill/>
        </p:spPr>
      </p:pic>
      <p:sp>
        <p:nvSpPr>
          <p:cNvPr id="5" name="Date Placeholder 4">
            <a:extLst>
              <a:ext uri="{FF2B5EF4-FFF2-40B4-BE49-F238E27FC236}">
                <a16:creationId xmlns:a16="http://schemas.microsoft.com/office/drawing/2014/main" id="{C98C0735-F89C-3854-9F07-37C80A57BD45}"/>
              </a:ext>
            </a:extLst>
          </p:cNvPr>
          <p:cNvSpPr>
            <a:spLocks noGrp="1"/>
          </p:cNvSpPr>
          <p:nvPr>
            <p:ph type="dt" sz="half" idx="10"/>
          </p:nvPr>
        </p:nvSpPr>
        <p:spPr/>
        <p:txBody>
          <a:bodyPr vert="horz" lIns="91440" tIns="45720" rIns="91440" bIns="45720" rtlCol="0" anchor="ctr">
            <a:normAutofit/>
          </a:bodyPr>
          <a:lstStyle/>
          <a:p>
            <a:pPr>
              <a:spcAft>
                <a:spcPts val="600"/>
              </a:spcAft>
            </a:pPr>
            <a:fld id="{A67878E2-95EE-4F33-9BBC-9F3BF616364F}" type="datetime1">
              <a:rPr lang="en-GB"/>
              <a:pPr>
                <a:spcAft>
                  <a:spcPts val="600"/>
                </a:spcAft>
              </a:pPr>
              <a:t>03/12/2025</a:t>
            </a:fld>
            <a:endParaRPr lang="en-US"/>
          </a:p>
        </p:txBody>
      </p:sp>
      <p:sp>
        <p:nvSpPr>
          <p:cNvPr id="6" name="Footer Placeholder 5">
            <a:extLst>
              <a:ext uri="{FF2B5EF4-FFF2-40B4-BE49-F238E27FC236}">
                <a16:creationId xmlns:a16="http://schemas.microsoft.com/office/drawing/2014/main" id="{D7871608-CF7F-A823-E15A-8F3ABDAE44A2}"/>
              </a:ext>
            </a:extLst>
          </p:cNvPr>
          <p:cNvSpPr>
            <a:spLocks noGrp="1"/>
          </p:cNvSpPr>
          <p:nvPr>
            <p:ph type="ftr" sz="quarter" idx="11"/>
          </p:nvPr>
        </p:nvSpPr>
        <p:spPr/>
        <p:txBody>
          <a:bodyPr vert="horz" lIns="91440" tIns="45720" rIns="91440" bIns="45720" rtlCol="0" anchor="ctr">
            <a:normAutofit/>
          </a:bodyPr>
          <a:lstStyle/>
          <a:p>
            <a:pPr>
              <a:lnSpc>
                <a:spcPct val="90000"/>
              </a:lnSpc>
              <a:spcAft>
                <a:spcPts val="600"/>
              </a:spcAft>
            </a:pPr>
            <a:r>
              <a:rPr lang="en-US" sz="700" kern="1200">
                <a:latin typeface="+mj-lt"/>
                <a:ea typeface="+mn-ea"/>
                <a:cs typeface="+mn-cs"/>
              </a:rPr>
              <a:t>
              </a:t>
            </a:r>
          </a:p>
        </p:txBody>
      </p:sp>
      <p:sp>
        <p:nvSpPr>
          <p:cNvPr id="7" name="Slide Number Placeholder 6">
            <a:extLst>
              <a:ext uri="{FF2B5EF4-FFF2-40B4-BE49-F238E27FC236}">
                <a16:creationId xmlns:a16="http://schemas.microsoft.com/office/drawing/2014/main" id="{E90F078B-B4B9-F4AE-4DA3-6628CCC764FB}"/>
              </a:ext>
            </a:extLst>
          </p:cNvPr>
          <p:cNvSpPr>
            <a:spLocks noGrp="1"/>
          </p:cNvSpPr>
          <p:nvPr>
            <p:ph type="sldNum" sz="quarter" idx="12"/>
          </p:nvPr>
        </p:nvSpPr>
        <p:spPr/>
        <p:txBody>
          <a:bodyPr vert="horz" lIns="91440" tIns="45720" rIns="91440" bIns="45720" rtlCol="0" anchor="ctr">
            <a:normAutofit/>
          </a:bodyPr>
          <a:lstStyle/>
          <a:p>
            <a:pPr>
              <a:lnSpc>
                <a:spcPct val="90000"/>
              </a:lnSpc>
              <a:spcAft>
                <a:spcPts val="600"/>
              </a:spcAft>
            </a:pPr>
            <a:fld id="{E30AF5A0-43BB-4336-8627-9123B9144D80}" type="slidenum">
              <a:rPr lang="en-US" dirty="0"/>
              <a:pPr>
                <a:lnSpc>
                  <a:spcPct val="90000"/>
                </a:lnSpc>
                <a:spcAft>
                  <a:spcPts val="600"/>
                </a:spcAft>
              </a:pPr>
              <a:t>8</a:t>
            </a:fld>
            <a:endParaRPr lang="en-US"/>
          </a:p>
        </p:txBody>
      </p:sp>
      <p:sp>
        <p:nvSpPr>
          <p:cNvPr id="11" name="TextBox 10">
            <a:extLst>
              <a:ext uri="{FF2B5EF4-FFF2-40B4-BE49-F238E27FC236}">
                <a16:creationId xmlns:a16="http://schemas.microsoft.com/office/drawing/2014/main" id="{79D04C6B-A439-3462-4F60-BB9AB3D1FCBA}"/>
              </a:ext>
            </a:extLst>
          </p:cNvPr>
          <p:cNvSpPr txBox="1"/>
          <p:nvPr/>
        </p:nvSpPr>
        <p:spPr>
          <a:xfrm>
            <a:off x="860786" y="3149384"/>
            <a:ext cx="4093599" cy="3553491"/>
          </a:xfrm>
          <a:prstGeom prst="rect">
            <a:avLst/>
          </a:prstGeom>
        </p:spPr>
        <p:txBody>
          <a:bodyPr vert="horz" lIns="91440" tIns="45720" rIns="91440" bIns="45720" rtlCol="0" anchor="t">
            <a:normAutofit/>
          </a:bodyPr>
          <a:lstStyle/>
          <a:p>
            <a:pPr>
              <a:lnSpc>
                <a:spcPct val="110000"/>
              </a:lnSpc>
              <a:spcBef>
                <a:spcPts val="1000"/>
              </a:spcBef>
            </a:pPr>
            <a:r>
              <a:rPr lang="en-US" sz="2400" dirty="0">
                <a:solidFill>
                  <a:schemeClr val="bg1"/>
                </a:solidFill>
              </a:rPr>
              <a:t>Lemurs are animals that live in the rainforests. Fun fact - did you know that the word lemur comes from the Latin word for ghost.</a:t>
            </a:r>
            <a:endParaRPr lang="en-US" sz="2000" dirty="0">
              <a:solidFill>
                <a:schemeClr val="bg1"/>
              </a:solidFill>
            </a:endParaRPr>
          </a:p>
        </p:txBody>
      </p:sp>
    </p:spTree>
    <p:extLst>
      <p:ext uri="{BB962C8B-B14F-4D97-AF65-F5344CB8AC3E}">
        <p14:creationId xmlns:p14="http://schemas.microsoft.com/office/powerpoint/2010/main" val="35498109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8A669382-2897-1A18-7826-E89E22374E51}"/>
              </a:ext>
            </a:extLst>
          </p:cNvPr>
          <p:cNvSpPr>
            <a:spLocks noGrp="1"/>
          </p:cNvSpPr>
          <p:nvPr>
            <p:ph type="title"/>
          </p:nvPr>
        </p:nvSpPr>
        <p:spPr/>
        <p:txBody>
          <a:bodyPr/>
          <a:lstStyle/>
          <a:p>
            <a:r>
              <a:rPr lang="en-US" dirty="0"/>
              <a:t>ANACONDA</a:t>
            </a:r>
          </a:p>
        </p:txBody>
      </p:sp>
      <p:sp>
        <p:nvSpPr>
          <p:cNvPr id="14" name="Content Placeholder 2">
            <a:extLst>
              <a:ext uri="{FF2B5EF4-FFF2-40B4-BE49-F238E27FC236}">
                <a16:creationId xmlns:a16="http://schemas.microsoft.com/office/drawing/2014/main" id="{65769FA8-35D8-5FAB-8FA6-9CB301DFA08A}"/>
              </a:ext>
            </a:extLst>
          </p:cNvPr>
          <p:cNvSpPr>
            <a:spLocks noGrp="1"/>
          </p:cNvSpPr>
          <p:nvPr>
            <p:ph sz="half" idx="1"/>
          </p:nvPr>
        </p:nvSpPr>
        <p:spPr>
          <a:xfrm>
            <a:off x="565483" y="2603500"/>
            <a:ext cx="5414629" cy="3344415"/>
          </a:xfrm>
        </p:spPr>
        <p:txBody>
          <a:bodyPr vert="horz" lIns="91440" tIns="45720" rIns="91440" bIns="45720" rtlCol="0" anchor="t">
            <a:noAutofit/>
          </a:bodyPr>
          <a:lstStyle/>
          <a:p>
            <a:r>
              <a:rPr lang="en-US" sz="2400" dirty="0"/>
              <a:t>Anacondas are a type of snake in the rainforests - they are very deadly. They are not poisonous though. They coil around prey, then apply pressure stopping the prey's heart completely or stopping its blood supply. Then it swallows the prey whole.</a:t>
            </a:r>
          </a:p>
        </p:txBody>
      </p:sp>
      <p:pic>
        <p:nvPicPr>
          <p:cNvPr id="8" name="Content Placeholder 7" descr="A close up of a snake&#10;&#10;AI-generated content may be incorrect.">
            <a:extLst>
              <a:ext uri="{FF2B5EF4-FFF2-40B4-BE49-F238E27FC236}">
                <a16:creationId xmlns:a16="http://schemas.microsoft.com/office/drawing/2014/main" id="{990CFE4C-320F-C546-A399-5BC37F72E3C9}"/>
              </a:ext>
            </a:extLst>
          </p:cNvPr>
          <p:cNvPicPr>
            <a:picLocks noGrp="1" noChangeAspect="1"/>
          </p:cNvPicPr>
          <p:nvPr>
            <p:ph sz="half" idx="2"/>
          </p:nvPr>
        </p:nvPicPr>
        <p:blipFill>
          <a:blip r:embed="rId2">
            <a:extLst>
              <a:ext uri="{837473B0-CC2E-450A-ABE3-18F120FF3D39}">
                <a1611:picAttrSrcUrl xmlns:a1611="http://schemas.microsoft.com/office/drawing/2016/11/main" r:id="rId3"/>
              </a:ext>
            </a:extLst>
          </a:blip>
          <a:stretch>
            <a:fillRect/>
          </a:stretch>
        </p:blipFill>
        <p:spPr>
          <a:xfrm>
            <a:off x="5993053" y="2606798"/>
            <a:ext cx="5988978" cy="4085440"/>
          </a:xfrm>
          <a:prstGeom prst="rect">
            <a:avLst/>
          </a:prstGeom>
        </p:spPr>
      </p:pic>
      <p:sp>
        <p:nvSpPr>
          <p:cNvPr id="5" name="Date Placeholder 4">
            <a:extLst>
              <a:ext uri="{FF2B5EF4-FFF2-40B4-BE49-F238E27FC236}">
                <a16:creationId xmlns:a16="http://schemas.microsoft.com/office/drawing/2014/main" id="{436131A5-A10D-63EA-7FC4-7C3AFFBC0379}"/>
              </a:ext>
            </a:extLst>
          </p:cNvPr>
          <p:cNvSpPr>
            <a:spLocks noGrp="1"/>
          </p:cNvSpPr>
          <p:nvPr>
            <p:ph type="dt" sz="half" idx="10"/>
          </p:nvPr>
        </p:nvSpPr>
        <p:spPr/>
        <p:txBody>
          <a:bodyPr anchor="ctr">
            <a:normAutofit/>
          </a:bodyPr>
          <a:lstStyle/>
          <a:p>
            <a:pPr>
              <a:spcAft>
                <a:spcPts val="600"/>
              </a:spcAft>
            </a:pPr>
            <a:fld id="{AA507A73-4053-4127-95D2-9FD9854752B8}" type="datetime1">
              <a:pPr>
                <a:spcAft>
                  <a:spcPts val="600"/>
                </a:spcAft>
              </a:pPr>
              <a:t>12/3/2025</a:t>
            </a:fld>
            <a:endParaRPr lang="en-US"/>
          </a:p>
        </p:txBody>
      </p:sp>
      <p:sp>
        <p:nvSpPr>
          <p:cNvPr id="6" name="Footer Placeholder 5">
            <a:extLst>
              <a:ext uri="{FF2B5EF4-FFF2-40B4-BE49-F238E27FC236}">
                <a16:creationId xmlns:a16="http://schemas.microsoft.com/office/drawing/2014/main" id="{20B42FA1-BE97-5FCB-C085-ACCB36A931E0}"/>
              </a:ext>
            </a:extLst>
          </p:cNvPr>
          <p:cNvSpPr>
            <a:spLocks noGrp="1"/>
          </p:cNvSpPr>
          <p:nvPr>
            <p:ph type="ftr" sz="quarter" idx="11"/>
          </p:nvPr>
        </p:nvSpPr>
        <p:spPr/>
        <p:txBody>
          <a:bodyPr anchor="ctr">
            <a:normAutofit/>
          </a:bodyPr>
          <a:lstStyle/>
          <a:p>
            <a:pPr>
              <a:lnSpc>
                <a:spcPct val="90000"/>
              </a:lnSpc>
              <a:spcAft>
                <a:spcPts val="600"/>
              </a:spcAft>
            </a:pPr>
            <a:r>
              <a:rPr lang="en-US" sz="700"/>
              <a:t>
              </a:t>
            </a:r>
          </a:p>
        </p:txBody>
      </p:sp>
      <p:sp>
        <p:nvSpPr>
          <p:cNvPr id="7" name="Slide Number Placeholder 6">
            <a:extLst>
              <a:ext uri="{FF2B5EF4-FFF2-40B4-BE49-F238E27FC236}">
                <a16:creationId xmlns:a16="http://schemas.microsoft.com/office/drawing/2014/main" id="{9A00E8B9-6FFA-B488-74F2-18BD4FE47F3A}"/>
              </a:ext>
            </a:extLst>
          </p:cNvPr>
          <p:cNvSpPr>
            <a:spLocks noGrp="1"/>
          </p:cNvSpPr>
          <p:nvPr>
            <p:ph type="sldNum" sz="quarter" idx="12"/>
          </p:nvPr>
        </p:nvSpPr>
        <p:spPr/>
        <p:txBody>
          <a:bodyPr anchor="ctr">
            <a:normAutofit/>
          </a:bodyPr>
          <a:lstStyle/>
          <a:p>
            <a:pPr>
              <a:lnSpc>
                <a:spcPct val="90000"/>
              </a:lnSpc>
              <a:spcAft>
                <a:spcPts val="600"/>
              </a:spcAft>
            </a:pPr>
            <a:fld id="{E30AF5A0-43BB-4336-8627-9123B9144D80}" type="slidenum">
              <a:rPr lang="en-US" dirty="0"/>
              <a:pPr>
                <a:lnSpc>
                  <a:spcPct val="90000"/>
                </a:lnSpc>
                <a:spcAft>
                  <a:spcPts val="600"/>
                </a:spcAft>
              </a:pPr>
              <a:t>9</a:t>
            </a:fld>
            <a:endParaRPr lang="en-US"/>
          </a:p>
        </p:txBody>
      </p:sp>
    </p:spTree>
    <p:extLst>
      <p:ext uri="{BB962C8B-B14F-4D97-AF65-F5344CB8AC3E}">
        <p14:creationId xmlns:p14="http://schemas.microsoft.com/office/powerpoint/2010/main" val="1614669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C547C-C7FB-F6F2-59E6-998C8723BEA7}"/>
              </a:ext>
            </a:extLst>
          </p:cNvPr>
          <p:cNvSpPr>
            <a:spLocks noGrp="1"/>
          </p:cNvSpPr>
          <p:nvPr>
            <p:ph type="title"/>
          </p:nvPr>
        </p:nvSpPr>
        <p:spPr/>
        <p:txBody>
          <a:bodyPr/>
          <a:lstStyle/>
          <a:p>
            <a:r>
              <a:rPr lang="en-GB" dirty="0"/>
              <a:t>Goliath Bird Eating Spider</a:t>
            </a:r>
          </a:p>
        </p:txBody>
      </p:sp>
      <p:pic>
        <p:nvPicPr>
          <p:cNvPr id="8" name="Content Placeholder 7" descr="A large brown spider with long legs&#10;&#10;AI-generated content may be incorrect.">
            <a:extLst>
              <a:ext uri="{FF2B5EF4-FFF2-40B4-BE49-F238E27FC236}">
                <a16:creationId xmlns:a16="http://schemas.microsoft.com/office/drawing/2014/main" id="{2A93D1A1-E080-0BF7-A88B-12B90D6EB659}"/>
              </a:ext>
            </a:extLst>
          </p:cNvPr>
          <p:cNvPicPr>
            <a:picLocks noGrp="1" noChangeAspect="1"/>
          </p:cNvPicPr>
          <p:nvPr>
            <p:ph sz="half" idx="1"/>
          </p:nvPr>
        </p:nvPicPr>
        <p:blipFill>
          <a:blip r:embed="rId2">
            <a:extLst>
              <a:ext uri="{837473B0-CC2E-450A-ABE3-18F120FF3D39}">
                <a1611:picAttrSrcUrl xmlns:a1611="http://schemas.microsoft.com/office/drawing/2016/11/main" r:id="rId3"/>
              </a:ext>
            </a:extLst>
          </a:blip>
          <a:srcRect l="-32721" t="16485" r="32423" b="-16485"/>
          <a:stretch>
            <a:fillRect/>
          </a:stretch>
        </p:blipFill>
        <p:spPr>
          <a:xfrm>
            <a:off x="4419360" y="2558953"/>
            <a:ext cx="7369234" cy="4899998"/>
          </a:xfrm>
          <a:prstGeom prst="rect">
            <a:avLst/>
          </a:prstGeom>
        </p:spPr>
      </p:pic>
      <p:sp>
        <p:nvSpPr>
          <p:cNvPr id="4" name="Content Placeholder 3">
            <a:extLst>
              <a:ext uri="{FF2B5EF4-FFF2-40B4-BE49-F238E27FC236}">
                <a16:creationId xmlns:a16="http://schemas.microsoft.com/office/drawing/2014/main" id="{6218A6E3-2C96-C18F-D43A-BA2116377169}"/>
              </a:ext>
            </a:extLst>
          </p:cNvPr>
          <p:cNvSpPr>
            <a:spLocks noGrp="1"/>
          </p:cNvSpPr>
          <p:nvPr>
            <p:ph sz="half" idx="2"/>
          </p:nvPr>
        </p:nvSpPr>
        <p:spPr>
          <a:xfrm>
            <a:off x="881332" y="2703778"/>
            <a:ext cx="5219700" cy="3844414"/>
          </a:xfrm>
        </p:spPr>
        <p:txBody>
          <a:bodyPr vert="horz" lIns="91440" tIns="45720" rIns="91440" bIns="45720" rtlCol="0" anchor="t">
            <a:normAutofit/>
          </a:bodyPr>
          <a:lstStyle/>
          <a:p>
            <a:r>
              <a:rPr lang="en-GB" sz="2800" dirty="0"/>
              <a:t>In the rainforest there are deadly spiders called goliath bird eating spiders, but they rarely eat birds. They mainly eat insects, worms, rodents, frogs and lizards. </a:t>
            </a:r>
          </a:p>
        </p:txBody>
      </p:sp>
      <p:sp>
        <p:nvSpPr>
          <p:cNvPr id="5" name="Date Placeholder 4">
            <a:extLst>
              <a:ext uri="{FF2B5EF4-FFF2-40B4-BE49-F238E27FC236}">
                <a16:creationId xmlns:a16="http://schemas.microsoft.com/office/drawing/2014/main" id="{8A030A62-0FBB-A33D-434D-5F55EB53CEE3}"/>
              </a:ext>
            </a:extLst>
          </p:cNvPr>
          <p:cNvSpPr>
            <a:spLocks noGrp="1"/>
          </p:cNvSpPr>
          <p:nvPr>
            <p:ph type="dt" sz="half" idx="10"/>
          </p:nvPr>
        </p:nvSpPr>
        <p:spPr/>
        <p:txBody>
          <a:bodyPr/>
          <a:lstStyle/>
          <a:p>
            <a:fld id="{9128C82D-2CD9-4638-9F16-3CF9BCB617F2}" type="datetime1">
              <a:t>12/3/2025</a:t>
            </a:fld>
            <a:endParaRPr lang="en-US"/>
          </a:p>
        </p:txBody>
      </p:sp>
      <p:sp>
        <p:nvSpPr>
          <p:cNvPr id="6" name="Footer Placeholder 5">
            <a:extLst>
              <a:ext uri="{FF2B5EF4-FFF2-40B4-BE49-F238E27FC236}">
                <a16:creationId xmlns:a16="http://schemas.microsoft.com/office/drawing/2014/main" id="{433216F9-2F58-66AD-FFE4-4E49CE228580}"/>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E3CD6DF1-0FE7-FDDD-64E4-AE4418302068}"/>
              </a:ext>
            </a:extLst>
          </p:cNvPr>
          <p:cNvSpPr>
            <a:spLocks noGrp="1"/>
          </p:cNvSpPr>
          <p:nvPr>
            <p:ph type="sldNum" sz="quarter" idx="12"/>
          </p:nvPr>
        </p:nvSpPr>
        <p:spPr/>
        <p:txBody>
          <a:bodyPr/>
          <a:lstStyle/>
          <a:p>
            <a:fld id="{E30AF5A0-43BB-4336-8627-9123B9144D80}" type="slidenum">
              <a:rPr lang="en-US" dirty="0"/>
              <a:t>10</a:t>
            </a:fld>
            <a:endParaRPr lang="en-US"/>
          </a:p>
        </p:txBody>
      </p:sp>
    </p:spTree>
    <p:extLst>
      <p:ext uri="{BB962C8B-B14F-4D97-AF65-F5344CB8AC3E}">
        <p14:creationId xmlns:p14="http://schemas.microsoft.com/office/powerpoint/2010/main" val="908127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4FF1D-A4E2-B2ED-1623-81B1D5573368}"/>
              </a:ext>
            </a:extLst>
          </p:cNvPr>
          <p:cNvSpPr>
            <a:spLocks noGrp="1"/>
          </p:cNvSpPr>
          <p:nvPr>
            <p:ph type="title"/>
          </p:nvPr>
        </p:nvSpPr>
        <p:spPr/>
        <p:txBody>
          <a:bodyPr/>
          <a:lstStyle/>
          <a:p>
            <a:r>
              <a:rPr lang="en-GB" dirty="0"/>
              <a:t>Blue Morpho Butterflies</a:t>
            </a:r>
          </a:p>
        </p:txBody>
      </p:sp>
      <p:pic>
        <p:nvPicPr>
          <p:cNvPr id="8" name="Content Placeholder 7" descr="A blue butterfly on a leaf&#10;&#10;AI-generated content may be incorrect.">
            <a:extLst>
              <a:ext uri="{FF2B5EF4-FFF2-40B4-BE49-F238E27FC236}">
                <a16:creationId xmlns:a16="http://schemas.microsoft.com/office/drawing/2014/main" id="{9CE35EE9-F0F5-C8F5-794F-65979E76AE72}"/>
              </a:ext>
            </a:extLst>
          </p:cNvPr>
          <p:cNvPicPr>
            <a:picLocks noGrp="1" noChangeAspect="1"/>
          </p:cNvPicPr>
          <p:nvPr>
            <p:ph sz="half" idx="1"/>
          </p:nvPr>
        </p:nvPicPr>
        <p:blipFill>
          <a:blip r:embed="rId2">
            <a:extLst>
              <a:ext uri="{837473B0-CC2E-450A-ABE3-18F120FF3D39}">
                <a1611:picAttrSrcUrl xmlns:a1611="http://schemas.microsoft.com/office/drawing/2016/11/main" r:id="rId3"/>
              </a:ext>
            </a:extLst>
          </a:blip>
          <a:stretch>
            <a:fillRect/>
          </a:stretch>
        </p:blipFill>
        <p:spPr>
          <a:xfrm>
            <a:off x="1155700" y="2707438"/>
            <a:ext cx="4824413" cy="3208423"/>
          </a:xfrm>
          <a:prstGeom prst="rect">
            <a:avLst/>
          </a:prstGeom>
        </p:spPr>
      </p:pic>
      <p:sp>
        <p:nvSpPr>
          <p:cNvPr id="4" name="Content Placeholder 3">
            <a:extLst>
              <a:ext uri="{FF2B5EF4-FFF2-40B4-BE49-F238E27FC236}">
                <a16:creationId xmlns:a16="http://schemas.microsoft.com/office/drawing/2014/main" id="{27BC1F30-E676-C017-503D-E6E5C87F6539}"/>
              </a:ext>
            </a:extLst>
          </p:cNvPr>
          <p:cNvSpPr>
            <a:spLocks noGrp="1"/>
          </p:cNvSpPr>
          <p:nvPr>
            <p:ph sz="half" idx="2"/>
          </p:nvPr>
        </p:nvSpPr>
        <p:spPr/>
        <p:txBody>
          <a:bodyPr vert="horz" lIns="91440" tIns="45720" rIns="91440" bIns="45720" rtlCol="0" anchor="t">
            <a:normAutofit/>
          </a:bodyPr>
          <a:lstStyle/>
          <a:p>
            <a:r>
              <a:rPr lang="en-GB" sz="2400" dirty="0"/>
              <a:t>In the rainforest there are beautiful butterflies called blue morpho butterflies. Blue morpho butterflies have blue wings which get their colour from light reflecting rather than pigments. </a:t>
            </a:r>
          </a:p>
        </p:txBody>
      </p:sp>
      <p:sp>
        <p:nvSpPr>
          <p:cNvPr id="5" name="Date Placeholder 4">
            <a:extLst>
              <a:ext uri="{FF2B5EF4-FFF2-40B4-BE49-F238E27FC236}">
                <a16:creationId xmlns:a16="http://schemas.microsoft.com/office/drawing/2014/main" id="{C9E95FF6-1098-3BB3-F561-ACB4AB8DECAF}"/>
              </a:ext>
            </a:extLst>
          </p:cNvPr>
          <p:cNvSpPr>
            <a:spLocks noGrp="1"/>
          </p:cNvSpPr>
          <p:nvPr>
            <p:ph type="dt" sz="half" idx="10"/>
          </p:nvPr>
        </p:nvSpPr>
        <p:spPr/>
        <p:txBody>
          <a:bodyPr/>
          <a:lstStyle/>
          <a:p>
            <a:fld id="{92864A15-D765-426F-8332-E49D649689A1}" type="datetime1">
              <a:t>12/3/2025</a:t>
            </a:fld>
            <a:endParaRPr lang="en-US"/>
          </a:p>
        </p:txBody>
      </p:sp>
      <p:sp>
        <p:nvSpPr>
          <p:cNvPr id="6" name="Footer Placeholder 5">
            <a:extLst>
              <a:ext uri="{FF2B5EF4-FFF2-40B4-BE49-F238E27FC236}">
                <a16:creationId xmlns:a16="http://schemas.microsoft.com/office/drawing/2014/main" id="{6EF86ADA-0070-B52C-C86E-D1ABC9F8C6D0}"/>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D31EFEFE-FEBF-B53B-9153-B93B28C6FCC6}"/>
              </a:ext>
            </a:extLst>
          </p:cNvPr>
          <p:cNvSpPr>
            <a:spLocks noGrp="1"/>
          </p:cNvSpPr>
          <p:nvPr>
            <p:ph type="sldNum" sz="quarter" idx="12"/>
          </p:nvPr>
        </p:nvSpPr>
        <p:spPr/>
        <p:txBody>
          <a:bodyPr/>
          <a:lstStyle/>
          <a:p>
            <a:fld id="{E30AF5A0-43BB-4336-8627-9123B9144D80}" type="slidenum">
              <a:rPr lang="en-US" dirty="0"/>
              <a:t>11</a:t>
            </a:fld>
            <a:endParaRPr lang="en-US"/>
          </a:p>
        </p:txBody>
      </p:sp>
    </p:spTree>
    <p:extLst>
      <p:ext uri="{BB962C8B-B14F-4D97-AF65-F5344CB8AC3E}">
        <p14:creationId xmlns:p14="http://schemas.microsoft.com/office/powerpoint/2010/main" val="1066999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EF833-E5D9-8637-CE7D-786F73BE5783}"/>
              </a:ext>
            </a:extLst>
          </p:cNvPr>
          <p:cNvSpPr>
            <a:spLocks noGrp="1"/>
          </p:cNvSpPr>
          <p:nvPr>
            <p:ph type="title"/>
          </p:nvPr>
        </p:nvSpPr>
        <p:spPr/>
        <p:txBody>
          <a:bodyPr/>
          <a:lstStyle/>
          <a:p>
            <a:r>
              <a:rPr lang="en-GB" dirty="0"/>
              <a:t>Sloths</a:t>
            </a:r>
          </a:p>
        </p:txBody>
      </p:sp>
      <p:pic>
        <p:nvPicPr>
          <p:cNvPr id="8" name="Content Placeholder 7" descr="HD wallpaper: brown, panama, sloth | Wallpaper Flare">
            <a:extLst>
              <a:ext uri="{FF2B5EF4-FFF2-40B4-BE49-F238E27FC236}">
                <a16:creationId xmlns:a16="http://schemas.microsoft.com/office/drawing/2014/main" id="{75F36348-5579-271D-6393-860C790F6D8A}"/>
              </a:ext>
            </a:extLst>
          </p:cNvPr>
          <p:cNvPicPr>
            <a:picLocks noGrp="1" noChangeAspect="1"/>
          </p:cNvPicPr>
          <p:nvPr>
            <p:ph sz="half" idx="1"/>
          </p:nvPr>
        </p:nvPicPr>
        <p:blipFill>
          <a:blip r:embed="rId2"/>
          <a:stretch>
            <a:fillRect/>
          </a:stretch>
        </p:blipFill>
        <p:spPr>
          <a:xfrm>
            <a:off x="6662228" y="2938750"/>
            <a:ext cx="4824413" cy="2717045"/>
          </a:xfrm>
          <a:prstGeom prst="rect">
            <a:avLst/>
          </a:prstGeom>
        </p:spPr>
      </p:pic>
      <p:sp>
        <p:nvSpPr>
          <p:cNvPr id="4" name="Content Placeholder 3">
            <a:extLst>
              <a:ext uri="{FF2B5EF4-FFF2-40B4-BE49-F238E27FC236}">
                <a16:creationId xmlns:a16="http://schemas.microsoft.com/office/drawing/2014/main" id="{23D055F1-4E07-7169-2AC3-1A466775745C}"/>
              </a:ext>
            </a:extLst>
          </p:cNvPr>
          <p:cNvSpPr>
            <a:spLocks noGrp="1"/>
          </p:cNvSpPr>
          <p:nvPr>
            <p:ph sz="half" idx="2"/>
          </p:nvPr>
        </p:nvSpPr>
        <p:spPr>
          <a:xfrm>
            <a:off x="881332" y="2373099"/>
            <a:ext cx="5219700" cy="3844414"/>
          </a:xfrm>
        </p:spPr>
        <p:txBody>
          <a:bodyPr vert="horz" lIns="91440" tIns="45720" rIns="91440" bIns="45720" rtlCol="0" anchor="t">
            <a:normAutofit/>
          </a:bodyPr>
          <a:lstStyle/>
          <a:p>
            <a:pPr marL="0" indent="0">
              <a:buNone/>
            </a:pPr>
            <a:r>
              <a:rPr lang="en-GB" sz="2800" dirty="0"/>
              <a:t>In the tropical rainforests there are slow animals called sloths. They are so slow that they only move at 0.15mph making them the slowest animal. Three toed sloths have two extra neck vertebrae.</a:t>
            </a:r>
          </a:p>
        </p:txBody>
      </p:sp>
      <p:sp>
        <p:nvSpPr>
          <p:cNvPr id="5" name="Date Placeholder 4">
            <a:extLst>
              <a:ext uri="{FF2B5EF4-FFF2-40B4-BE49-F238E27FC236}">
                <a16:creationId xmlns:a16="http://schemas.microsoft.com/office/drawing/2014/main" id="{197CD7A5-3CAA-0690-02FA-4EE14662FF64}"/>
              </a:ext>
            </a:extLst>
          </p:cNvPr>
          <p:cNvSpPr>
            <a:spLocks noGrp="1"/>
          </p:cNvSpPr>
          <p:nvPr>
            <p:ph type="dt" sz="half" idx="10"/>
          </p:nvPr>
        </p:nvSpPr>
        <p:spPr/>
        <p:txBody>
          <a:bodyPr/>
          <a:lstStyle/>
          <a:p>
            <a:fld id="{4113193E-0343-4F21-8B82-01B579B95C27}" type="datetime1">
              <a:t>12/3/2025</a:t>
            </a:fld>
            <a:endParaRPr lang="en-US"/>
          </a:p>
        </p:txBody>
      </p:sp>
      <p:sp>
        <p:nvSpPr>
          <p:cNvPr id="6" name="Footer Placeholder 5">
            <a:extLst>
              <a:ext uri="{FF2B5EF4-FFF2-40B4-BE49-F238E27FC236}">
                <a16:creationId xmlns:a16="http://schemas.microsoft.com/office/drawing/2014/main" id="{BCC4119F-3909-982E-4E49-98CCCE6C3326}"/>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988E3EA7-A99E-BF98-A388-B802C68B5818}"/>
              </a:ext>
            </a:extLst>
          </p:cNvPr>
          <p:cNvSpPr>
            <a:spLocks noGrp="1"/>
          </p:cNvSpPr>
          <p:nvPr>
            <p:ph type="sldNum" sz="quarter" idx="12"/>
          </p:nvPr>
        </p:nvSpPr>
        <p:spPr/>
        <p:txBody>
          <a:bodyPr/>
          <a:lstStyle/>
          <a:p>
            <a:fld id="{E30AF5A0-43BB-4336-8627-9123B9144D80}" type="slidenum">
              <a:rPr lang="en-US" dirty="0"/>
              <a:t>12</a:t>
            </a:fld>
            <a:endParaRPr lang="en-US"/>
          </a:p>
        </p:txBody>
      </p:sp>
    </p:spTree>
    <p:extLst>
      <p:ext uri="{BB962C8B-B14F-4D97-AF65-F5344CB8AC3E}">
        <p14:creationId xmlns:p14="http://schemas.microsoft.com/office/powerpoint/2010/main" val="16123509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91C50-1FC6-8177-B97A-EC46B9AB09FB}"/>
              </a:ext>
            </a:extLst>
          </p:cNvPr>
          <p:cNvSpPr>
            <a:spLocks noGrp="1"/>
          </p:cNvSpPr>
          <p:nvPr>
            <p:ph type="title"/>
          </p:nvPr>
        </p:nvSpPr>
        <p:spPr/>
        <p:txBody>
          <a:bodyPr vert="horz" lIns="91440" tIns="45720" rIns="91440" bIns="45720" rtlCol="0" anchor="t">
            <a:normAutofit/>
          </a:bodyPr>
          <a:lstStyle/>
          <a:p>
            <a:r>
              <a:rPr lang="en-US" dirty="0"/>
              <a:t>Capybaras</a:t>
            </a:r>
            <a:endParaRPr lang="en-US" kern="1200" cap="all" spc="30" baseline="0" dirty="0"/>
          </a:p>
        </p:txBody>
      </p:sp>
      <p:sp>
        <p:nvSpPr>
          <p:cNvPr id="14" name="Text Placeholder 3">
            <a:extLst>
              <a:ext uri="{FF2B5EF4-FFF2-40B4-BE49-F238E27FC236}">
                <a16:creationId xmlns:a16="http://schemas.microsoft.com/office/drawing/2014/main" id="{1D06E6C9-D7D1-A297-0BBC-AB777A589801}"/>
              </a:ext>
            </a:extLst>
          </p:cNvPr>
          <p:cNvSpPr>
            <a:spLocks noGrp="1"/>
          </p:cNvSpPr>
          <p:nvPr>
            <p:ph sz="half" idx="2"/>
          </p:nvPr>
        </p:nvSpPr>
        <p:spPr/>
        <p:txBody>
          <a:bodyPr vert="horz" lIns="91440" tIns="45720" rIns="91440" bIns="45720" rtlCol="0" anchor="t">
            <a:normAutofit/>
          </a:bodyPr>
          <a:lstStyle/>
          <a:p>
            <a:r>
              <a:rPr lang="en-US" sz="2800" dirty="0"/>
              <a:t>In the rainforest there are animals called capybaras. They aren't really dangerous, they are friendly</a:t>
            </a:r>
            <a:r>
              <a:rPr lang="en-US" dirty="0"/>
              <a:t>.</a:t>
            </a:r>
          </a:p>
        </p:txBody>
      </p:sp>
      <p:pic>
        <p:nvPicPr>
          <p:cNvPr id="8" name="Content Placeholder 7" descr="A close up of a brown animal&#10;&#10;AI-generated content may be incorrect.">
            <a:extLst>
              <a:ext uri="{FF2B5EF4-FFF2-40B4-BE49-F238E27FC236}">
                <a16:creationId xmlns:a16="http://schemas.microsoft.com/office/drawing/2014/main" id="{C4B8B9E5-7825-E146-47C2-B6049E9AAEBA}"/>
              </a:ext>
            </a:extLst>
          </p:cNvPr>
          <p:cNvPicPr>
            <a:picLocks noGrp="1" noChangeAspect="1"/>
          </p:cNvPicPr>
          <p:nvPr>
            <p:ph sz="quarter" idx="4"/>
          </p:nvPr>
        </p:nvPicPr>
        <p:blipFill>
          <a:blip r:embed="rId2">
            <a:extLst>
              <a:ext uri="{837473B0-CC2E-450A-ABE3-18F120FF3D39}">
                <a1611:picAttrSrcUrl xmlns:a1611="http://schemas.microsoft.com/office/drawing/2016/11/main" r:id="rId3"/>
              </a:ext>
            </a:extLst>
          </a:blip>
          <a:stretch>
            <a:fillRect/>
          </a:stretch>
        </p:blipFill>
        <p:spPr>
          <a:xfrm>
            <a:off x="6710094" y="2834706"/>
            <a:ext cx="4684291" cy="3558904"/>
          </a:xfrm>
          <a:prstGeom prst="rect">
            <a:avLst/>
          </a:prstGeom>
          <a:noFill/>
        </p:spPr>
      </p:pic>
      <p:sp>
        <p:nvSpPr>
          <p:cNvPr id="5" name="Date Placeholder 4">
            <a:extLst>
              <a:ext uri="{FF2B5EF4-FFF2-40B4-BE49-F238E27FC236}">
                <a16:creationId xmlns:a16="http://schemas.microsoft.com/office/drawing/2014/main" id="{A5BF754D-1F02-3859-1FCF-A2682D17C819}"/>
              </a:ext>
            </a:extLst>
          </p:cNvPr>
          <p:cNvSpPr>
            <a:spLocks noGrp="1"/>
          </p:cNvSpPr>
          <p:nvPr>
            <p:ph type="dt" sz="half" idx="10"/>
          </p:nvPr>
        </p:nvSpPr>
        <p:spPr/>
        <p:txBody>
          <a:bodyPr vert="horz" lIns="91440" tIns="45720" rIns="91440" bIns="45720" rtlCol="0" anchor="ctr">
            <a:normAutofit/>
          </a:bodyPr>
          <a:lstStyle/>
          <a:p>
            <a:pPr>
              <a:spcAft>
                <a:spcPts val="600"/>
              </a:spcAft>
            </a:pPr>
            <a:fld id="{5F268483-E859-4230-82C8-F462B6E7EE7B}" type="datetime1">
              <a:pPr>
                <a:spcAft>
                  <a:spcPts val="600"/>
                </a:spcAft>
              </a:pPr>
              <a:t>12/3/2025</a:t>
            </a:fld>
            <a:endParaRPr lang="en-US"/>
          </a:p>
        </p:txBody>
      </p:sp>
      <p:sp>
        <p:nvSpPr>
          <p:cNvPr id="6" name="Footer Placeholder 5">
            <a:extLst>
              <a:ext uri="{FF2B5EF4-FFF2-40B4-BE49-F238E27FC236}">
                <a16:creationId xmlns:a16="http://schemas.microsoft.com/office/drawing/2014/main" id="{C118A4A2-57D1-BACC-2078-FA61C881CAA8}"/>
              </a:ext>
            </a:extLst>
          </p:cNvPr>
          <p:cNvSpPr>
            <a:spLocks noGrp="1"/>
          </p:cNvSpPr>
          <p:nvPr>
            <p:ph type="ftr" sz="quarter" idx="11"/>
          </p:nvPr>
        </p:nvSpPr>
        <p:spPr/>
        <p:txBody>
          <a:bodyPr vert="horz" lIns="91440" tIns="45720" rIns="91440" bIns="45720" rtlCol="0" anchor="ctr">
            <a:normAutofit/>
          </a:bodyPr>
          <a:lstStyle/>
          <a:p>
            <a:pPr>
              <a:lnSpc>
                <a:spcPct val="90000"/>
              </a:lnSpc>
              <a:spcAft>
                <a:spcPts val="600"/>
              </a:spcAft>
            </a:pPr>
            <a:r>
              <a:rPr lang="en-US" sz="700" kern="1200"/>
              <a:t>
              </a:t>
            </a:r>
          </a:p>
        </p:txBody>
      </p:sp>
      <p:sp>
        <p:nvSpPr>
          <p:cNvPr id="7" name="Slide Number Placeholder 6">
            <a:extLst>
              <a:ext uri="{FF2B5EF4-FFF2-40B4-BE49-F238E27FC236}">
                <a16:creationId xmlns:a16="http://schemas.microsoft.com/office/drawing/2014/main" id="{E6CF6D0B-5DD7-F60A-E91E-A24701B04F5A}"/>
              </a:ext>
            </a:extLst>
          </p:cNvPr>
          <p:cNvSpPr>
            <a:spLocks noGrp="1"/>
          </p:cNvSpPr>
          <p:nvPr>
            <p:ph type="sldNum" sz="quarter" idx="12"/>
          </p:nvPr>
        </p:nvSpPr>
        <p:spPr/>
        <p:txBody>
          <a:bodyPr vert="horz" lIns="91440" tIns="45720" rIns="91440" bIns="45720" rtlCol="0" anchor="ctr">
            <a:normAutofit/>
          </a:bodyPr>
          <a:lstStyle/>
          <a:p>
            <a:pPr>
              <a:lnSpc>
                <a:spcPct val="90000"/>
              </a:lnSpc>
              <a:spcAft>
                <a:spcPts val="600"/>
              </a:spcAft>
            </a:pPr>
            <a:fld id="{E30AF5A0-43BB-4336-8627-9123B9144D80}" type="slidenum">
              <a:rPr lang="en-US" dirty="0"/>
              <a:pPr>
                <a:lnSpc>
                  <a:spcPct val="90000"/>
                </a:lnSpc>
                <a:spcAft>
                  <a:spcPts val="600"/>
                </a:spcAft>
              </a:pPr>
              <a:t>13</a:t>
            </a:fld>
            <a:endParaRPr lang="en-US"/>
          </a:p>
        </p:txBody>
      </p:sp>
      <p:sp>
        <p:nvSpPr>
          <p:cNvPr id="9" name="TextBox 8">
            <a:extLst>
              <a:ext uri="{FF2B5EF4-FFF2-40B4-BE49-F238E27FC236}">
                <a16:creationId xmlns:a16="http://schemas.microsoft.com/office/drawing/2014/main" id="{A6C69E16-AA2E-8FB2-2FDC-70E60EB91232}"/>
              </a:ext>
            </a:extLst>
          </p:cNvPr>
          <p:cNvSpPr txBox="1"/>
          <p:nvPr/>
        </p:nvSpPr>
        <p:spPr>
          <a:xfrm>
            <a:off x="6172200" y="2128684"/>
            <a:ext cx="5219700" cy="3844414"/>
          </a:xfrm>
          <a:prstGeom prst="rect">
            <a:avLst/>
          </a:prstGeom>
        </p:spPr>
        <p:txBody>
          <a:bodyPr vert="horz" lIns="91440" tIns="45720" rIns="91440" bIns="45720" rtlCol="0" anchor="t">
            <a:normAutofit/>
          </a:bodyPr>
          <a:lstStyle/>
          <a:p>
            <a:pPr marL="228600" indent="-228600">
              <a:lnSpc>
                <a:spcPct val="110000"/>
              </a:lnSpc>
              <a:spcBef>
                <a:spcPts val="1000"/>
              </a:spcBef>
              <a:buFont typeface="Arial" panose="020B0604020202020204" pitchFamily="34" charset="0"/>
              <a:buChar char="•"/>
            </a:pPr>
            <a:endParaRPr lang="en-US" sz="2000" dirty="0"/>
          </a:p>
        </p:txBody>
      </p:sp>
    </p:spTree>
    <p:extLst>
      <p:ext uri="{BB962C8B-B14F-4D97-AF65-F5344CB8AC3E}">
        <p14:creationId xmlns:p14="http://schemas.microsoft.com/office/powerpoint/2010/main" val="3226812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E3B4FC96-4808-8A17-EC63-16E2BDF8E221}"/>
              </a:ext>
            </a:extLst>
          </p:cNvPr>
          <p:cNvSpPr>
            <a:spLocks noGrp="1"/>
          </p:cNvSpPr>
          <p:nvPr>
            <p:ph type="title"/>
          </p:nvPr>
        </p:nvSpPr>
        <p:spPr/>
        <p:txBody>
          <a:bodyPr/>
          <a:lstStyle/>
          <a:p>
            <a:pPr algn="ctr"/>
            <a:r>
              <a:rPr lang="en-US" dirty="0">
                <a:solidFill>
                  <a:schemeClr val="accent5">
                    <a:lumMod val="20000"/>
                    <a:lumOff val="80000"/>
                  </a:schemeClr>
                </a:solidFill>
              </a:rPr>
              <a:t>Harpy Eagle</a:t>
            </a:r>
          </a:p>
        </p:txBody>
      </p:sp>
      <p:pic>
        <p:nvPicPr>
          <p:cNvPr id="10" name="Content Placeholder 9" descr="A bird with a black and white head&#10;&#10;AI-generated content may be incorrect.">
            <a:extLst>
              <a:ext uri="{FF2B5EF4-FFF2-40B4-BE49-F238E27FC236}">
                <a16:creationId xmlns:a16="http://schemas.microsoft.com/office/drawing/2014/main" id="{324EF9C5-837A-9A50-80D5-89C5FE3647EC}"/>
              </a:ext>
            </a:extLst>
          </p:cNvPr>
          <p:cNvPicPr>
            <a:picLocks noGrp="1" noChangeAspect="1"/>
          </p:cNvPicPr>
          <p:nvPr>
            <p:ph sz="half" idx="1"/>
          </p:nvPr>
        </p:nvPicPr>
        <p:blipFill>
          <a:blip r:embed="rId2">
            <a:extLst>
              <a:ext uri="{837473B0-CC2E-450A-ABE3-18F120FF3D39}">
                <a1611:picAttrSrcUrl xmlns:a1611="http://schemas.microsoft.com/office/drawing/2016/11/main" r:id="rId3"/>
              </a:ext>
            </a:extLst>
          </a:blip>
          <a:stretch>
            <a:fillRect/>
          </a:stretch>
        </p:blipFill>
        <p:spPr>
          <a:xfrm>
            <a:off x="1424346" y="2603500"/>
            <a:ext cx="4287121" cy="3416300"/>
          </a:xfrm>
          <a:prstGeom prst="rect">
            <a:avLst/>
          </a:prstGeom>
          <a:noFill/>
        </p:spPr>
      </p:pic>
      <p:sp>
        <p:nvSpPr>
          <p:cNvPr id="7" name="Date Placeholder 6">
            <a:extLst>
              <a:ext uri="{FF2B5EF4-FFF2-40B4-BE49-F238E27FC236}">
                <a16:creationId xmlns:a16="http://schemas.microsoft.com/office/drawing/2014/main" id="{16CE329E-D0B6-2AF5-EC68-FAA95CEE0575}"/>
              </a:ext>
            </a:extLst>
          </p:cNvPr>
          <p:cNvSpPr>
            <a:spLocks noGrp="1"/>
          </p:cNvSpPr>
          <p:nvPr>
            <p:ph type="dt" sz="half" idx="10"/>
          </p:nvPr>
        </p:nvSpPr>
        <p:spPr/>
        <p:txBody>
          <a:bodyPr vert="horz" lIns="91440" tIns="45720" rIns="91440" bIns="45720" rtlCol="0" anchor="ctr">
            <a:normAutofit/>
          </a:bodyPr>
          <a:lstStyle/>
          <a:p>
            <a:pPr>
              <a:spcAft>
                <a:spcPts val="600"/>
              </a:spcAft>
            </a:pPr>
            <a:fld id="{275434CC-DBBA-48AA-80BF-BF6A12B3DAD1}" type="datetime1">
              <a:rPr lang="en-GB"/>
              <a:pPr>
                <a:spcAft>
                  <a:spcPts val="600"/>
                </a:spcAft>
              </a:pPr>
              <a:t>03/12/2025</a:t>
            </a:fld>
            <a:endParaRPr lang="en-US"/>
          </a:p>
        </p:txBody>
      </p:sp>
      <p:sp>
        <p:nvSpPr>
          <p:cNvPr id="8" name="Footer Placeholder 7">
            <a:extLst>
              <a:ext uri="{FF2B5EF4-FFF2-40B4-BE49-F238E27FC236}">
                <a16:creationId xmlns:a16="http://schemas.microsoft.com/office/drawing/2014/main" id="{5575F7DB-4FA8-5040-A220-5327893BD7FB}"/>
              </a:ext>
            </a:extLst>
          </p:cNvPr>
          <p:cNvSpPr>
            <a:spLocks noGrp="1"/>
          </p:cNvSpPr>
          <p:nvPr>
            <p:ph type="ftr" sz="quarter" idx="11"/>
          </p:nvPr>
        </p:nvSpPr>
        <p:spPr/>
        <p:txBody>
          <a:bodyPr vert="horz" lIns="91440" tIns="45720" rIns="91440" bIns="45720" rtlCol="0" anchor="ctr">
            <a:normAutofit/>
          </a:bodyPr>
          <a:lstStyle/>
          <a:p>
            <a:pPr>
              <a:lnSpc>
                <a:spcPct val="90000"/>
              </a:lnSpc>
              <a:spcAft>
                <a:spcPts val="600"/>
              </a:spcAft>
            </a:pPr>
            <a:r>
              <a:rPr lang="en-US" sz="700" kern="1200">
                <a:latin typeface="+mj-lt"/>
                <a:ea typeface="+mn-ea"/>
                <a:cs typeface="+mn-cs"/>
              </a:rPr>
              <a:t>
              </a:t>
            </a:r>
          </a:p>
        </p:txBody>
      </p:sp>
      <p:sp>
        <p:nvSpPr>
          <p:cNvPr id="9" name="Slide Number Placeholder 8">
            <a:extLst>
              <a:ext uri="{FF2B5EF4-FFF2-40B4-BE49-F238E27FC236}">
                <a16:creationId xmlns:a16="http://schemas.microsoft.com/office/drawing/2014/main" id="{3FA86443-5ABD-CED7-FF73-64D79EDD861E}"/>
              </a:ext>
            </a:extLst>
          </p:cNvPr>
          <p:cNvSpPr>
            <a:spLocks noGrp="1"/>
          </p:cNvSpPr>
          <p:nvPr>
            <p:ph type="sldNum" sz="quarter" idx="12"/>
          </p:nvPr>
        </p:nvSpPr>
        <p:spPr/>
        <p:txBody>
          <a:bodyPr vert="horz" lIns="91440" tIns="45720" rIns="91440" bIns="45720" rtlCol="0" anchor="ctr">
            <a:normAutofit/>
          </a:bodyPr>
          <a:lstStyle/>
          <a:p>
            <a:pPr>
              <a:lnSpc>
                <a:spcPct val="90000"/>
              </a:lnSpc>
              <a:spcAft>
                <a:spcPts val="600"/>
              </a:spcAft>
            </a:pPr>
            <a:fld id="{E30AF5A0-43BB-4336-8627-9123B9144D80}" type="slidenum">
              <a:rPr lang="en-US" dirty="0"/>
              <a:pPr>
                <a:lnSpc>
                  <a:spcPct val="90000"/>
                </a:lnSpc>
                <a:spcAft>
                  <a:spcPts val="600"/>
                </a:spcAft>
              </a:pPr>
              <a:t>14</a:t>
            </a:fld>
            <a:endParaRPr lang="en-US"/>
          </a:p>
        </p:txBody>
      </p:sp>
      <p:sp>
        <p:nvSpPr>
          <p:cNvPr id="11" name="TextBox 10">
            <a:extLst>
              <a:ext uri="{FF2B5EF4-FFF2-40B4-BE49-F238E27FC236}">
                <a16:creationId xmlns:a16="http://schemas.microsoft.com/office/drawing/2014/main" id="{15CD3C9A-DC60-F12C-8887-2E919F2BB7BE}"/>
              </a:ext>
            </a:extLst>
          </p:cNvPr>
          <p:cNvSpPr txBox="1"/>
          <p:nvPr/>
        </p:nvSpPr>
        <p:spPr>
          <a:xfrm>
            <a:off x="6215332" y="2560005"/>
            <a:ext cx="5219700" cy="3844414"/>
          </a:xfrm>
          <a:prstGeom prst="rect">
            <a:avLst/>
          </a:prstGeom>
        </p:spPr>
        <p:txBody>
          <a:bodyPr vert="horz" lIns="91440" tIns="45720" rIns="91440" bIns="45720" rtlCol="0" anchor="t">
            <a:normAutofit/>
          </a:bodyPr>
          <a:lstStyle/>
          <a:p>
            <a:pPr>
              <a:lnSpc>
                <a:spcPct val="110000"/>
              </a:lnSpc>
              <a:spcBef>
                <a:spcPts val="1000"/>
              </a:spcBef>
            </a:pPr>
            <a:r>
              <a:rPr lang="en-US" sz="2800" dirty="0"/>
              <a:t>Harpy Eagles are another animal that lives in the rainforest. Harpy Eagles are the largest and most powerful bird on earth. They hunt by waiting for prey to come and then snatch their prey from the ground.</a:t>
            </a:r>
          </a:p>
        </p:txBody>
      </p:sp>
    </p:spTree>
    <p:extLst>
      <p:ext uri="{BB962C8B-B14F-4D97-AF65-F5344CB8AC3E}">
        <p14:creationId xmlns:p14="http://schemas.microsoft.com/office/powerpoint/2010/main" val="1721789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CD63-5F4F-1D3E-2306-337D6B52D87C}"/>
              </a:ext>
            </a:extLst>
          </p:cNvPr>
          <p:cNvSpPr>
            <a:spLocks noGrp="1"/>
          </p:cNvSpPr>
          <p:nvPr>
            <p:ph type="title"/>
          </p:nvPr>
        </p:nvSpPr>
        <p:spPr/>
        <p:txBody>
          <a:bodyPr/>
          <a:lstStyle/>
          <a:p>
            <a:r>
              <a:rPr lang="en-GB" dirty="0"/>
              <a:t>Electric Eel</a:t>
            </a:r>
          </a:p>
        </p:txBody>
      </p:sp>
      <p:sp>
        <p:nvSpPr>
          <p:cNvPr id="3" name="Content Placeholder 2">
            <a:extLst>
              <a:ext uri="{FF2B5EF4-FFF2-40B4-BE49-F238E27FC236}">
                <a16:creationId xmlns:a16="http://schemas.microsoft.com/office/drawing/2014/main" id="{FC15800A-19D6-A67F-F315-39037103FB93}"/>
              </a:ext>
            </a:extLst>
          </p:cNvPr>
          <p:cNvSpPr>
            <a:spLocks noGrp="1"/>
          </p:cNvSpPr>
          <p:nvPr>
            <p:ph sz="half" idx="1"/>
          </p:nvPr>
        </p:nvSpPr>
        <p:spPr>
          <a:xfrm>
            <a:off x="709256" y="2862292"/>
            <a:ext cx="4825158" cy="3416301"/>
          </a:xfrm>
        </p:spPr>
        <p:txBody>
          <a:bodyPr vert="horz" lIns="91440" tIns="45720" rIns="91440" bIns="45720" rtlCol="0" anchor="t">
            <a:normAutofit/>
          </a:bodyPr>
          <a:lstStyle/>
          <a:p>
            <a:r>
              <a:rPr lang="en-GB" sz="2800" dirty="0"/>
              <a:t>In the rainforests there are deadly animals called Electric eels. They are known for their ability to stun their prey by delivering shocks up to 860 volts.</a:t>
            </a:r>
          </a:p>
        </p:txBody>
      </p:sp>
      <p:sp>
        <p:nvSpPr>
          <p:cNvPr id="4" name="Content Placeholder 3">
            <a:extLst>
              <a:ext uri="{FF2B5EF4-FFF2-40B4-BE49-F238E27FC236}">
                <a16:creationId xmlns:a16="http://schemas.microsoft.com/office/drawing/2014/main" id="{366AE985-DDA9-4C5D-0FB4-06AB80006163}"/>
              </a:ext>
            </a:extLst>
          </p:cNvPr>
          <p:cNvSpPr>
            <a:spLocks noGrp="1"/>
          </p:cNvSpPr>
          <p:nvPr>
            <p:ph sz="half" idx="2"/>
          </p:nvPr>
        </p:nvSpPr>
        <p:spPr/>
        <p:txBody>
          <a:bodyPr vert="horz" lIns="91440" tIns="45720" rIns="91440" bIns="45720" rtlCol="0" anchor="t">
            <a:normAutofit/>
          </a:bodyPr>
          <a:lstStyle/>
          <a:p>
            <a:r>
              <a:rPr lang="en-GB"/>
              <a:t>In the rainforests there are</a:t>
            </a:r>
          </a:p>
        </p:txBody>
      </p:sp>
      <p:sp>
        <p:nvSpPr>
          <p:cNvPr id="5" name="Date Placeholder 4">
            <a:extLst>
              <a:ext uri="{FF2B5EF4-FFF2-40B4-BE49-F238E27FC236}">
                <a16:creationId xmlns:a16="http://schemas.microsoft.com/office/drawing/2014/main" id="{2DCCC43D-6614-D3F4-26CE-25DCD6C579C6}"/>
              </a:ext>
            </a:extLst>
          </p:cNvPr>
          <p:cNvSpPr>
            <a:spLocks noGrp="1"/>
          </p:cNvSpPr>
          <p:nvPr>
            <p:ph type="dt" sz="half" idx="10"/>
          </p:nvPr>
        </p:nvSpPr>
        <p:spPr/>
        <p:txBody>
          <a:bodyPr/>
          <a:lstStyle/>
          <a:p>
            <a:fld id="{7D356A80-DAB6-4E5A-A5DF-1675F890AB3F}" type="datetime1">
              <a:t>12/3/2025</a:t>
            </a:fld>
            <a:endParaRPr lang="en-US"/>
          </a:p>
        </p:txBody>
      </p:sp>
      <p:sp>
        <p:nvSpPr>
          <p:cNvPr id="6" name="Footer Placeholder 5">
            <a:extLst>
              <a:ext uri="{FF2B5EF4-FFF2-40B4-BE49-F238E27FC236}">
                <a16:creationId xmlns:a16="http://schemas.microsoft.com/office/drawing/2014/main" id="{1056C9B7-9DF7-D49D-AC46-1EE9210AA675}"/>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343CFC73-93A8-9C08-762E-C05A5B938454}"/>
              </a:ext>
            </a:extLst>
          </p:cNvPr>
          <p:cNvSpPr>
            <a:spLocks noGrp="1"/>
          </p:cNvSpPr>
          <p:nvPr>
            <p:ph type="sldNum" sz="quarter" idx="12"/>
          </p:nvPr>
        </p:nvSpPr>
        <p:spPr/>
        <p:txBody>
          <a:bodyPr/>
          <a:lstStyle/>
          <a:p>
            <a:fld id="{E30AF5A0-43BB-4336-8627-9123B9144D80}" type="slidenum">
              <a:rPr lang="en-US" dirty="0"/>
              <a:t>15</a:t>
            </a:fld>
            <a:endParaRPr lang="en-US"/>
          </a:p>
        </p:txBody>
      </p:sp>
      <p:pic>
        <p:nvPicPr>
          <p:cNvPr id="8" name="Picture 7" descr="A fish swimming under water&#10;&#10;AI-generated content may be incorrect.">
            <a:extLst>
              <a:ext uri="{FF2B5EF4-FFF2-40B4-BE49-F238E27FC236}">
                <a16:creationId xmlns:a16="http://schemas.microsoft.com/office/drawing/2014/main" id="{8A7729BF-233C-7A6D-D97D-2B069D6822E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834332" y="2672032"/>
            <a:ext cx="4822166" cy="3613030"/>
          </a:xfrm>
          <a:prstGeom prst="rect">
            <a:avLst/>
          </a:prstGeom>
        </p:spPr>
      </p:pic>
    </p:spTree>
    <p:extLst>
      <p:ext uri="{BB962C8B-B14F-4D97-AF65-F5344CB8AC3E}">
        <p14:creationId xmlns:p14="http://schemas.microsoft.com/office/powerpoint/2010/main" val="7858385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Ion Boardroom</vt:lpstr>
      <vt:lpstr>What Animals Live in the Rainforest?</vt:lpstr>
      <vt:lpstr>Rainforest Animals</vt:lpstr>
      <vt:lpstr>Amazon pink river dolphins</vt:lpstr>
      <vt:lpstr>Jaguars, Ocelots and Leopards</vt:lpstr>
      <vt:lpstr>Piranhas</vt:lpstr>
      <vt:lpstr>Parrots</vt:lpstr>
      <vt:lpstr>Poison dart frogs</vt:lpstr>
      <vt:lpstr>lemurs</vt:lpstr>
      <vt:lpstr>ANACONDA</vt:lpstr>
      <vt:lpstr>Goliath Bird Eating Spider</vt:lpstr>
      <vt:lpstr>Blue Morpho Butterflies</vt:lpstr>
      <vt:lpstr>Sloths</vt:lpstr>
      <vt:lpstr>Capybaras</vt:lpstr>
      <vt:lpstr>Harpy Eagle</vt:lpstr>
      <vt:lpstr>Electric Eel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320</cp:revision>
  <dcterms:created xsi:type="dcterms:W3CDTF">2025-11-06T13:35:38Z</dcterms:created>
  <dcterms:modified xsi:type="dcterms:W3CDTF">2025-12-03T21:50:20Z</dcterms:modified>
</cp:coreProperties>
</file>