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jpg" ContentType="image/jpg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</p:sldIdLst>
  <p:sldSz cx="7556500" cy="10680700"/>
  <p:notesSz cx="7556500" cy="106807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Relationship Id="rId3" Type="http://schemas.openxmlformats.org/officeDocument/2006/relationships/image" Target="../media/image2.jpg"/><Relationship Id="rId4" Type="http://schemas.openxmlformats.org/officeDocument/2006/relationships/image" Target="../media/image3.jpg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1017"/>
            <a:ext cx="6423025" cy="2242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50" b="0" i="0">
                <a:solidFill>
                  <a:srgbClr val="2F2F2F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1192"/>
            <a:ext cx="5289550" cy="2670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50274" y="1373244"/>
            <a:ext cx="390799" cy="1074171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38061" y="4156326"/>
            <a:ext cx="378587" cy="1122997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74699" y="7183537"/>
            <a:ext cx="3370648" cy="1147410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4506410" y="2761733"/>
            <a:ext cx="1844675" cy="0"/>
          </a:xfrm>
          <a:custGeom>
            <a:avLst/>
            <a:gdLst/>
            <a:ahLst/>
            <a:cxnLst/>
            <a:rect l="l" t="t" r="r" b="b"/>
            <a:pathLst>
              <a:path w="1844675" h="0">
                <a:moveTo>
                  <a:pt x="0" y="0"/>
                </a:moveTo>
                <a:lnTo>
                  <a:pt x="1844086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bg object 20"/>
          <p:cNvSpPr/>
          <p:nvPr/>
        </p:nvSpPr>
        <p:spPr>
          <a:xfrm>
            <a:off x="4506410" y="3326284"/>
            <a:ext cx="1844675" cy="0"/>
          </a:xfrm>
          <a:custGeom>
            <a:avLst/>
            <a:gdLst/>
            <a:ahLst/>
            <a:cxnLst/>
            <a:rect l="l" t="t" r="r" b="b"/>
            <a:pathLst>
              <a:path w="1844675" h="0">
                <a:moveTo>
                  <a:pt x="0" y="0"/>
                </a:moveTo>
                <a:lnTo>
                  <a:pt x="1844086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bg object 21"/>
          <p:cNvSpPr/>
          <p:nvPr/>
        </p:nvSpPr>
        <p:spPr>
          <a:xfrm>
            <a:off x="4506410" y="5804203"/>
            <a:ext cx="1856739" cy="0"/>
          </a:xfrm>
          <a:custGeom>
            <a:avLst/>
            <a:gdLst/>
            <a:ahLst/>
            <a:cxnLst/>
            <a:rect l="l" t="t" r="r" b="b"/>
            <a:pathLst>
              <a:path w="1856739" h="0">
                <a:moveTo>
                  <a:pt x="0" y="0"/>
                </a:moveTo>
                <a:lnTo>
                  <a:pt x="1856299" y="0"/>
                </a:lnTo>
              </a:path>
            </a:pathLst>
          </a:custGeom>
          <a:ln w="21361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bg object 22"/>
          <p:cNvSpPr/>
          <p:nvPr/>
        </p:nvSpPr>
        <p:spPr>
          <a:xfrm>
            <a:off x="4506410" y="6365701"/>
            <a:ext cx="1844675" cy="0"/>
          </a:xfrm>
          <a:custGeom>
            <a:avLst/>
            <a:gdLst/>
            <a:ahLst/>
            <a:cxnLst/>
            <a:rect l="l" t="t" r="r" b="b"/>
            <a:pathLst>
              <a:path w="1844675" h="0">
                <a:moveTo>
                  <a:pt x="0" y="0"/>
                </a:moveTo>
                <a:lnTo>
                  <a:pt x="1844086" y="0"/>
                </a:lnTo>
              </a:path>
            </a:pathLst>
          </a:custGeom>
          <a:ln w="21361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bg object 23"/>
          <p:cNvSpPr/>
          <p:nvPr/>
        </p:nvSpPr>
        <p:spPr>
          <a:xfrm>
            <a:off x="4506410" y="9313571"/>
            <a:ext cx="1844675" cy="0"/>
          </a:xfrm>
          <a:custGeom>
            <a:avLst/>
            <a:gdLst/>
            <a:ahLst/>
            <a:cxnLst/>
            <a:rect l="l" t="t" r="r" b="b"/>
            <a:pathLst>
              <a:path w="1844675" h="0">
                <a:moveTo>
                  <a:pt x="0" y="0"/>
                </a:moveTo>
                <a:lnTo>
                  <a:pt x="1844086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" name="bg object 24"/>
          <p:cNvSpPr/>
          <p:nvPr/>
        </p:nvSpPr>
        <p:spPr>
          <a:xfrm>
            <a:off x="4506410" y="9875069"/>
            <a:ext cx="1844675" cy="0"/>
          </a:xfrm>
          <a:custGeom>
            <a:avLst/>
            <a:gdLst/>
            <a:ahLst/>
            <a:cxnLst/>
            <a:rect l="l" t="t" r="r" b="b"/>
            <a:pathLst>
              <a:path w="1844675" h="0">
                <a:moveTo>
                  <a:pt x="0" y="0"/>
                </a:moveTo>
                <a:lnTo>
                  <a:pt x="1844086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650" b="0" i="0">
                <a:solidFill>
                  <a:srgbClr val="2F2F2F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650" b="0" i="0">
                <a:solidFill>
                  <a:srgbClr val="2F2F2F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77825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3891597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650" b="0" i="0">
                <a:solidFill>
                  <a:srgbClr val="2F2F2F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544284" y="1578737"/>
            <a:ext cx="824229" cy="71246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50" b="0" i="0">
                <a:solidFill>
                  <a:srgbClr val="2F2F2F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6561"/>
            <a:ext cx="6800850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69210" y="9933051"/>
            <a:ext cx="2418080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7825" y="9933051"/>
            <a:ext cx="1737995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440680" y="9933051"/>
            <a:ext cx="1737995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g"/><Relationship Id="rId3" Type="http://schemas.openxmlformats.org/officeDocument/2006/relationships/image" Target="../media/image5.jpg"/><Relationship Id="rId4" Type="http://schemas.openxmlformats.org/officeDocument/2006/relationships/image" Target="../media/image6.png"/><Relationship Id="rId5" Type="http://schemas.openxmlformats.org/officeDocument/2006/relationships/image" Target="../media/image7.jpg"/><Relationship Id="rId6" Type="http://schemas.openxmlformats.org/officeDocument/2006/relationships/image" Target="../media/image8.jpg"/><Relationship Id="rId7" Type="http://schemas.openxmlformats.org/officeDocument/2006/relationships/image" Target="../media/image9.jp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jp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.jpg"/><Relationship Id="rId3" Type="http://schemas.openxmlformats.org/officeDocument/2006/relationships/image" Target="../media/image12.jpg"/><Relationship Id="rId4" Type="http://schemas.openxmlformats.org/officeDocument/2006/relationships/image" Target="../media/image13.png"/><Relationship Id="rId5" Type="http://schemas.openxmlformats.org/officeDocument/2006/relationships/image" Target="../media/image14.png"/><Relationship Id="rId6" Type="http://schemas.openxmlformats.org/officeDocument/2006/relationships/image" Target="../media/image15.jp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6.jpg"/><Relationship Id="rId3" Type="http://schemas.openxmlformats.org/officeDocument/2006/relationships/image" Target="../media/image17.jpg"/><Relationship Id="rId4" Type="http://schemas.openxmlformats.org/officeDocument/2006/relationships/image" Target="../media/image18.png"/><Relationship Id="rId5" Type="http://schemas.openxmlformats.org/officeDocument/2006/relationships/image" Target="../media/image19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jpg"/><Relationship Id="rId3" Type="http://schemas.openxmlformats.org/officeDocument/2006/relationships/image" Target="../media/image21.jpg"/><Relationship Id="rId4" Type="http://schemas.openxmlformats.org/officeDocument/2006/relationships/image" Target="../media/image22.jpg"/><Relationship Id="rId5" Type="http://schemas.openxmlformats.org/officeDocument/2006/relationships/image" Target="../media/image23.jpg"/><Relationship Id="rId6" Type="http://schemas.openxmlformats.org/officeDocument/2006/relationships/image" Target="../media/image24.jpg"/><Relationship Id="rId7" Type="http://schemas.openxmlformats.org/officeDocument/2006/relationships/image" Target="../media/image25.jpg"/><Relationship Id="rId8" Type="http://schemas.openxmlformats.org/officeDocument/2006/relationships/image" Target="../media/image26.jpg"/><Relationship Id="rId9" Type="http://schemas.openxmlformats.org/officeDocument/2006/relationships/image" Target="../media/image27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8.jpg"/><Relationship Id="rId3" Type="http://schemas.openxmlformats.org/officeDocument/2006/relationships/image" Target="../media/image29.jpg"/><Relationship Id="rId4" Type="http://schemas.openxmlformats.org/officeDocument/2006/relationships/image" Target="../media/image30.jpg"/><Relationship Id="rId5" Type="http://schemas.openxmlformats.org/officeDocument/2006/relationships/image" Target="../media/image31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2.jpg"/><Relationship Id="rId3" Type="http://schemas.openxmlformats.org/officeDocument/2006/relationships/image" Target="../media/image33.jpg"/><Relationship Id="rId4" Type="http://schemas.openxmlformats.org/officeDocument/2006/relationships/image" Target="../media/image34.jpg"/><Relationship Id="rId5" Type="http://schemas.openxmlformats.org/officeDocument/2006/relationships/image" Target="../media/image35.jpg"/><Relationship Id="rId6" Type="http://schemas.openxmlformats.org/officeDocument/2006/relationships/image" Target="../media/image36.jpg"/><Relationship Id="rId7" Type="http://schemas.openxmlformats.org/officeDocument/2006/relationships/image" Target="../media/image37.jp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8.jpg"/><Relationship Id="rId3" Type="http://schemas.openxmlformats.org/officeDocument/2006/relationships/image" Target="../media/image39.jpg"/><Relationship Id="rId4" Type="http://schemas.openxmlformats.org/officeDocument/2006/relationships/image" Target="../media/image40.jpg"/><Relationship Id="rId5" Type="http://schemas.openxmlformats.org/officeDocument/2006/relationships/image" Target="../media/image41.jpg"/><Relationship Id="rId6" Type="http://schemas.openxmlformats.org/officeDocument/2006/relationships/image" Target="../media/image42.jpg"/><Relationship Id="rId7" Type="http://schemas.openxmlformats.org/officeDocument/2006/relationships/image" Target="../media/image43.jp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4.jpg"/><Relationship Id="rId3" Type="http://schemas.openxmlformats.org/officeDocument/2006/relationships/image" Target="../media/image45.jpg"/><Relationship Id="rId4" Type="http://schemas.openxmlformats.org/officeDocument/2006/relationships/image" Target="../media/image46.jp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7.png"/><Relationship Id="rId3" Type="http://schemas.openxmlformats.org/officeDocument/2006/relationships/image" Target="../media/image48.png"/><Relationship Id="rId4" Type="http://schemas.openxmlformats.org/officeDocument/2006/relationships/image" Target="../media/image49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0.jpg"/><Relationship Id="rId3" Type="http://schemas.openxmlformats.org/officeDocument/2006/relationships/image" Target="../media/image51.jpg"/><Relationship Id="rId4" Type="http://schemas.openxmlformats.org/officeDocument/2006/relationships/image" Target="../media/image52.jpg"/><Relationship Id="rId5" Type="http://schemas.openxmlformats.org/officeDocument/2006/relationships/image" Target="../media/image53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4.jpg"/><Relationship Id="rId3" Type="http://schemas.openxmlformats.org/officeDocument/2006/relationships/image" Target="../media/image55.jpg"/><Relationship Id="rId4" Type="http://schemas.openxmlformats.org/officeDocument/2006/relationships/image" Target="../media/image56.jp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7.jpg"/><Relationship Id="rId3" Type="http://schemas.openxmlformats.org/officeDocument/2006/relationships/image" Target="../media/image58.jpg"/><Relationship Id="rId4" Type="http://schemas.openxmlformats.org/officeDocument/2006/relationships/image" Target="../media/image59.jpg"/><Relationship Id="rId5" Type="http://schemas.openxmlformats.org/officeDocument/2006/relationships/image" Target="../media/image60.jpg"/><Relationship Id="rId6" Type="http://schemas.openxmlformats.org/officeDocument/2006/relationships/image" Target="../media/image61.jpg"/><Relationship Id="rId7" Type="http://schemas.openxmlformats.org/officeDocument/2006/relationships/image" Target="../media/image62.jp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3.jp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4.jpg"/><Relationship Id="rId3" Type="http://schemas.openxmlformats.org/officeDocument/2006/relationships/image" Target="../media/image65.jpg"/><Relationship Id="rId4" Type="http://schemas.openxmlformats.org/officeDocument/2006/relationships/image" Target="../media/image66.jpg"/><Relationship Id="rId5" Type="http://schemas.openxmlformats.org/officeDocument/2006/relationships/image" Target="../media/image67.jpg"/><Relationship Id="rId6" Type="http://schemas.openxmlformats.org/officeDocument/2006/relationships/image" Target="../media/image68.jp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9.jpg"/><Relationship Id="rId3" Type="http://schemas.openxmlformats.org/officeDocument/2006/relationships/image" Target="../media/image70.jpg"/><Relationship Id="rId4" Type="http://schemas.openxmlformats.org/officeDocument/2006/relationships/image" Target="../media/image71.jpg"/><Relationship Id="rId5" Type="http://schemas.openxmlformats.org/officeDocument/2006/relationships/image" Target="../media/image72.jp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3.jpg"/><Relationship Id="rId3" Type="http://schemas.openxmlformats.org/officeDocument/2006/relationships/image" Target="../media/image74.jpg"/><Relationship Id="rId4" Type="http://schemas.openxmlformats.org/officeDocument/2006/relationships/image" Target="../media/image75.jpg"/><Relationship Id="rId5" Type="http://schemas.openxmlformats.org/officeDocument/2006/relationships/image" Target="../media/image76.jpg"/><Relationship Id="rId6" Type="http://schemas.openxmlformats.org/officeDocument/2006/relationships/image" Target="../media/image77.jpg"/><Relationship Id="rId7" Type="http://schemas.openxmlformats.org/officeDocument/2006/relationships/image" Target="../media/image78.jpg"/><Relationship Id="rId8" Type="http://schemas.openxmlformats.org/officeDocument/2006/relationships/image" Target="../media/image79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0.jpg"/><Relationship Id="rId3" Type="http://schemas.openxmlformats.org/officeDocument/2006/relationships/image" Target="../media/image81.jp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2.png"/><Relationship Id="rId3" Type="http://schemas.openxmlformats.org/officeDocument/2006/relationships/image" Target="../media/image83.jpg"/><Relationship Id="rId4" Type="http://schemas.openxmlformats.org/officeDocument/2006/relationships/image" Target="../media/image84.jpg"/><Relationship Id="rId5" Type="http://schemas.openxmlformats.org/officeDocument/2006/relationships/image" Target="../media/image85.png"/><Relationship Id="rId6" Type="http://schemas.openxmlformats.org/officeDocument/2006/relationships/image" Target="../media/image86.jpg"/><Relationship Id="rId7" Type="http://schemas.openxmlformats.org/officeDocument/2006/relationships/image" Target="../media/image87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8.png"/><Relationship Id="rId3" Type="http://schemas.openxmlformats.org/officeDocument/2006/relationships/image" Target="../media/image89.jpg"/><Relationship Id="rId4" Type="http://schemas.openxmlformats.org/officeDocument/2006/relationships/image" Target="../media/image90.jpg"/><Relationship Id="rId5" Type="http://schemas.openxmlformats.org/officeDocument/2006/relationships/image" Target="../media/image91.jp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2.png"/><Relationship Id="rId3" Type="http://schemas.openxmlformats.org/officeDocument/2006/relationships/image" Target="../media/image93.jpg"/><Relationship Id="rId4" Type="http://schemas.openxmlformats.org/officeDocument/2006/relationships/image" Target="../media/image94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5.jpg"/><Relationship Id="rId3" Type="http://schemas.openxmlformats.org/officeDocument/2006/relationships/image" Target="../media/image96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7.jpg"/><Relationship Id="rId3" Type="http://schemas.openxmlformats.org/officeDocument/2006/relationships/image" Target="../media/image98.jp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47974" y="1715027"/>
            <a:ext cx="1758599" cy="1245062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72399" y="3436142"/>
            <a:ext cx="1721961" cy="1257269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631383" y="3216426"/>
            <a:ext cx="48849" cy="561498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13636" y="5401388"/>
            <a:ext cx="659474" cy="793422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497046" y="4766651"/>
            <a:ext cx="170974" cy="927693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497046" y="6622039"/>
            <a:ext cx="195399" cy="1330508"/>
          </a:xfrm>
          <a:prstGeom prst="rect">
            <a:avLst/>
          </a:prstGeom>
        </p:spPr>
      </p:pic>
      <p:sp>
        <p:nvSpPr>
          <p:cNvPr id="8" name="object 8"/>
          <p:cNvSpPr/>
          <p:nvPr/>
        </p:nvSpPr>
        <p:spPr>
          <a:xfrm>
            <a:off x="1077752" y="6194811"/>
            <a:ext cx="0" cy="3710940"/>
          </a:xfrm>
          <a:custGeom>
            <a:avLst/>
            <a:gdLst/>
            <a:ahLst/>
            <a:cxnLst/>
            <a:rect l="l" t="t" r="r" b="b"/>
            <a:pathLst>
              <a:path w="0" h="3710940">
                <a:moveTo>
                  <a:pt x="0" y="3710774"/>
                </a:moveTo>
                <a:lnTo>
                  <a:pt x="0" y="0"/>
                </a:lnTo>
              </a:path>
            </a:pathLst>
          </a:custGeom>
          <a:ln w="244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6240584" y="1580755"/>
            <a:ext cx="0" cy="1318895"/>
          </a:xfrm>
          <a:custGeom>
            <a:avLst/>
            <a:gdLst/>
            <a:ahLst/>
            <a:cxnLst/>
            <a:rect l="l" t="t" r="r" b="b"/>
            <a:pathLst>
              <a:path w="0" h="1318895">
                <a:moveTo>
                  <a:pt x="0" y="1318301"/>
                </a:moveTo>
                <a:lnTo>
                  <a:pt x="0" y="0"/>
                </a:lnTo>
              </a:path>
            </a:pathLst>
          </a:custGeom>
          <a:ln w="122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6243637" y="3277458"/>
            <a:ext cx="0" cy="1318895"/>
          </a:xfrm>
          <a:custGeom>
            <a:avLst/>
            <a:gdLst/>
            <a:ahLst/>
            <a:cxnLst/>
            <a:rect l="l" t="t" r="r" b="b"/>
            <a:pathLst>
              <a:path w="0" h="1318895">
                <a:moveTo>
                  <a:pt x="0" y="1318301"/>
                </a:moveTo>
                <a:lnTo>
                  <a:pt x="0" y="0"/>
                </a:lnTo>
              </a:path>
            </a:pathLst>
          </a:custGeom>
          <a:ln w="122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6646650" y="5718757"/>
            <a:ext cx="0" cy="903605"/>
          </a:xfrm>
          <a:custGeom>
            <a:avLst/>
            <a:gdLst/>
            <a:ahLst/>
            <a:cxnLst/>
            <a:rect l="l" t="t" r="r" b="b"/>
            <a:pathLst>
              <a:path w="0" h="903604">
                <a:moveTo>
                  <a:pt x="0" y="903280"/>
                </a:moveTo>
                <a:lnTo>
                  <a:pt x="0" y="0"/>
                </a:lnTo>
              </a:path>
            </a:pathLst>
          </a:custGeom>
          <a:ln w="9159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6646650" y="1812678"/>
            <a:ext cx="0" cy="1343025"/>
          </a:xfrm>
          <a:custGeom>
            <a:avLst/>
            <a:gdLst/>
            <a:ahLst/>
            <a:cxnLst/>
            <a:rect l="l" t="t" r="r" b="b"/>
            <a:pathLst>
              <a:path w="0" h="1343025">
                <a:moveTo>
                  <a:pt x="0" y="1342714"/>
                </a:moveTo>
                <a:lnTo>
                  <a:pt x="0" y="0"/>
                </a:lnTo>
              </a:path>
            </a:pathLst>
          </a:custGeom>
          <a:ln w="122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6655809" y="7976959"/>
            <a:ext cx="0" cy="1111250"/>
          </a:xfrm>
          <a:custGeom>
            <a:avLst/>
            <a:gdLst/>
            <a:ahLst/>
            <a:cxnLst/>
            <a:rect l="l" t="t" r="r" b="b"/>
            <a:pathLst>
              <a:path w="0" h="1111250">
                <a:moveTo>
                  <a:pt x="0" y="1110791"/>
                </a:moveTo>
                <a:lnTo>
                  <a:pt x="0" y="0"/>
                </a:lnTo>
              </a:path>
            </a:pathLst>
          </a:custGeom>
          <a:ln w="9159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6652755" y="921604"/>
            <a:ext cx="0" cy="879475"/>
          </a:xfrm>
          <a:custGeom>
            <a:avLst/>
            <a:gdLst/>
            <a:ahLst/>
            <a:cxnLst/>
            <a:rect l="l" t="t" r="r" b="b"/>
            <a:pathLst>
              <a:path w="0" h="879475">
                <a:moveTo>
                  <a:pt x="0" y="878867"/>
                </a:moveTo>
                <a:lnTo>
                  <a:pt x="0" y="0"/>
                </a:lnTo>
              </a:path>
            </a:pathLst>
          </a:custGeom>
          <a:ln w="1831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2882148" y="1516671"/>
            <a:ext cx="3312795" cy="0"/>
          </a:xfrm>
          <a:custGeom>
            <a:avLst/>
            <a:gdLst/>
            <a:ahLst/>
            <a:cxnLst/>
            <a:rect l="l" t="t" r="r" b="b"/>
            <a:pathLst>
              <a:path w="3312795" h="0">
                <a:moveTo>
                  <a:pt x="0" y="0"/>
                </a:moveTo>
                <a:lnTo>
                  <a:pt x="3312639" y="0"/>
                </a:lnTo>
              </a:path>
            </a:pathLst>
          </a:custGeom>
          <a:ln w="1220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2906573" y="2953986"/>
            <a:ext cx="3291840" cy="0"/>
          </a:xfrm>
          <a:custGeom>
            <a:avLst/>
            <a:gdLst/>
            <a:ahLst/>
            <a:cxnLst/>
            <a:rect l="l" t="t" r="r" b="b"/>
            <a:pathLst>
              <a:path w="3291840" h="0">
                <a:moveTo>
                  <a:pt x="0" y="0"/>
                </a:moveTo>
                <a:lnTo>
                  <a:pt x="3291267" y="0"/>
                </a:lnTo>
              </a:path>
            </a:pathLst>
          </a:custGeom>
          <a:ln w="1525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2869936" y="3216425"/>
            <a:ext cx="3319145" cy="0"/>
          </a:xfrm>
          <a:custGeom>
            <a:avLst/>
            <a:gdLst/>
            <a:ahLst/>
            <a:cxnLst/>
            <a:rect l="l" t="t" r="r" b="b"/>
            <a:pathLst>
              <a:path w="3319145" h="0">
                <a:moveTo>
                  <a:pt x="0" y="0"/>
                </a:moveTo>
                <a:lnTo>
                  <a:pt x="3318745" y="0"/>
                </a:lnTo>
              </a:path>
            </a:pathLst>
          </a:custGeom>
          <a:ln w="1220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2894361" y="4653740"/>
            <a:ext cx="3307079" cy="0"/>
          </a:xfrm>
          <a:custGeom>
            <a:avLst/>
            <a:gdLst/>
            <a:ahLst/>
            <a:cxnLst/>
            <a:rect l="l" t="t" r="r" b="b"/>
            <a:pathLst>
              <a:path w="3307079" h="0">
                <a:moveTo>
                  <a:pt x="0" y="0"/>
                </a:moveTo>
                <a:lnTo>
                  <a:pt x="3306532" y="0"/>
                </a:lnTo>
              </a:path>
            </a:pathLst>
          </a:custGeom>
          <a:ln w="1220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673111" y="5428853"/>
            <a:ext cx="4824095" cy="0"/>
          </a:xfrm>
          <a:custGeom>
            <a:avLst/>
            <a:gdLst/>
            <a:ahLst/>
            <a:cxnLst/>
            <a:rect l="l" t="t" r="r" b="b"/>
            <a:pathLst>
              <a:path w="4824095" h="0">
                <a:moveTo>
                  <a:pt x="0" y="0"/>
                </a:moveTo>
                <a:lnTo>
                  <a:pt x="4823935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4787297" y="9112163"/>
            <a:ext cx="1502410" cy="0"/>
          </a:xfrm>
          <a:custGeom>
            <a:avLst/>
            <a:gdLst/>
            <a:ahLst/>
            <a:cxnLst/>
            <a:rect l="l" t="t" r="r" b="b"/>
            <a:pathLst>
              <a:path w="1502410" h="0">
                <a:moveTo>
                  <a:pt x="0" y="0"/>
                </a:moveTo>
                <a:lnTo>
                  <a:pt x="1502136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4787297" y="9676713"/>
            <a:ext cx="1502410" cy="0"/>
          </a:xfrm>
          <a:custGeom>
            <a:avLst/>
            <a:gdLst/>
            <a:ahLst/>
            <a:cxnLst/>
            <a:rect l="l" t="t" r="r" b="b"/>
            <a:pathLst>
              <a:path w="1502410" h="0">
                <a:moveTo>
                  <a:pt x="0" y="0"/>
                </a:moveTo>
                <a:lnTo>
                  <a:pt x="1502136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59433" y="9881172"/>
            <a:ext cx="5483860" cy="0"/>
          </a:xfrm>
          <a:custGeom>
            <a:avLst/>
            <a:gdLst/>
            <a:ahLst/>
            <a:cxnLst/>
            <a:rect l="l" t="t" r="r" b="b"/>
            <a:pathLst>
              <a:path w="5483859" h="0">
                <a:moveTo>
                  <a:pt x="0" y="0"/>
                </a:moveTo>
                <a:lnTo>
                  <a:pt x="5483409" y="0"/>
                </a:lnTo>
              </a:path>
            </a:pathLst>
          </a:custGeom>
          <a:ln w="21361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1040871" y="981889"/>
            <a:ext cx="2341880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Aled</a:t>
            </a:r>
            <a:r>
              <a:rPr dirty="0" sz="1250" spc="5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and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Pete</a:t>
            </a:r>
            <a:r>
              <a:rPr dirty="0" sz="1250" spc="5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plan</a:t>
            </a:r>
            <a:r>
              <a:rPr dirty="0" sz="1250" spc="4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their</a:t>
            </a:r>
            <a:r>
              <a:rPr dirty="0" sz="1250" spc="12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outfits.</a:t>
            </a:r>
            <a:endParaRPr sz="1250">
              <a:latin typeface="Arial"/>
              <a:cs typeface="Arial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3067664" y="2340609"/>
            <a:ext cx="104139" cy="0"/>
          </a:xfrm>
          <a:custGeom>
            <a:avLst/>
            <a:gdLst/>
            <a:ahLst/>
            <a:cxnLst/>
            <a:rect l="l" t="t" r="r" b="b"/>
            <a:pathLst>
              <a:path w="104139" h="0">
                <a:moveTo>
                  <a:pt x="0" y="0"/>
                </a:moveTo>
                <a:lnTo>
                  <a:pt x="103806" y="0"/>
                </a:lnTo>
              </a:path>
            </a:pathLst>
          </a:custGeom>
          <a:ln w="12715">
            <a:solidFill>
              <a:srgbClr val="2F2F2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 txBox="1"/>
          <p:nvPr/>
        </p:nvSpPr>
        <p:spPr>
          <a:xfrm>
            <a:off x="3054963" y="1692409"/>
            <a:ext cx="2505075" cy="1092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9685">
              <a:lnSpc>
                <a:spcPts val="1460"/>
              </a:lnSpc>
              <a:spcBef>
                <a:spcPts val="100"/>
              </a:spcBef>
            </a:pPr>
            <a:r>
              <a:rPr dirty="0" sz="1250" spc="70">
                <a:solidFill>
                  <a:srgbClr val="2F2F2F"/>
                </a:solidFill>
                <a:latin typeface="Arial"/>
                <a:cs typeface="Arial"/>
              </a:rPr>
              <a:t>My</a:t>
            </a:r>
            <a:r>
              <a:rPr dirty="0" sz="1250" spc="-3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65">
                <a:solidFill>
                  <a:srgbClr val="2F2F2F"/>
                </a:solidFill>
                <a:latin typeface="Arial"/>
                <a:cs typeface="Arial"/>
              </a:rPr>
              <a:t>outfit</a:t>
            </a:r>
            <a:r>
              <a:rPr dirty="0" sz="1250" spc="2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needs</a:t>
            </a:r>
            <a:r>
              <a:rPr dirty="0" sz="1250" spc="16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50" spc="50" b="1">
                <a:solidFill>
                  <a:srgbClr val="2F2F2F"/>
                </a:solidFill>
                <a:latin typeface="Arial"/>
                <a:cs typeface="Arial"/>
              </a:rPr>
              <a:t>12</a:t>
            </a:r>
            <a:r>
              <a:rPr dirty="0" sz="1350" spc="10" b="1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metres</a:t>
            </a:r>
            <a:r>
              <a:rPr dirty="0" sz="1250" spc="3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of</a:t>
            </a:r>
            <a:r>
              <a:rPr dirty="0" sz="1250" spc="7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silk.</a:t>
            </a:r>
            <a:endParaRPr sz="1250">
              <a:latin typeface="Arial"/>
              <a:cs typeface="Arial"/>
            </a:endParaRPr>
          </a:p>
          <a:p>
            <a:pPr marL="12700">
              <a:lnSpc>
                <a:spcPts val="4280"/>
              </a:lnSpc>
            </a:pPr>
            <a:r>
              <a:rPr dirty="0" sz="3700" spc="-565">
                <a:solidFill>
                  <a:srgbClr val="2F2F2F"/>
                </a:solidFill>
                <a:latin typeface="Times New Roman"/>
                <a:cs typeface="Times New Roman"/>
              </a:rPr>
              <a:t>J</a:t>
            </a:r>
            <a:r>
              <a:rPr dirty="0" sz="3700" spc="-105">
                <a:solidFill>
                  <a:srgbClr val="2F2F2F"/>
                </a:solidFill>
                <a:latin typeface="Times New Roman"/>
                <a:cs typeface="Times New Roman"/>
              </a:rPr>
              <a:t> </a:t>
            </a:r>
            <a:r>
              <a:rPr dirty="0" sz="1250" spc="-75">
                <a:solidFill>
                  <a:srgbClr val="2F2F2F"/>
                </a:solidFill>
                <a:latin typeface="Arial"/>
                <a:cs typeface="Arial"/>
              </a:rPr>
              <a:t>of</a:t>
            </a:r>
            <a:r>
              <a:rPr dirty="0" sz="1250" spc="80">
                <a:solidFill>
                  <a:srgbClr val="2F2F2F"/>
                </a:solidFill>
                <a:latin typeface="Arial"/>
                <a:cs typeface="Arial"/>
              </a:rPr>
              <a:t> 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that</a:t>
            </a:r>
            <a:r>
              <a:rPr dirty="0" sz="1250" spc="6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will</a:t>
            </a:r>
            <a:r>
              <a:rPr dirty="0" sz="1250" spc="-3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70">
                <a:solidFill>
                  <a:srgbClr val="2F2F2F"/>
                </a:solidFill>
                <a:latin typeface="Arial"/>
                <a:cs typeface="Arial"/>
              </a:rPr>
              <a:t>be</a:t>
            </a:r>
            <a:r>
              <a:rPr dirty="0" sz="1250" spc="-10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pink,</a:t>
            </a:r>
            <a:endParaRPr sz="1250">
              <a:latin typeface="Arial"/>
              <a:cs typeface="Arial"/>
            </a:endParaRPr>
          </a:p>
          <a:p>
            <a:pPr marL="26034">
              <a:lnSpc>
                <a:spcPct val="100000"/>
              </a:lnSpc>
              <a:spcBef>
                <a:spcPts val="1160"/>
              </a:spcBef>
            </a:pP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the rest</a:t>
            </a:r>
            <a:r>
              <a:rPr dirty="0" sz="1250" spc="3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50">
                <a:solidFill>
                  <a:srgbClr val="2F2F2F"/>
                </a:solidFill>
                <a:latin typeface="Arial"/>
                <a:cs typeface="Arial"/>
              </a:rPr>
              <a:t>will</a:t>
            </a:r>
            <a:r>
              <a:rPr dirty="0" sz="1250" spc="1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50">
                <a:solidFill>
                  <a:srgbClr val="2F2F2F"/>
                </a:solidFill>
                <a:latin typeface="Arial"/>
                <a:cs typeface="Arial"/>
              </a:rPr>
              <a:t>be</a:t>
            </a:r>
            <a:r>
              <a:rPr dirty="0" sz="1250" spc="-3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20">
                <a:solidFill>
                  <a:srgbClr val="2F2F2F"/>
                </a:solidFill>
                <a:latin typeface="Arial"/>
                <a:cs typeface="Arial"/>
              </a:rPr>
              <a:t>red.</a:t>
            </a:r>
            <a:endParaRPr sz="1250">
              <a:latin typeface="Arial"/>
              <a:cs typeface="Arial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3076823" y="4055622"/>
            <a:ext cx="97790" cy="0"/>
          </a:xfrm>
          <a:custGeom>
            <a:avLst/>
            <a:gdLst/>
            <a:ahLst/>
            <a:cxnLst/>
            <a:rect l="l" t="t" r="r" b="b"/>
            <a:pathLst>
              <a:path w="97789" h="0">
                <a:moveTo>
                  <a:pt x="0" y="0"/>
                </a:moveTo>
                <a:lnTo>
                  <a:pt x="97699" y="0"/>
                </a:lnTo>
              </a:path>
            </a:pathLst>
          </a:custGeom>
          <a:ln w="12715">
            <a:solidFill>
              <a:srgbClr val="2F2F2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 txBox="1"/>
          <p:nvPr/>
        </p:nvSpPr>
        <p:spPr>
          <a:xfrm>
            <a:off x="3064122" y="3378686"/>
            <a:ext cx="2496185" cy="11277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3335">
              <a:lnSpc>
                <a:spcPts val="1725"/>
              </a:lnSpc>
              <a:spcBef>
                <a:spcPts val="100"/>
              </a:spcBef>
            </a:pPr>
            <a:r>
              <a:rPr dirty="0" sz="1250" spc="70">
                <a:solidFill>
                  <a:srgbClr val="2F2F2F"/>
                </a:solidFill>
                <a:latin typeface="Arial"/>
                <a:cs typeface="Arial"/>
              </a:rPr>
              <a:t>My</a:t>
            </a:r>
            <a:r>
              <a:rPr dirty="0" sz="1250" spc="-3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65">
                <a:solidFill>
                  <a:srgbClr val="2F2F2F"/>
                </a:solidFill>
                <a:latin typeface="Arial"/>
                <a:cs typeface="Arial"/>
              </a:rPr>
              <a:t>outfit</a:t>
            </a:r>
            <a:r>
              <a:rPr dirty="0" sz="1250" spc="2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needs</a:t>
            </a:r>
            <a:r>
              <a:rPr dirty="0" sz="1250" spc="8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600" spc="-70">
                <a:solidFill>
                  <a:srgbClr val="2F2F2F"/>
                </a:solidFill>
                <a:latin typeface="Arial"/>
                <a:cs typeface="Arial"/>
              </a:rPr>
              <a:t>12</a:t>
            </a:r>
            <a:r>
              <a:rPr dirty="0" sz="1600" spc="-6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metres</a:t>
            </a:r>
            <a:r>
              <a:rPr dirty="0" sz="1250" spc="6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of</a:t>
            </a:r>
            <a:r>
              <a:rPr dirty="0" sz="1250" spc="7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silk.</a:t>
            </a:r>
            <a:endParaRPr sz="1250">
              <a:latin typeface="Arial"/>
              <a:cs typeface="Arial"/>
            </a:endParaRPr>
          </a:p>
          <a:p>
            <a:pPr marL="12700">
              <a:lnSpc>
                <a:spcPts val="4245"/>
              </a:lnSpc>
            </a:pPr>
            <a:r>
              <a:rPr dirty="0" sz="3700" spc="-620">
                <a:solidFill>
                  <a:srgbClr val="2F2F2F"/>
                </a:solidFill>
                <a:latin typeface="Times New Roman"/>
                <a:cs typeface="Times New Roman"/>
              </a:rPr>
              <a:t>J</a:t>
            </a:r>
            <a:r>
              <a:rPr dirty="0" sz="3700" spc="-200">
                <a:solidFill>
                  <a:srgbClr val="2F2F2F"/>
                </a:solidFill>
                <a:latin typeface="Times New Roman"/>
                <a:cs typeface="Times New Roman"/>
              </a:rPr>
              <a:t> </a:t>
            </a:r>
            <a:r>
              <a:rPr dirty="0" sz="1250" spc="-90">
                <a:solidFill>
                  <a:srgbClr val="2F2F2F"/>
                </a:solidFill>
                <a:latin typeface="Arial"/>
                <a:cs typeface="Arial"/>
              </a:rPr>
              <a:t>of</a:t>
            </a:r>
            <a:r>
              <a:rPr dirty="0" sz="1250" spc="80">
                <a:solidFill>
                  <a:srgbClr val="2F2F2F"/>
                </a:solidFill>
                <a:latin typeface="Arial"/>
                <a:cs typeface="Arial"/>
              </a:rPr>
              <a:t> 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that</a:t>
            </a:r>
            <a:r>
              <a:rPr dirty="0" sz="1250" spc="3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50">
                <a:solidFill>
                  <a:srgbClr val="2F2F2F"/>
                </a:solidFill>
                <a:latin typeface="Arial"/>
                <a:cs typeface="Arial"/>
              </a:rPr>
              <a:t>will</a:t>
            </a:r>
            <a:r>
              <a:rPr dirty="0" sz="1250" spc="-4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be</a:t>
            </a:r>
            <a:r>
              <a:rPr dirty="0" sz="1250" spc="-6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purple,</a:t>
            </a:r>
            <a:endParaRPr sz="1250">
              <a:latin typeface="Arial"/>
              <a:cs typeface="Arial"/>
            </a:endParaRPr>
          </a:p>
          <a:p>
            <a:pPr marL="16510">
              <a:lnSpc>
                <a:spcPct val="100000"/>
              </a:lnSpc>
              <a:spcBef>
                <a:spcPts val="1205"/>
              </a:spcBef>
            </a:pP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the</a:t>
            </a:r>
            <a:r>
              <a:rPr dirty="0" sz="1250" spc="9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rest</a:t>
            </a:r>
            <a:r>
              <a:rPr dirty="0" sz="1250" spc="10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will</a:t>
            </a:r>
            <a:r>
              <a:rPr dirty="0" sz="1250" spc="2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50">
                <a:solidFill>
                  <a:srgbClr val="2F2F2F"/>
                </a:solidFill>
                <a:latin typeface="Arial"/>
                <a:cs typeface="Arial"/>
              </a:rPr>
              <a:t>be</a:t>
            </a:r>
            <a:r>
              <a:rPr dirty="0" sz="1250" spc="-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20">
                <a:solidFill>
                  <a:srgbClr val="2F2F2F"/>
                </a:solidFill>
                <a:latin typeface="Arial"/>
                <a:cs typeface="Arial"/>
              </a:rPr>
              <a:t>red.</a:t>
            </a:r>
            <a:endParaRPr sz="125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046977" y="5055299"/>
            <a:ext cx="4230370" cy="2317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Altogether,</a:t>
            </a:r>
            <a:r>
              <a:rPr dirty="0" sz="1250" spc="7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55">
                <a:solidFill>
                  <a:srgbClr val="2F2F2F"/>
                </a:solidFill>
                <a:latin typeface="Arial"/>
                <a:cs typeface="Arial"/>
              </a:rPr>
              <a:t>how</a:t>
            </a:r>
            <a:r>
              <a:rPr dirty="0" sz="1250" spc="6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many</a:t>
            </a:r>
            <a:r>
              <a:rPr dirty="0" sz="1250" spc="4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metres</a:t>
            </a:r>
            <a:r>
              <a:rPr dirty="0" sz="1250" spc="114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of</a:t>
            </a:r>
            <a:r>
              <a:rPr dirty="0" sz="1250" spc="10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50" b="1">
                <a:solidFill>
                  <a:srgbClr val="2F2F2F"/>
                </a:solidFill>
                <a:latin typeface="Arial"/>
                <a:cs typeface="Arial"/>
              </a:rPr>
              <a:t>red</a:t>
            </a:r>
            <a:r>
              <a:rPr dirty="0" sz="1350" spc="50" b="1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silk</a:t>
            </a:r>
            <a:r>
              <a:rPr dirty="0" sz="1250" spc="2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should</a:t>
            </a:r>
            <a:r>
              <a:rPr dirty="0" sz="1250" spc="5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they</a:t>
            </a:r>
            <a:r>
              <a:rPr dirty="0" sz="1250" spc="6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20">
                <a:solidFill>
                  <a:srgbClr val="2F2F2F"/>
                </a:solidFill>
                <a:latin typeface="Arial"/>
                <a:cs typeface="Arial"/>
              </a:rPr>
              <a:t>buy?</a:t>
            </a:r>
            <a:endParaRPr sz="1250">
              <a:latin typeface="Arial"/>
              <a:cs typeface="Arial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6254915" y="9514978"/>
            <a:ext cx="24765" cy="0"/>
          </a:xfrm>
          <a:custGeom>
            <a:avLst/>
            <a:gdLst/>
            <a:ahLst/>
            <a:cxnLst/>
            <a:rect l="l" t="t" r="r" b="b"/>
            <a:pathLst>
              <a:path w="24764" h="0">
                <a:moveTo>
                  <a:pt x="0" y="0"/>
                </a:moveTo>
                <a:lnTo>
                  <a:pt x="24424" y="0"/>
                </a:lnTo>
              </a:path>
            </a:pathLst>
          </a:custGeom>
          <a:ln w="12715">
            <a:solidFill>
              <a:srgbClr val="797575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 txBox="1"/>
          <p:nvPr/>
        </p:nvSpPr>
        <p:spPr>
          <a:xfrm>
            <a:off x="5710582" y="9000032"/>
            <a:ext cx="635635" cy="6286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metres</a:t>
            </a:r>
            <a:r>
              <a:rPr dirty="0" sz="1250" spc="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3950" spc="-545">
                <a:solidFill>
                  <a:srgbClr val="797575"/>
                </a:solidFill>
                <a:latin typeface="Arial"/>
                <a:cs typeface="Arial"/>
              </a:rPr>
              <a:t>I</a:t>
            </a:r>
            <a:endParaRPr sz="395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615578" y="9098193"/>
            <a:ext cx="300990" cy="6134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50" spc="-50">
                <a:solidFill>
                  <a:srgbClr val="464646"/>
                </a:solidFill>
                <a:latin typeface="Arial"/>
                <a:cs typeface="Arial"/>
              </a:rPr>
              <a:t>0</a:t>
            </a:r>
            <a:endParaRPr sz="385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880833" y="9602728"/>
            <a:ext cx="148590" cy="125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-25">
                <a:solidFill>
                  <a:srgbClr val="464646"/>
                </a:solidFill>
                <a:latin typeface="Arial"/>
                <a:cs typeface="Arial"/>
              </a:rPr>
              <a:t>3m</a:t>
            </a:r>
            <a:endParaRPr sz="6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76999" y="4180739"/>
            <a:ext cx="647262" cy="683563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4384285" y="9136576"/>
            <a:ext cx="1917700" cy="0"/>
          </a:xfrm>
          <a:custGeom>
            <a:avLst/>
            <a:gdLst/>
            <a:ahLst/>
            <a:cxnLst/>
            <a:rect l="l" t="t" r="r" b="b"/>
            <a:pathLst>
              <a:path w="1917700" h="0">
                <a:moveTo>
                  <a:pt x="0" y="0"/>
                </a:moveTo>
                <a:lnTo>
                  <a:pt x="1917361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1015019" y="1030460"/>
            <a:ext cx="4441825" cy="29000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9050">
              <a:lnSpc>
                <a:spcPct val="100000"/>
              </a:lnSpc>
              <a:spcBef>
                <a:spcPts val="100"/>
              </a:spcBef>
            </a:pPr>
            <a:r>
              <a:rPr dirty="0" sz="1300" spc="-95">
                <a:solidFill>
                  <a:srgbClr val="313131"/>
                </a:solidFill>
                <a:latin typeface="Arial"/>
                <a:cs typeface="Arial"/>
              </a:rPr>
              <a:t>To</a:t>
            </a:r>
            <a:r>
              <a:rPr dirty="0" sz="1300" spc="-4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20">
                <a:solidFill>
                  <a:srgbClr val="313131"/>
                </a:solidFill>
                <a:latin typeface="Arial"/>
                <a:cs typeface="Arial"/>
              </a:rPr>
              <a:t>make</a:t>
            </a:r>
            <a:r>
              <a:rPr dirty="0" sz="1300" spc="-1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b="1">
                <a:solidFill>
                  <a:srgbClr val="313131"/>
                </a:solidFill>
                <a:latin typeface="Arial"/>
                <a:cs typeface="Arial"/>
              </a:rPr>
              <a:t>one</a:t>
            </a:r>
            <a:r>
              <a:rPr dirty="0" sz="1300" spc="-60" b="1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55">
                <a:solidFill>
                  <a:srgbClr val="313131"/>
                </a:solidFill>
                <a:latin typeface="Arial"/>
                <a:cs typeface="Arial"/>
              </a:rPr>
              <a:t>outfit</a:t>
            </a:r>
            <a:r>
              <a:rPr dirty="0" sz="1300" spc="-4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it</a:t>
            </a:r>
            <a:r>
              <a:rPr dirty="0" sz="1300" spc="1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takes:</a:t>
            </a:r>
            <a:endParaRPr sz="1300">
              <a:latin typeface="Arial"/>
              <a:cs typeface="Arial"/>
            </a:endParaRPr>
          </a:p>
          <a:p>
            <a:pPr marL="491490" indent="-232410">
              <a:lnSpc>
                <a:spcPct val="100000"/>
              </a:lnSpc>
              <a:spcBef>
                <a:spcPts val="1310"/>
              </a:spcBef>
              <a:buChar char="•"/>
              <a:tabLst>
                <a:tab pos="491490" algn="l"/>
              </a:tabLst>
            </a:pPr>
            <a:r>
              <a:rPr dirty="0" sz="1650" spc="-35">
                <a:solidFill>
                  <a:srgbClr val="313131"/>
                </a:solidFill>
                <a:latin typeface="Arial"/>
                <a:cs typeface="Arial"/>
              </a:rPr>
              <a:t>1</a:t>
            </a:r>
            <a:r>
              <a:rPr dirty="0" sz="1650" spc="-12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hour</a:t>
            </a:r>
            <a:r>
              <a:rPr dirty="0" sz="1300" spc="-1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and</a:t>
            </a:r>
            <a:r>
              <a:rPr dirty="0" sz="1300" spc="-3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650" spc="-130">
                <a:solidFill>
                  <a:srgbClr val="313131"/>
                </a:solidFill>
                <a:latin typeface="Arial"/>
                <a:cs typeface="Arial"/>
              </a:rPr>
              <a:t>15</a:t>
            </a:r>
            <a:r>
              <a:rPr dirty="0" sz="1650" spc="-3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minutes</a:t>
            </a:r>
            <a:r>
              <a:rPr dirty="0" sz="1300" spc="1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to</a:t>
            </a:r>
            <a:r>
              <a:rPr dirty="0" sz="1300" spc="5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25">
                <a:solidFill>
                  <a:srgbClr val="313131"/>
                </a:solidFill>
                <a:latin typeface="Arial"/>
                <a:cs typeface="Arial"/>
              </a:rPr>
              <a:t>cut</a:t>
            </a:r>
            <a:endParaRPr sz="1300">
              <a:latin typeface="Arial"/>
              <a:cs typeface="Arial"/>
            </a:endParaRPr>
          </a:p>
          <a:p>
            <a:pPr marL="490220" indent="-234315">
              <a:lnSpc>
                <a:spcPct val="100000"/>
              </a:lnSpc>
              <a:spcBef>
                <a:spcPts val="1215"/>
              </a:spcBef>
              <a:buChar char="•"/>
              <a:tabLst>
                <a:tab pos="490220" algn="l"/>
              </a:tabLst>
            </a:pPr>
            <a:r>
              <a:rPr dirty="0" sz="1650" spc="-60">
                <a:solidFill>
                  <a:srgbClr val="313131"/>
                </a:solidFill>
                <a:latin typeface="Arial"/>
                <a:cs typeface="Arial"/>
              </a:rPr>
              <a:t>3</a:t>
            </a:r>
            <a:r>
              <a:rPr dirty="0" sz="1650" spc="-8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hours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 and</a:t>
            </a:r>
            <a:r>
              <a:rPr dirty="0" sz="1300" spc="-5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650" spc="-10">
                <a:solidFill>
                  <a:srgbClr val="313131"/>
                </a:solidFill>
                <a:latin typeface="Arial"/>
                <a:cs typeface="Arial"/>
              </a:rPr>
              <a:t>30</a:t>
            </a:r>
            <a:r>
              <a:rPr dirty="0" sz="1650" spc="-17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minutes</a:t>
            </a:r>
            <a:r>
              <a:rPr dirty="0" sz="1300" spc="-1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to</a:t>
            </a:r>
            <a:r>
              <a:rPr dirty="0" sz="1300" spc="8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25">
                <a:solidFill>
                  <a:srgbClr val="313131"/>
                </a:solidFill>
                <a:latin typeface="Arial"/>
                <a:cs typeface="Arial"/>
              </a:rPr>
              <a:t>sew</a:t>
            </a:r>
            <a:endParaRPr sz="1300">
              <a:latin typeface="Arial"/>
              <a:cs typeface="Arial"/>
            </a:endParaRPr>
          </a:p>
          <a:p>
            <a:pPr marL="488315" indent="-235585">
              <a:lnSpc>
                <a:spcPct val="100000"/>
              </a:lnSpc>
              <a:spcBef>
                <a:spcPts val="1240"/>
              </a:spcBef>
              <a:buChar char="•"/>
              <a:tabLst>
                <a:tab pos="488315" algn="l"/>
              </a:tabLst>
            </a:pPr>
            <a:r>
              <a:rPr dirty="0" sz="1650" spc="-110">
                <a:solidFill>
                  <a:srgbClr val="313131"/>
                </a:solidFill>
                <a:latin typeface="Arial"/>
                <a:cs typeface="Arial"/>
              </a:rPr>
              <a:t>15</a:t>
            </a:r>
            <a:r>
              <a:rPr dirty="0" sz="1650" spc="-8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minutes</a:t>
            </a:r>
            <a:r>
              <a:rPr dirty="0" sz="1300" spc="-3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to</a:t>
            </a:r>
            <a:r>
              <a:rPr dirty="0" sz="1300" spc="5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iron.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0"/>
              </a:spcBef>
            </a:pPr>
            <a:endParaRPr sz="1300">
              <a:latin typeface="Arial"/>
              <a:cs typeface="Arial"/>
            </a:endParaRPr>
          </a:p>
          <a:p>
            <a:pPr marL="19685">
              <a:lnSpc>
                <a:spcPct val="100000"/>
              </a:lnSpc>
              <a:spcBef>
                <a:spcPts val="5"/>
              </a:spcBef>
            </a:pP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Aled</a:t>
            </a:r>
            <a:r>
              <a:rPr dirty="0" sz="1300" spc="-2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55">
                <a:solidFill>
                  <a:srgbClr val="313131"/>
                </a:solidFill>
                <a:latin typeface="Arial"/>
                <a:cs typeface="Arial"/>
              </a:rPr>
              <a:t>makes</a:t>
            </a: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50" b="1">
                <a:solidFill>
                  <a:srgbClr val="313131"/>
                </a:solidFill>
                <a:latin typeface="Arial"/>
                <a:cs typeface="Arial"/>
              </a:rPr>
              <a:t>both</a:t>
            </a:r>
            <a:r>
              <a:rPr dirty="0" sz="1350" spc="-40" b="1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outfits.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0"/>
              </a:spcBef>
            </a:pPr>
            <a:endParaRPr sz="1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He</a:t>
            </a: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must</a:t>
            </a:r>
            <a:r>
              <a:rPr dirty="0" sz="1300" spc="1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be</a:t>
            </a:r>
            <a:r>
              <a:rPr dirty="0" sz="1300" spc="-8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finished</a:t>
            </a: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by</a:t>
            </a:r>
            <a:r>
              <a:rPr dirty="0" sz="1300" spc="-4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50">
                <a:solidFill>
                  <a:srgbClr val="313131"/>
                </a:solidFill>
                <a:latin typeface="Arial"/>
                <a:cs typeface="Arial"/>
              </a:rPr>
              <a:t>6pm.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5"/>
              </a:spcBef>
            </a:pPr>
            <a:endParaRPr sz="1300">
              <a:latin typeface="Arial"/>
              <a:cs typeface="Arial"/>
            </a:endParaRPr>
          </a:p>
          <a:p>
            <a:pPr marL="14604">
              <a:lnSpc>
                <a:spcPct val="100000"/>
              </a:lnSpc>
            </a:pP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What</a:t>
            </a:r>
            <a:r>
              <a:rPr dirty="0" sz="1300" spc="3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50">
                <a:solidFill>
                  <a:srgbClr val="313131"/>
                </a:solidFill>
                <a:latin typeface="Arial"/>
                <a:cs typeface="Arial"/>
              </a:rPr>
              <a:t>is</a:t>
            </a:r>
            <a:r>
              <a:rPr dirty="0" sz="1300" spc="-4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the</a:t>
            </a:r>
            <a:r>
              <a:rPr dirty="0" sz="1300" spc="-3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20">
                <a:solidFill>
                  <a:srgbClr val="313131"/>
                </a:solidFill>
                <a:latin typeface="Arial"/>
                <a:cs typeface="Arial"/>
              </a:rPr>
              <a:t>latest</a:t>
            </a:r>
            <a:r>
              <a:rPr dirty="0" sz="1300" spc="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time</a:t>
            </a: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Aled</a:t>
            </a: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 can</a:t>
            </a:r>
            <a:r>
              <a:rPr dirty="0" sz="1300" spc="-2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start</a:t>
            </a:r>
            <a:r>
              <a:rPr dirty="0" sz="1300" spc="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making</a:t>
            </a:r>
            <a:r>
              <a:rPr dirty="0" sz="1300" spc="-2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the</a:t>
            </a:r>
            <a:r>
              <a:rPr dirty="0" sz="1300" spc="-6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b="1">
                <a:solidFill>
                  <a:srgbClr val="313131"/>
                </a:solidFill>
                <a:latin typeface="Arial"/>
                <a:cs typeface="Arial"/>
              </a:rPr>
              <a:t>first</a:t>
            </a:r>
            <a:r>
              <a:rPr dirty="0" sz="1300" spc="45" b="1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outfit?</a:t>
            </a:r>
            <a:endParaRPr sz="13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289676" y="9521080"/>
            <a:ext cx="31115" cy="0"/>
          </a:xfrm>
          <a:custGeom>
            <a:avLst/>
            <a:gdLst/>
            <a:ahLst/>
            <a:cxnLst/>
            <a:rect l="l" t="t" r="r" b="b"/>
            <a:pathLst>
              <a:path w="31114" h="0">
                <a:moveTo>
                  <a:pt x="0" y="0"/>
                </a:moveTo>
                <a:lnTo>
                  <a:pt x="30531" y="0"/>
                </a:lnTo>
              </a:path>
            </a:pathLst>
          </a:custGeom>
          <a:ln w="12715">
            <a:solidFill>
              <a:srgbClr val="C6727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1044168" y="4073932"/>
            <a:ext cx="5456555" cy="5826125"/>
          </a:xfrm>
          <a:prstGeom prst="rect">
            <a:avLst/>
          </a:prstGeom>
          <a:ln w="24424">
            <a:solidFill>
              <a:srgbClr val="00000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960"/>
              </a:spcBef>
            </a:pPr>
            <a:endParaRPr sz="1400">
              <a:latin typeface="Times New Roman"/>
              <a:cs typeface="Times New Roman"/>
            </a:endParaRPr>
          </a:p>
          <a:p>
            <a:pPr marL="3245485">
              <a:lnSpc>
                <a:spcPct val="100000"/>
              </a:lnSpc>
              <a:spcBef>
                <a:spcPts val="5"/>
              </a:spcBef>
              <a:tabLst>
                <a:tab pos="5257165" algn="l"/>
              </a:tabLst>
            </a:pPr>
            <a:r>
              <a:rPr dirty="0" sz="4900" spc="-910">
                <a:solidFill>
                  <a:srgbClr val="C6727C"/>
                </a:solidFill>
                <a:latin typeface="Arial"/>
                <a:cs typeface="Arial"/>
              </a:rPr>
              <a:t>I</a:t>
            </a:r>
            <a:r>
              <a:rPr dirty="0" u="heavy" sz="1400" spc="490">
                <a:solidFill>
                  <a:srgbClr val="313131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1400">
                <a:solidFill>
                  <a:srgbClr val="313131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Start</a:t>
            </a:r>
            <a:r>
              <a:rPr dirty="0" u="heavy" sz="1400" spc="-65">
                <a:solidFill>
                  <a:srgbClr val="313131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1400" spc="-25">
                <a:solidFill>
                  <a:srgbClr val="313131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at</a:t>
            </a:r>
            <a:r>
              <a:rPr dirty="0" u="heavy" sz="1400">
                <a:solidFill>
                  <a:srgbClr val="313131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	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702187" y="9128963"/>
            <a:ext cx="305435" cy="605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00" spc="30">
                <a:solidFill>
                  <a:srgbClr val="4F4F4F"/>
                </a:solidFill>
                <a:latin typeface="Arial"/>
                <a:cs typeface="Arial"/>
              </a:rPr>
              <a:t>0</a:t>
            </a:r>
            <a:endParaRPr sz="3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844195" y="9627141"/>
            <a:ext cx="145415" cy="125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-25">
                <a:solidFill>
                  <a:srgbClr val="313131"/>
                </a:solidFill>
                <a:latin typeface="Arial"/>
                <a:cs typeface="Arial"/>
              </a:rPr>
              <a:t>3m</a:t>
            </a:r>
            <a:endParaRPr sz="6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704738" y="9977061"/>
            <a:ext cx="321945" cy="1555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50" spc="-80">
                <a:solidFill>
                  <a:srgbClr val="313131"/>
                </a:solidFill>
                <a:latin typeface="Arial"/>
                <a:cs typeface="Arial"/>
              </a:rPr>
              <a:t>TOTAL</a:t>
            </a:r>
            <a:endParaRPr sz="8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599143" y="9947816"/>
            <a:ext cx="314325" cy="7581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800" spc="-480">
                <a:solidFill>
                  <a:srgbClr val="696969"/>
                </a:solidFill>
                <a:latin typeface="Arial"/>
                <a:cs typeface="Arial"/>
              </a:rPr>
              <a:t>0</a:t>
            </a:r>
            <a:endParaRPr sz="4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50274" y="1446484"/>
            <a:ext cx="842662" cy="1208443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50274" y="2764784"/>
            <a:ext cx="854874" cy="1208443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631383" y="2081221"/>
            <a:ext cx="61062" cy="390607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631383" y="3118774"/>
            <a:ext cx="61062" cy="683563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13636" y="6829549"/>
            <a:ext cx="671687" cy="646944"/>
          </a:xfrm>
          <a:prstGeom prst="rect">
            <a:avLst/>
          </a:prstGeom>
        </p:spPr>
      </p:pic>
      <p:sp>
        <p:nvSpPr>
          <p:cNvPr id="7" name="object 7"/>
          <p:cNvSpPr/>
          <p:nvPr/>
        </p:nvSpPr>
        <p:spPr>
          <a:xfrm>
            <a:off x="6658862" y="2471829"/>
            <a:ext cx="0" cy="647065"/>
          </a:xfrm>
          <a:custGeom>
            <a:avLst/>
            <a:gdLst/>
            <a:ahLst/>
            <a:cxnLst/>
            <a:rect l="l" t="t" r="r" b="b"/>
            <a:pathLst>
              <a:path w="0" h="647064">
                <a:moveTo>
                  <a:pt x="0" y="646944"/>
                </a:moveTo>
                <a:lnTo>
                  <a:pt x="0" y="0"/>
                </a:lnTo>
              </a:path>
            </a:pathLst>
          </a:custGeom>
          <a:ln w="9159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6658862" y="958224"/>
            <a:ext cx="0" cy="1123315"/>
          </a:xfrm>
          <a:custGeom>
            <a:avLst/>
            <a:gdLst/>
            <a:ahLst/>
            <a:cxnLst/>
            <a:rect l="l" t="t" r="r" b="b"/>
            <a:pathLst>
              <a:path w="0" h="1123314">
                <a:moveTo>
                  <a:pt x="0" y="1122997"/>
                </a:moveTo>
                <a:lnTo>
                  <a:pt x="0" y="0"/>
                </a:lnTo>
              </a:path>
            </a:pathLst>
          </a:custGeom>
          <a:ln w="9159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4897210" y="8694091"/>
            <a:ext cx="1429385" cy="0"/>
          </a:xfrm>
          <a:custGeom>
            <a:avLst/>
            <a:gdLst/>
            <a:ahLst/>
            <a:cxnLst/>
            <a:rect l="l" t="t" r="r" b="b"/>
            <a:pathLst>
              <a:path w="1429385" h="0">
                <a:moveTo>
                  <a:pt x="0" y="0"/>
                </a:moveTo>
                <a:lnTo>
                  <a:pt x="1428861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4909422" y="9261692"/>
            <a:ext cx="1465580" cy="0"/>
          </a:xfrm>
          <a:custGeom>
            <a:avLst/>
            <a:gdLst/>
            <a:ahLst/>
            <a:cxnLst/>
            <a:rect l="l" t="t" r="r" b="b"/>
            <a:pathLst>
              <a:path w="1465579" h="0">
                <a:moveTo>
                  <a:pt x="0" y="0"/>
                </a:moveTo>
                <a:lnTo>
                  <a:pt x="1465499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706914" y="1000199"/>
            <a:ext cx="4348480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42900" algn="l"/>
              </a:tabLst>
            </a:pPr>
            <a:r>
              <a:rPr dirty="0" sz="1250" spc="-50" b="1">
                <a:solidFill>
                  <a:srgbClr val="775B54"/>
                </a:solidFill>
                <a:latin typeface="Arial"/>
                <a:cs typeface="Arial"/>
              </a:rPr>
              <a:t>2</a:t>
            </a:r>
            <a:r>
              <a:rPr dirty="0" sz="1250" b="1">
                <a:solidFill>
                  <a:srgbClr val="775B54"/>
                </a:solidFill>
                <a:latin typeface="Arial"/>
                <a:cs typeface="Arial"/>
              </a:rPr>
              <a:t>	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Power</a:t>
            </a:r>
            <a:r>
              <a:rPr dirty="0" sz="1250" spc="12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showers</a:t>
            </a:r>
            <a:r>
              <a:rPr dirty="0" sz="1250" spc="12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313131"/>
                </a:solidFill>
                <a:latin typeface="Arial"/>
                <a:cs typeface="Arial"/>
              </a:rPr>
              <a:t>use</a:t>
            </a:r>
            <a:r>
              <a:rPr dirty="0" sz="1250" spc="5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more</a:t>
            </a:r>
            <a:r>
              <a:rPr dirty="0" sz="1250" spc="6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water</a:t>
            </a:r>
            <a:r>
              <a:rPr dirty="0" sz="1250" spc="10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than</a:t>
            </a:r>
            <a:r>
              <a:rPr dirty="0" sz="1250" spc="7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ordinary</a:t>
            </a:r>
            <a:r>
              <a:rPr dirty="0" sz="1250" spc="7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313131"/>
                </a:solidFill>
                <a:latin typeface="Arial"/>
                <a:cs typeface="Arial"/>
              </a:rPr>
              <a:t>showers.</a:t>
            </a:r>
            <a:endParaRPr sz="12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189089" y="1638736"/>
            <a:ext cx="2409190" cy="800100"/>
          </a:xfrm>
          <a:prstGeom prst="rect">
            <a:avLst/>
          </a:prstGeom>
          <a:ln w="12212">
            <a:solidFill>
              <a:srgbClr val="000000"/>
            </a:solidFill>
          </a:ln>
        </p:spPr>
        <p:txBody>
          <a:bodyPr wrap="square" lIns="0" tIns="133985" rIns="0" bIns="0" rtlCol="0" vert="horz">
            <a:spAutoFit/>
          </a:bodyPr>
          <a:lstStyle/>
          <a:p>
            <a:pPr marL="88265">
              <a:lnSpc>
                <a:spcPct val="100000"/>
              </a:lnSpc>
              <a:spcBef>
                <a:spcPts val="1055"/>
              </a:spcBef>
            </a:pP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Ann's</a:t>
            </a:r>
            <a:r>
              <a:rPr dirty="0" sz="1250" spc="6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ordinary</a:t>
            </a:r>
            <a:r>
              <a:rPr dirty="0" sz="1250" spc="9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shower</a:t>
            </a:r>
            <a:r>
              <a:rPr dirty="0" sz="1250" spc="12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20">
                <a:solidFill>
                  <a:srgbClr val="313131"/>
                </a:solidFill>
                <a:latin typeface="Arial"/>
                <a:cs typeface="Arial"/>
              </a:rPr>
              <a:t>uses</a:t>
            </a:r>
            <a:endParaRPr sz="1250">
              <a:latin typeface="Arial"/>
              <a:cs typeface="Arial"/>
            </a:endParaRPr>
          </a:p>
          <a:p>
            <a:pPr marL="83185">
              <a:lnSpc>
                <a:spcPct val="100000"/>
              </a:lnSpc>
              <a:spcBef>
                <a:spcPts val="1060"/>
              </a:spcBef>
            </a:pPr>
            <a:r>
              <a:rPr dirty="0" sz="1500">
                <a:solidFill>
                  <a:srgbClr val="313131"/>
                </a:solidFill>
                <a:latin typeface="Arial"/>
                <a:cs typeface="Arial"/>
              </a:rPr>
              <a:t>9</a:t>
            </a:r>
            <a:r>
              <a:rPr dirty="0" sz="1500" spc="5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litres</a:t>
            </a:r>
            <a:r>
              <a:rPr dirty="0" sz="1250" spc="-1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of</a:t>
            </a:r>
            <a:r>
              <a:rPr dirty="0" sz="1250" spc="11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water</a:t>
            </a:r>
            <a:r>
              <a:rPr dirty="0" sz="1250" spc="2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in</a:t>
            </a:r>
            <a:r>
              <a:rPr dirty="0" sz="1250" spc="17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500" spc="50">
                <a:solidFill>
                  <a:srgbClr val="313131"/>
                </a:solidFill>
                <a:latin typeface="Arial"/>
                <a:cs typeface="Arial"/>
              </a:rPr>
              <a:t>1</a:t>
            </a:r>
            <a:r>
              <a:rPr dirty="0" sz="1500" spc="-8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313131"/>
                </a:solidFill>
                <a:latin typeface="Arial"/>
                <a:cs typeface="Arial"/>
              </a:rPr>
              <a:t>minute.</a:t>
            </a:r>
            <a:endParaRPr sz="125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189089" y="2899056"/>
            <a:ext cx="2409190" cy="800100"/>
          </a:xfrm>
          <a:prstGeom prst="rect">
            <a:avLst/>
          </a:prstGeom>
          <a:ln w="12212">
            <a:solidFill>
              <a:srgbClr val="000000"/>
            </a:solidFill>
          </a:ln>
        </p:spPr>
        <p:txBody>
          <a:bodyPr wrap="square" lIns="0" tIns="137160" rIns="0" bIns="0" rtlCol="0" vert="horz">
            <a:spAutoFit/>
          </a:bodyPr>
          <a:lstStyle/>
          <a:p>
            <a:pPr marL="75565">
              <a:lnSpc>
                <a:spcPct val="100000"/>
              </a:lnSpc>
              <a:spcBef>
                <a:spcPts val="1080"/>
              </a:spcBef>
            </a:pPr>
            <a:r>
              <a:rPr dirty="0" sz="1250" spc="-10">
                <a:solidFill>
                  <a:srgbClr val="313131"/>
                </a:solidFill>
                <a:latin typeface="Arial"/>
                <a:cs typeface="Arial"/>
              </a:rPr>
              <a:t>Tom's</a:t>
            </a:r>
            <a:r>
              <a:rPr dirty="0" sz="1250" spc="4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power</a:t>
            </a:r>
            <a:r>
              <a:rPr dirty="0" sz="1250" spc="114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shower</a:t>
            </a:r>
            <a:r>
              <a:rPr dirty="0" sz="1250" spc="114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20">
                <a:solidFill>
                  <a:srgbClr val="313131"/>
                </a:solidFill>
                <a:latin typeface="Arial"/>
                <a:cs typeface="Arial"/>
              </a:rPr>
              <a:t>uses</a:t>
            </a:r>
            <a:endParaRPr sz="1250">
              <a:latin typeface="Arial"/>
              <a:cs typeface="Arial"/>
            </a:endParaRPr>
          </a:p>
          <a:p>
            <a:pPr marL="85725">
              <a:lnSpc>
                <a:spcPct val="100000"/>
              </a:lnSpc>
              <a:spcBef>
                <a:spcPts val="1035"/>
              </a:spcBef>
            </a:pPr>
            <a:r>
              <a:rPr dirty="0" sz="1500">
                <a:solidFill>
                  <a:srgbClr val="313131"/>
                </a:solidFill>
                <a:latin typeface="Arial"/>
                <a:cs typeface="Arial"/>
              </a:rPr>
              <a:t>18</a:t>
            </a:r>
            <a:r>
              <a:rPr dirty="0" sz="1500" spc="-6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litres</a:t>
            </a:r>
            <a:r>
              <a:rPr dirty="0" sz="1250" spc="-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of</a:t>
            </a:r>
            <a:r>
              <a:rPr dirty="0" sz="1250" spc="11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water</a:t>
            </a:r>
            <a:r>
              <a:rPr dirty="0" sz="1250" spc="5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in</a:t>
            </a:r>
            <a:r>
              <a:rPr dirty="0" sz="1250" spc="19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500">
                <a:solidFill>
                  <a:srgbClr val="313131"/>
                </a:solidFill>
                <a:latin typeface="Arial"/>
                <a:cs typeface="Arial"/>
              </a:rPr>
              <a:t>1</a:t>
            </a:r>
            <a:r>
              <a:rPr dirty="0" sz="1500" spc="-5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313131"/>
                </a:solidFill>
                <a:latin typeface="Arial"/>
                <a:cs typeface="Arial"/>
              </a:rPr>
              <a:t>minute.</a:t>
            </a:r>
            <a:endParaRPr sz="125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011570" y="4060496"/>
            <a:ext cx="4634230" cy="102108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8100" marR="30480" indent="6350">
              <a:lnSpc>
                <a:spcPts val="4079"/>
              </a:lnSpc>
            </a:pP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Ann</a:t>
            </a:r>
            <a:r>
              <a:rPr dirty="0" sz="1250" spc="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showers</a:t>
            </a:r>
            <a:r>
              <a:rPr dirty="0" sz="1250" spc="5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for</a:t>
            </a:r>
            <a:r>
              <a:rPr dirty="0" sz="1250" spc="7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650" spc="-35">
                <a:solidFill>
                  <a:srgbClr val="313131"/>
                </a:solidFill>
                <a:latin typeface="Arial"/>
                <a:cs typeface="Arial"/>
              </a:rPr>
              <a:t>3</a:t>
            </a:r>
            <a:r>
              <a:rPr dirty="0" sz="1650" spc="-9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minutes.</a:t>
            </a:r>
            <a:r>
              <a:rPr dirty="0" sz="1250" spc="-25">
                <a:solidFill>
                  <a:srgbClr val="313131"/>
                </a:solidFill>
                <a:latin typeface="Arial"/>
                <a:cs typeface="Arial"/>
              </a:rPr>
              <a:t> She</a:t>
            </a:r>
            <a:r>
              <a:rPr dirty="0" sz="1250" spc="1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55">
                <a:solidFill>
                  <a:srgbClr val="313131"/>
                </a:solidFill>
                <a:latin typeface="Arial"/>
                <a:cs typeface="Arial"/>
              </a:rPr>
              <a:t>uses</a:t>
            </a:r>
            <a:r>
              <a:rPr dirty="0" sz="1250" spc="-6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baseline="-21963" sz="3225" spc="1312">
                <a:solidFill>
                  <a:srgbClr val="C87077"/>
                </a:solidFill>
                <a:latin typeface="Arial"/>
                <a:cs typeface="Arial"/>
              </a:rPr>
              <a:t>----</a:t>
            </a:r>
            <a:r>
              <a:rPr dirty="0" baseline="-21963" sz="3225" spc="-712">
                <a:solidFill>
                  <a:srgbClr val="C87077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litres</a:t>
            </a:r>
            <a:r>
              <a:rPr dirty="0" sz="1250" spc="2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of</a:t>
            </a:r>
            <a:r>
              <a:rPr dirty="0" sz="1250" spc="12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313131"/>
                </a:solidFill>
                <a:latin typeface="Arial"/>
                <a:cs typeface="Arial"/>
              </a:rPr>
              <a:t>water.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Tom</a:t>
            </a:r>
            <a:r>
              <a:rPr dirty="0" sz="1250" spc="12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showers</a:t>
            </a:r>
            <a:r>
              <a:rPr dirty="0" sz="1250" spc="9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for</a:t>
            </a:r>
            <a:r>
              <a:rPr dirty="0" sz="1250" spc="9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650" spc="-30">
                <a:solidFill>
                  <a:srgbClr val="313131"/>
                </a:solidFill>
                <a:latin typeface="Arial"/>
                <a:cs typeface="Arial"/>
              </a:rPr>
              <a:t>3</a:t>
            </a:r>
            <a:r>
              <a:rPr dirty="0" sz="1650" spc="-1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minutes.</a:t>
            </a:r>
            <a:r>
              <a:rPr dirty="0" sz="1250" spc="-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He</a:t>
            </a:r>
            <a:r>
              <a:rPr dirty="0" sz="1250" spc="3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45">
                <a:solidFill>
                  <a:srgbClr val="313131"/>
                </a:solidFill>
                <a:latin typeface="Arial"/>
                <a:cs typeface="Arial"/>
              </a:rPr>
              <a:t>uses</a:t>
            </a:r>
            <a:r>
              <a:rPr dirty="0" sz="1250" spc="-4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baseline="-20833" sz="3600" spc="1185">
                <a:solidFill>
                  <a:srgbClr val="C87077"/>
                </a:solidFill>
                <a:latin typeface="Arial"/>
                <a:cs typeface="Arial"/>
              </a:rPr>
              <a:t>---</a:t>
            </a:r>
            <a:r>
              <a:rPr dirty="0" baseline="-20833" sz="3600" spc="1350">
                <a:solidFill>
                  <a:srgbClr val="C87077"/>
                </a:solidFill>
                <a:latin typeface="Arial"/>
                <a:cs typeface="Arial"/>
              </a:rPr>
              <a:t>-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litres</a:t>
            </a:r>
            <a:r>
              <a:rPr dirty="0" sz="1250" spc="6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of</a:t>
            </a:r>
            <a:r>
              <a:rPr dirty="0" sz="1250" spc="13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313131"/>
                </a:solidFill>
                <a:latin typeface="Arial"/>
                <a:cs typeface="Arial"/>
              </a:rPr>
              <a:t>water.</a:t>
            </a:r>
            <a:endParaRPr sz="125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735504" y="4438363"/>
            <a:ext cx="356235" cy="6261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ts val="4280"/>
              </a:lnSpc>
              <a:spcBef>
                <a:spcPts val="105"/>
              </a:spcBef>
            </a:pPr>
            <a:r>
              <a:rPr dirty="0" sz="3850" spc="-1080">
                <a:solidFill>
                  <a:srgbClr val="6E6E6E"/>
                </a:solidFill>
                <a:latin typeface="Arial"/>
                <a:cs typeface="Arial"/>
              </a:rPr>
              <a:t>0</a:t>
            </a:r>
            <a:endParaRPr sz="3850">
              <a:latin typeface="Arial"/>
              <a:cs typeface="Arial"/>
            </a:endParaRPr>
          </a:p>
          <a:p>
            <a:pPr marL="155575">
              <a:lnSpc>
                <a:spcPts val="440"/>
              </a:lnSpc>
            </a:pPr>
            <a:r>
              <a:rPr dirty="0" sz="650" spc="-25">
                <a:solidFill>
                  <a:srgbClr val="313131"/>
                </a:solidFill>
                <a:latin typeface="Arial"/>
                <a:cs typeface="Arial"/>
              </a:rPr>
              <a:t>1m</a:t>
            </a:r>
            <a:endParaRPr sz="65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033917" y="5515331"/>
            <a:ext cx="3354070" cy="10661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4604">
              <a:lnSpc>
                <a:spcPct val="100000"/>
              </a:lnSpc>
              <a:spcBef>
                <a:spcPts val="100"/>
              </a:spcBef>
            </a:pP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On</a:t>
            </a:r>
            <a:r>
              <a:rPr dirty="0" sz="1250" spc="-1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another</a:t>
            </a:r>
            <a:r>
              <a:rPr dirty="0" sz="1250" spc="12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313131"/>
                </a:solidFill>
                <a:latin typeface="Arial"/>
                <a:cs typeface="Arial"/>
              </a:rPr>
              <a:t>day,</a:t>
            </a:r>
            <a:r>
              <a:rPr dirty="0" sz="1250" spc="1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Ann</a:t>
            </a:r>
            <a:r>
              <a:rPr dirty="0" sz="1250" spc="4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showers</a:t>
            </a:r>
            <a:r>
              <a:rPr dirty="0" sz="1250" spc="7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for</a:t>
            </a:r>
            <a:r>
              <a:rPr dirty="0" sz="1250" spc="8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500">
                <a:solidFill>
                  <a:srgbClr val="313131"/>
                </a:solidFill>
                <a:latin typeface="Arial"/>
                <a:cs typeface="Arial"/>
              </a:rPr>
              <a:t>10</a:t>
            </a:r>
            <a:r>
              <a:rPr dirty="0" sz="1500" spc="-8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313131"/>
                </a:solidFill>
                <a:latin typeface="Arial"/>
                <a:cs typeface="Arial"/>
              </a:rPr>
              <a:t>minutes.</a:t>
            </a:r>
            <a:endParaRPr sz="1250">
              <a:latin typeface="Arial"/>
              <a:cs typeface="Arial"/>
            </a:endParaRPr>
          </a:p>
          <a:p>
            <a:pPr marL="18415" marR="80010" indent="-6350">
              <a:lnSpc>
                <a:spcPts val="3240"/>
              </a:lnSpc>
              <a:spcBef>
                <a:spcPts val="105"/>
              </a:spcBef>
            </a:pP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Tom</a:t>
            </a:r>
            <a:r>
              <a:rPr dirty="0" sz="1250" spc="3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30">
                <a:solidFill>
                  <a:srgbClr val="313131"/>
                </a:solidFill>
                <a:latin typeface="Arial"/>
                <a:cs typeface="Arial"/>
              </a:rPr>
              <a:t>uses</a:t>
            </a:r>
            <a:r>
              <a:rPr dirty="0" sz="1250" spc="1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the</a:t>
            </a:r>
            <a:r>
              <a:rPr dirty="0" sz="1250" spc="29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b="1">
                <a:solidFill>
                  <a:srgbClr val="313131"/>
                </a:solidFill>
                <a:latin typeface="Arial"/>
                <a:cs typeface="Arial"/>
              </a:rPr>
              <a:t>same</a:t>
            </a:r>
            <a:r>
              <a:rPr dirty="0" sz="1250" spc="5" b="1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amount</a:t>
            </a:r>
            <a:r>
              <a:rPr dirty="0" sz="1250" spc="3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of</a:t>
            </a:r>
            <a:r>
              <a:rPr dirty="0" sz="1250" spc="3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water</a:t>
            </a:r>
            <a:r>
              <a:rPr dirty="0" sz="1250" spc="3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45">
                <a:solidFill>
                  <a:srgbClr val="313131"/>
                </a:solidFill>
                <a:latin typeface="Arial"/>
                <a:cs typeface="Arial"/>
              </a:rPr>
              <a:t>as</a:t>
            </a:r>
            <a:r>
              <a:rPr dirty="0" sz="1250" spc="2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20">
                <a:solidFill>
                  <a:srgbClr val="313131"/>
                </a:solidFill>
                <a:latin typeface="Arial"/>
                <a:cs typeface="Arial"/>
              </a:rPr>
              <a:t>Ann.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How</a:t>
            </a:r>
            <a:r>
              <a:rPr dirty="0" sz="1250" spc="10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long</a:t>
            </a:r>
            <a:r>
              <a:rPr dirty="0" sz="1250" spc="4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does</a:t>
            </a:r>
            <a:r>
              <a:rPr dirty="0" sz="1250" spc="1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Tom</a:t>
            </a:r>
            <a:r>
              <a:rPr dirty="0" sz="1250" spc="10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shower</a:t>
            </a:r>
            <a:r>
              <a:rPr dirty="0" sz="1250" spc="114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20">
                <a:solidFill>
                  <a:srgbClr val="313131"/>
                </a:solidFill>
                <a:latin typeface="Arial"/>
                <a:cs typeface="Arial"/>
              </a:rPr>
              <a:t>for?</a:t>
            </a:r>
            <a:endParaRPr sz="125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6291552" y="9078595"/>
            <a:ext cx="24765" cy="0"/>
          </a:xfrm>
          <a:custGeom>
            <a:avLst/>
            <a:gdLst/>
            <a:ahLst/>
            <a:cxnLst/>
            <a:rect l="l" t="t" r="r" b="b"/>
            <a:pathLst>
              <a:path w="24764" h="0">
                <a:moveTo>
                  <a:pt x="0" y="0"/>
                </a:moveTo>
                <a:lnTo>
                  <a:pt x="24424" y="0"/>
                </a:lnTo>
              </a:path>
            </a:pathLst>
          </a:custGeom>
          <a:ln w="12715">
            <a:solidFill>
              <a:srgbClr val="C8707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 txBox="1"/>
          <p:nvPr/>
        </p:nvSpPr>
        <p:spPr>
          <a:xfrm>
            <a:off x="1071646" y="6716638"/>
            <a:ext cx="5450205" cy="2759075"/>
          </a:xfrm>
          <a:prstGeom prst="rect">
            <a:avLst/>
          </a:prstGeom>
          <a:ln w="24424">
            <a:solidFill>
              <a:srgbClr val="00000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ct val="100000"/>
              </a:lnSpc>
            </a:pPr>
            <a:endParaRPr sz="12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70"/>
              </a:spcBef>
            </a:pPr>
            <a:endParaRPr sz="1250">
              <a:latin typeface="Times New Roman"/>
              <a:cs typeface="Times New Roman"/>
            </a:endParaRPr>
          </a:p>
          <a:p>
            <a:pPr algn="r" marR="143510">
              <a:lnSpc>
                <a:spcPct val="100000"/>
              </a:lnSpc>
              <a:spcBef>
                <a:spcPts val="5"/>
              </a:spcBef>
            </a:pP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minutes</a:t>
            </a:r>
            <a:r>
              <a:rPr dirty="0" sz="1250" spc="5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3950" spc="-545">
                <a:solidFill>
                  <a:srgbClr val="C87077"/>
                </a:solidFill>
                <a:latin typeface="Arial"/>
                <a:cs typeface="Arial"/>
              </a:rPr>
              <a:t>I</a:t>
            </a:r>
            <a:endParaRPr sz="395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729396" y="8664862"/>
            <a:ext cx="178435" cy="6134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50" spc="-994">
                <a:solidFill>
                  <a:srgbClr val="6E6E6E"/>
                </a:solidFill>
                <a:latin typeface="Arial"/>
                <a:cs typeface="Arial"/>
              </a:rPr>
              <a:t>0</a:t>
            </a:r>
            <a:endParaRPr sz="385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875854" y="9166346"/>
            <a:ext cx="144145" cy="125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-25">
                <a:solidFill>
                  <a:srgbClr val="484848"/>
                </a:solidFill>
                <a:latin typeface="Arial"/>
                <a:cs typeface="Arial"/>
              </a:rPr>
              <a:t>2m</a:t>
            </a:r>
            <a:endParaRPr sz="6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41074" y="4363836"/>
            <a:ext cx="976999" cy="42722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529410" y="3973229"/>
            <a:ext cx="830449" cy="830041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955423" y="4180739"/>
            <a:ext cx="470180" cy="598118"/>
          </a:xfrm>
          <a:prstGeom prst="rect">
            <a:avLst/>
          </a:prstGeom>
        </p:spPr>
      </p:pic>
      <p:grpSp>
        <p:nvGrpSpPr>
          <p:cNvPr id="5" name="object 5"/>
          <p:cNvGrpSpPr/>
          <p:nvPr/>
        </p:nvGrpSpPr>
        <p:grpSpPr>
          <a:xfrm>
            <a:off x="6619171" y="2703752"/>
            <a:ext cx="48895" cy="6115685"/>
            <a:chOff x="6619171" y="2703752"/>
            <a:chExt cx="48895" cy="6115685"/>
          </a:xfrm>
        </p:grpSpPr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619171" y="7256777"/>
              <a:ext cx="48849" cy="1562431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6646649" y="2703752"/>
              <a:ext cx="0" cy="4516755"/>
            </a:xfrm>
            <a:custGeom>
              <a:avLst/>
              <a:gdLst/>
              <a:ahLst/>
              <a:cxnLst/>
              <a:rect l="l" t="t" r="r" b="b"/>
              <a:pathLst>
                <a:path w="0" h="4516755">
                  <a:moveTo>
                    <a:pt x="0" y="4516403"/>
                  </a:moveTo>
                  <a:lnTo>
                    <a:pt x="0" y="0"/>
                  </a:lnTo>
                </a:path>
              </a:pathLst>
            </a:custGeom>
            <a:ln w="1526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4729288" y="1086392"/>
          <a:ext cx="1621155" cy="15087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6395"/>
                <a:gridCol w="387985"/>
                <a:gridCol w="384809"/>
                <a:gridCol w="381634"/>
              </a:tblGrid>
              <a:tr h="3778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778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721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9" name="object 9"/>
          <p:cNvSpPr/>
          <p:nvPr/>
        </p:nvSpPr>
        <p:spPr>
          <a:xfrm>
            <a:off x="6658862" y="1019256"/>
            <a:ext cx="0" cy="1001394"/>
          </a:xfrm>
          <a:custGeom>
            <a:avLst/>
            <a:gdLst/>
            <a:ahLst/>
            <a:cxnLst/>
            <a:rect l="l" t="t" r="r" b="b"/>
            <a:pathLst>
              <a:path w="0" h="1001394">
                <a:moveTo>
                  <a:pt x="0" y="1000932"/>
                </a:moveTo>
                <a:lnTo>
                  <a:pt x="0" y="0"/>
                </a:lnTo>
              </a:path>
            </a:pathLst>
          </a:custGeom>
          <a:ln w="1831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 txBox="1"/>
          <p:nvPr/>
        </p:nvSpPr>
        <p:spPr>
          <a:xfrm>
            <a:off x="1038592" y="999945"/>
            <a:ext cx="3329304" cy="532130"/>
          </a:xfrm>
          <a:prstGeom prst="rect">
            <a:avLst/>
          </a:prstGeom>
        </p:spPr>
        <p:txBody>
          <a:bodyPr wrap="square" lIns="0" tIns="67945" rIns="0" bIns="0" rtlCol="0" vert="horz">
            <a:spAutoFit/>
          </a:bodyPr>
          <a:lstStyle/>
          <a:p>
            <a:pPr marL="13970">
              <a:lnSpc>
                <a:spcPct val="100000"/>
              </a:lnSpc>
              <a:spcBef>
                <a:spcPts val="535"/>
              </a:spcBef>
            </a:pPr>
            <a:r>
              <a:rPr dirty="0" sz="1300">
                <a:solidFill>
                  <a:srgbClr val="333333"/>
                </a:solidFill>
                <a:latin typeface="Arial"/>
                <a:cs typeface="Arial"/>
              </a:rPr>
              <a:t>Draw</a:t>
            </a:r>
            <a:r>
              <a:rPr dirty="0" sz="1300" spc="4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33333"/>
                </a:solidFill>
                <a:latin typeface="Arial"/>
                <a:cs typeface="Arial"/>
              </a:rPr>
              <a:t>more</a:t>
            </a:r>
            <a:r>
              <a:rPr dirty="0" sz="1300" spc="-1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 spc="-20">
                <a:solidFill>
                  <a:srgbClr val="333333"/>
                </a:solidFill>
                <a:latin typeface="Arial"/>
                <a:cs typeface="Arial"/>
              </a:rPr>
              <a:t>lines</a:t>
            </a:r>
            <a:r>
              <a:rPr dirty="0" sz="1300" spc="-25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33333"/>
                </a:solidFill>
                <a:latin typeface="Arial"/>
                <a:cs typeface="Arial"/>
              </a:rPr>
              <a:t>to</a:t>
            </a:r>
            <a:r>
              <a:rPr dirty="0" sz="1300" spc="155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33333"/>
                </a:solidFill>
                <a:latin typeface="Arial"/>
                <a:cs typeface="Arial"/>
              </a:rPr>
              <a:t>divide</a:t>
            </a:r>
            <a:r>
              <a:rPr dirty="0" sz="1300" spc="-45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33333"/>
                </a:solidFill>
                <a:latin typeface="Arial"/>
                <a:cs typeface="Arial"/>
              </a:rPr>
              <a:t>the</a:t>
            </a:r>
            <a:r>
              <a:rPr dirty="0" sz="1300" spc="-65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33333"/>
                </a:solidFill>
                <a:latin typeface="Arial"/>
                <a:cs typeface="Arial"/>
              </a:rPr>
              <a:t>red</a:t>
            </a:r>
            <a:r>
              <a:rPr dirty="0" sz="1300" spc="-30">
                <a:solidFill>
                  <a:srgbClr val="333333"/>
                </a:solidFill>
                <a:latin typeface="Arial"/>
                <a:cs typeface="Arial"/>
              </a:rPr>
              <a:t> square</a:t>
            </a:r>
            <a:r>
              <a:rPr dirty="0" sz="1300" spc="-45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 spc="-20">
                <a:solidFill>
                  <a:srgbClr val="333333"/>
                </a:solidFill>
                <a:latin typeface="Arial"/>
                <a:cs typeface="Arial"/>
              </a:rPr>
              <a:t>into</a:t>
            </a:r>
            <a:endParaRPr sz="1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30"/>
              </a:spcBef>
            </a:pPr>
            <a:r>
              <a:rPr dirty="0" sz="1250" b="1">
                <a:solidFill>
                  <a:srgbClr val="333333"/>
                </a:solidFill>
                <a:latin typeface="Arial"/>
                <a:cs typeface="Arial"/>
              </a:rPr>
              <a:t>exactly</a:t>
            </a:r>
            <a:r>
              <a:rPr dirty="0" sz="1250" spc="80" b="1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250" b="1">
                <a:solidFill>
                  <a:srgbClr val="333333"/>
                </a:solidFill>
                <a:latin typeface="Arial"/>
                <a:cs typeface="Arial"/>
              </a:rPr>
              <a:t>two</a:t>
            </a:r>
            <a:r>
              <a:rPr dirty="0" sz="1250" spc="100" b="1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250" b="1">
                <a:solidFill>
                  <a:srgbClr val="333333"/>
                </a:solidFill>
                <a:latin typeface="Arial"/>
                <a:cs typeface="Arial"/>
              </a:rPr>
              <a:t>parts</a:t>
            </a:r>
            <a:r>
              <a:rPr dirty="0" sz="1250" spc="50" b="1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33333"/>
                </a:solidFill>
                <a:latin typeface="Arial"/>
                <a:cs typeface="Arial"/>
              </a:rPr>
              <a:t>that</a:t>
            </a:r>
            <a:r>
              <a:rPr dirty="0" sz="1300" spc="55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 spc="-50">
                <a:solidFill>
                  <a:srgbClr val="333333"/>
                </a:solidFill>
                <a:latin typeface="Arial"/>
                <a:cs typeface="Arial"/>
              </a:rPr>
              <a:t>are</a:t>
            </a:r>
            <a:r>
              <a:rPr dirty="0" sz="1300" spc="3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33333"/>
                </a:solidFill>
                <a:latin typeface="Arial"/>
                <a:cs typeface="Arial"/>
              </a:rPr>
              <a:t>the</a:t>
            </a:r>
            <a:r>
              <a:rPr dirty="0" sz="1300" spc="4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250" b="1">
                <a:solidFill>
                  <a:srgbClr val="333333"/>
                </a:solidFill>
                <a:latin typeface="Arial"/>
                <a:cs typeface="Arial"/>
              </a:rPr>
              <a:t>same</a:t>
            </a:r>
            <a:r>
              <a:rPr dirty="0" sz="1250" spc="60" b="1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250" spc="-10" b="1">
                <a:solidFill>
                  <a:srgbClr val="333333"/>
                </a:solidFill>
                <a:latin typeface="Arial"/>
                <a:cs typeface="Arial"/>
              </a:rPr>
              <a:t>shape.</a:t>
            </a:r>
            <a:endParaRPr sz="12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732451" y="2036734"/>
            <a:ext cx="300990" cy="6134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50" spc="-50">
                <a:solidFill>
                  <a:srgbClr val="676767"/>
                </a:solidFill>
                <a:latin typeface="Arial"/>
                <a:cs typeface="Arial"/>
              </a:rPr>
              <a:t>0</a:t>
            </a:r>
            <a:endParaRPr sz="38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878689" y="2538217"/>
            <a:ext cx="113664" cy="125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-25">
                <a:solidFill>
                  <a:srgbClr val="333333"/>
                </a:solidFill>
                <a:latin typeface="Times New Roman"/>
                <a:cs typeface="Times New Roman"/>
              </a:rPr>
              <a:t>lm</a:t>
            </a:r>
            <a:endParaRPr sz="65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78015" y="3178804"/>
            <a:ext cx="4220845" cy="40703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500">
                <a:solidFill>
                  <a:srgbClr val="333333"/>
                </a:solidFill>
                <a:latin typeface="Arial"/>
                <a:cs typeface="Arial"/>
              </a:rPr>
              <a:t>G)</a:t>
            </a:r>
            <a:r>
              <a:rPr dirty="0" sz="2500" spc="18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 spc="-25">
                <a:solidFill>
                  <a:srgbClr val="333333"/>
                </a:solidFill>
                <a:latin typeface="Arial"/>
                <a:cs typeface="Arial"/>
              </a:rPr>
              <a:t>Small</a:t>
            </a:r>
            <a:r>
              <a:rPr dirty="0" sz="1300" spc="-1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 spc="-20">
                <a:solidFill>
                  <a:srgbClr val="333333"/>
                </a:solidFill>
                <a:latin typeface="Arial"/>
                <a:cs typeface="Arial"/>
              </a:rPr>
              <a:t>cubes</a:t>
            </a:r>
            <a:r>
              <a:rPr dirty="0" sz="1300" spc="-5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33333"/>
                </a:solidFill>
                <a:latin typeface="Arial"/>
                <a:cs typeface="Arial"/>
              </a:rPr>
              <a:t>are</a:t>
            </a:r>
            <a:r>
              <a:rPr dirty="0" sz="1300" spc="25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33333"/>
                </a:solidFill>
                <a:latin typeface="Arial"/>
                <a:cs typeface="Arial"/>
              </a:rPr>
              <a:t>2cm</a:t>
            </a:r>
            <a:r>
              <a:rPr dirty="0" sz="1300" spc="-6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33333"/>
                </a:solidFill>
                <a:latin typeface="Arial"/>
                <a:cs typeface="Arial"/>
              </a:rPr>
              <a:t>high.</a:t>
            </a:r>
            <a:r>
              <a:rPr dirty="0" sz="1300" spc="-9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 spc="-25">
                <a:solidFill>
                  <a:srgbClr val="333333"/>
                </a:solidFill>
                <a:latin typeface="Arial"/>
                <a:cs typeface="Arial"/>
              </a:rPr>
              <a:t>Big</a:t>
            </a:r>
            <a:r>
              <a:rPr dirty="0" sz="1300" spc="-8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333333"/>
                </a:solidFill>
                <a:latin typeface="Arial"/>
                <a:cs typeface="Arial"/>
              </a:rPr>
              <a:t>cubes</a:t>
            </a:r>
            <a:r>
              <a:rPr dirty="0" sz="1300" spc="-5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 spc="-35">
                <a:solidFill>
                  <a:srgbClr val="333333"/>
                </a:solidFill>
                <a:latin typeface="Arial"/>
                <a:cs typeface="Arial"/>
              </a:rPr>
              <a:t>are</a:t>
            </a:r>
            <a:r>
              <a:rPr dirty="0" sz="1300" spc="-4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 spc="55">
                <a:solidFill>
                  <a:srgbClr val="333333"/>
                </a:solidFill>
                <a:latin typeface="Arial"/>
                <a:cs typeface="Arial"/>
              </a:rPr>
              <a:t>5cm</a:t>
            </a:r>
            <a:r>
              <a:rPr dirty="0" sz="1300" spc="-9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333333"/>
                </a:solidFill>
                <a:latin typeface="Arial"/>
                <a:cs typeface="Arial"/>
              </a:rPr>
              <a:t>high.</a:t>
            </a:r>
            <a:endParaRPr sz="13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022118" y="5440058"/>
            <a:ext cx="3989704" cy="633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>
                <a:solidFill>
                  <a:srgbClr val="333333"/>
                </a:solidFill>
                <a:latin typeface="Arial"/>
                <a:cs typeface="Arial"/>
              </a:rPr>
              <a:t>Mari</a:t>
            </a:r>
            <a:r>
              <a:rPr dirty="0" sz="1300" spc="-25">
                <a:solidFill>
                  <a:srgbClr val="333333"/>
                </a:solidFill>
                <a:latin typeface="Arial"/>
                <a:cs typeface="Arial"/>
              </a:rPr>
              <a:t> stacks cubes</a:t>
            </a:r>
            <a:r>
              <a:rPr dirty="0" sz="1300" spc="2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33333"/>
                </a:solidFill>
                <a:latin typeface="Arial"/>
                <a:cs typeface="Arial"/>
              </a:rPr>
              <a:t>on</a:t>
            </a:r>
            <a:r>
              <a:rPr dirty="0" sz="1300" spc="-55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33333"/>
                </a:solidFill>
                <a:latin typeface="Arial"/>
                <a:cs typeface="Arial"/>
              </a:rPr>
              <a:t>top</a:t>
            </a:r>
            <a:r>
              <a:rPr dirty="0" sz="1300" spc="2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33333"/>
                </a:solidFill>
                <a:latin typeface="Arial"/>
                <a:cs typeface="Arial"/>
              </a:rPr>
              <a:t>of</a:t>
            </a:r>
            <a:r>
              <a:rPr dirty="0" sz="1300" spc="-5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 spc="-30">
                <a:solidFill>
                  <a:srgbClr val="333333"/>
                </a:solidFill>
                <a:latin typeface="Arial"/>
                <a:cs typeface="Arial"/>
              </a:rPr>
              <a:t>each</a:t>
            </a:r>
            <a:r>
              <a:rPr dirty="0" sz="1300" spc="15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333333"/>
                </a:solidFill>
                <a:latin typeface="Arial"/>
                <a:cs typeface="Arial"/>
              </a:rPr>
              <a:t>other.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5"/>
              </a:spcBef>
            </a:pPr>
            <a:endParaRPr sz="1300">
              <a:latin typeface="Arial"/>
              <a:cs typeface="Arial"/>
            </a:endParaRPr>
          </a:p>
          <a:p>
            <a:pPr marL="13970">
              <a:lnSpc>
                <a:spcPct val="100000"/>
              </a:lnSpc>
            </a:pPr>
            <a:r>
              <a:rPr dirty="0" sz="1300">
                <a:solidFill>
                  <a:srgbClr val="333333"/>
                </a:solidFill>
                <a:latin typeface="Arial"/>
                <a:cs typeface="Arial"/>
              </a:rPr>
              <a:t>Show</a:t>
            </a:r>
            <a:r>
              <a:rPr dirty="0" sz="1300" spc="-35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33333"/>
                </a:solidFill>
                <a:latin typeface="Arial"/>
                <a:cs typeface="Arial"/>
              </a:rPr>
              <a:t>different </a:t>
            </a:r>
            <a:r>
              <a:rPr dirty="0" sz="1300" spc="-20">
                <a:solidFill>
                  <a:srgbClr val="333333"/>
                </a:solidFill>
                <a:latin typeface="Arial"/>
                <a:cs typeface="Arial"/>
              </a:rPr>
              <a:t>ways</a:t>
            </a:r>
            <a:r>
              <a:rPr dirty="0" sz="1300" spc="-1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 spc="-60">
                <a:solidFill>
                  <a:srgbClr val="333333"/>
                </a:solidFill>
                <a:latin typeface="Arial"/>
                <a:cs typeface="Arial"/>
              </a:rPr>
              <a:t>she</a:t>
            </a:r>
            <a:r>
              <a:rPr dirty="0" sz="1300" spc="-65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 spc="-20">
                <a:solidFill>
                  <a:srgbClr val="333333"/>
                </a:solidFill>
                <a:latin typeface="Arial"/>
                <a:cs typeface="Arial"/>
              </a:rPr>
              <a:t>can</a:t>
            </a:r>
            <a:r>
              <a:rPr dirty="0" sz="1300" spc="-7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 spc="-25">
                <a:solidFill>
                  <a:srgbClr val="333333"/>
                </a:solidFill>
                <a:latin typeface="Arial"/>
                <a:cs typeface="Arial"/>
              </a:rPr>
              <a:t>make</a:t>
            </a:r>
            <a:r>
              <a:rPr dirty="0" sz="1300" spc="-65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33333"/>
                </a:solidFill>
                <a:latin typeface="Arial"/>
                <a:cs typeface="Arial"/>
              </a:rPr>
              <a:t>a</a:t>
            </a:r>
            <a:r>
              <a:rPr dirty="0" sz="1300" spc="-45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333333"/>
                </a:solidFill>
                <a:latin typeface="Arial"/>
                <a:cs typeface="Arial"/>
              </a:rPr>
              <a:t>stack</a:t>
            </a:r>
            <a:r>
              <a:rPr dirty="0" sz="1300" spc="5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 spc="70">
                <a:solidFill>
                  <a:srgbClr val="333333"/>
                </a:solidFill>
                <a:latin typeface="Arial"/>
                <a:cs typeface="Arial"/>
              </a:rPr>
              <a:t>26cm</a:t>
            </a:r>
            <a:r>
              <a:rPr dirty="0" sz="1300" spc="-3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333333"/>
                </a:solidFill>
                <a:latin typeface="Arial"/>
                <a:cs typeface="Arial"/>
              </a:rPr>
              <a:t>high.</a:t>
            </a:r>
            <a:endParaRPr sz="13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416810" y="6811764"/>
            <a:ext cx="3804920" cy="20624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8415">
              <a:lnSpc>
                <a:spcPct val="100000"/>
              </a:lnSpc>
              <a:spcBef>
                <a:spcPts val="100"/>
              </a:spcBef>
              <a:tabLst>
                <a:tab pos="2327275" algn="l"/>
              </a:tabLst>
            </a:pPr>
            <a:r>
              <a:rPr dirty="0" sz="1600">
                <a:solidFill>
                  <a:srgbClr val="333333"/>
                </a:solidFill>
                <a:latin typeface="Arial"/>
                <a:cs typeface="Arial"/>
              </a:rPr>
              <a:t>3</a:t>
            </a:r>
            <a:r>
              <a:rPr dirty="0" sz="1600" spc="-95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 spc="-25">
                <a:solidFill>
                  <a:srgbClr val="333333"/>
                </a:solidFill>
                <a:latin typeface="Arial"/>
                <a:cs typeface="Arial"/>
              </a:rPr>
              <a:t>small</a:t>
            </a:r>
            <a:r>
              <a:rPr dirty="0" sz="1300" spc="-65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333333"/>
                </a:solidFill>
                <a:latin typeface="Arial"/>
                <a:cs typeface="Arial"/>
              </a:rPr>
              <a:t>cubes</a:t>
            </a:r>
            <a:r>
              <a:rPr dirty="0" sz="1300" spc="35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33333"/>
                </a:solidFill>
                <a:latin typeface="Arial"/>
                <a:cs typeface="Arial"/>
              </a:rPr>
              <a:t>with</a:t>
            </a:r>
            <a:r>
              <a:rPr dirty="0" sz="1300" spc="-5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u="sng" sz="1300">
                <a:solidFill>
                  <a:srgbClr val="333333"/>
                </a:solidFill>
                <a:uFill>
                  <a:solidFill>
                    <a:srgbClr val="C26D7A"/>
                  </a:solidFill>
                </a:uFill>
                <a:latin typeface="Arial"/>
                <a:cs typeface="Arial"/>
              </a:rPr>
              <a:t>	</a:t>
            </a:r>
            <a:r>
              <a:rPr dirty="0" sz="1300" spc="170">
                <a:solidFill>
                  <a:srgbClr val="333333"/>
                </a:solidFill>
                <a:latin typeface="Arial"/>
                <a:cs typeface="Arial"/>
              </a:rPr>
              <a:t>b</a:t>
            </a:r>
            <a:r>
              <a:rPr dirty="0" sz="1300" spc="110">
                <a:solidFill>
                  <a:srgbClr val="333333"/>
                </a:solidFill>
                <a:latin typeface="Arial"/>
                <a:cs typeface="Arial"/>
              </a:rPr>
              <a:t>i</a:t>
            </a:r>
            <a:r>
              <a:rPr dirty="0" sz="1300" spc="-340">
                <a:solidFill>
                  <a:srgbClr val="333333"/>
                </a:solidFill>
                <a:latin typeface="Arial"/>
                <a:cs typeface="Arial"/>
              </a:rPr>
              <a:t>cg</a:t>
            </a:r>
            <a:r>
              <a:rPr dirty="0" sz="1300" spc="175">
                <a:solidFill>
                  <a:srgbClr val="333333"/>
                </a:solidFill>
                <a:latin typeface="Arial"/>
                <a:cs typeface="Arial"/>
              </a:rPr>
              <a:t>ubes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40"/>
              </a:spcBef>
            </a:pPr>
            <a:endParaRPr sz="1300">
              <a:latin typeface="Arial"/>
              <a:cs typeface="Arial"/>
            </a:endParaRPr>
          </a:p>
          <a:p>
            <a:pPr marL="15240">
              <a:lnSpc>
                <a:spcPct val="100000"/>
              </a:lnSpc>
            </a:pPr>
            <a:r>
              <a:rPr dirty="0" sz="1300" spc="-25">
                <a:solidFill>
                  <a:srgbClr val="333333"/>
                </a:solidFill>
                <a:latin typeface="Arial"/>
                <a:cs typeface="Arial"/>
              </a:rPr>
              <a:t>or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175"/>
              </a:spcBef>
            </a:pPr>
            <a:endParaRPr sz="1300">
              <a:latin typeface="Arial"/>
              <a:cs typeface="Arial"/>
            </a:endParaRPr>
          </a:p>
          <a:p>
            <a:pPr marL="13970">
              <a:lnSpc>
                <a:spcPct val="100000"/>
              </a:lnSpc>
              <a:tabLst>
                <a:tab pos="913765" algn="l"/>
                <a:tab pos="3075305" algn="l"/>
              </a:tabLst>
            </a:pPr>
            <a:r>
              <a:rPr dirty="0" u="sng" sz="1300">
                <a:solidFill>
                  <a:srgbClr val="333333"/>
                </a:solidFill>
                <a:uFill>
                  <a:solidFill>
                    <a:srgbClr val="C26D7A"/>
                  </a:solidFill>
                </a:uFill>
                <a:latin typeface="Arial"/>
                <a:cs typeface="Arial"/>
              </a:rPr>
              <a:t>	</a:t>
            </a:r>
            <a:r>
              <a:rPr dirty="0" sz="1300" spc="-10">
                <a:solidFill>
                  <a:srgbClr val="333333"/>
                </a:solidFill>
                <a:latin typeface="Arial"/>
                <a:cs typeface="Arial"/>
              </a:rPr>
              <a:t>small </a:t>
            </a:r>
            <a:r>
              <a:rPr dirty="0" sz="1300" spc="-20">
                <a:solidFill>
                  <a:srgbClr val="333333"/>
                </a:solidFill>
                <a:latin typeface="Arial"/>
                <a:cs typeface="Arial"/>
              </a:rPr>
              <a:t>cubes </a:t>
            </a:r>
            <a:r>
              <a:rPr dirty="0" sz="1300">
                <a:solidFill>
                  <a:srgbClr val="333333"/>
                </a:solidFill>
                <a:latin typeface="Arial"/>
                <a:cs typeface="Arial"/>
              </a:rPr>
              <a:t>with</a:t>
            </a:r>
            <a:r>
              <a:rPr dirty="0" sz="1300" spc="-5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u="sng" sz="1300">
                <a:solidFill>
                  <a:srgbClr val="333333"/>
                </a:solidFill>
                <a:uFill>
                  <a:solidFill>
                    <a:srgbClr val="C26D7A"/>
                  </a:solidFill>
                </a:uFill>
                <a:latin typeface="Arial"/>
                <a:cs typeface="Arial"/>
              </a:rPr>
              <a:t>	</a:t>
            </a:r>
            <a:r>
              <a:rPr dirty="0" sz="1300">
                <a:solidFill>
                  <a:srgbClr val="333333"/>
                </a:solidFill>
                <a:latin typeface="Arial"/>
                <a:cs typeface="Arial"/>
              </a:rPr>
              <a:t>big</a:t>
            </a:r>
            <a:r>
              <a:rPr dirty="0" sz="1300" spc="6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333333"/>
                </a:solidFill>
                <a:latin typeface="Arial"/>
                <a:cs typeface="Arial"/>
              </a:rPr>
              <a:t>cubes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45"/>
              </a:spcBef>
            </a:pPr>
            <a:endParaRPr sz="1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300" spc="-25">
                <a:solidFill>
                  <a:srgbClr val="333333"/>
                </a:solidFill>
                <a:latin typeface="Arial"/>
                <a:cs typeface="Arial"/>
              </a:rPr>
              <a:t>or</a:t>
            </a:r>
            <a:endParaRPr sz="13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418642" y="9190505"/>
            <a:ext cx="3798570" cy="22415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11860" algn="l"/>
                <a:tab pos="3076575" algn="l"/>
              </a:tabLst>
            </a:pPr>
            <a:r>
              <a:rPr dirty="0" u="sng" sz="1300">
                <a:solidFill>
                  <a:srgbClr val="333333"/>
                </a:solidFill>
                <a:uFill>
                  <a:solidFill>
                    <a:srgbClr val="C26D7A"/>
                  </a:solidFill>
                </a:uFill>
                <a:latin typeface="Arial"/>
                <a:cs typeface="Arial"/>
              </a:rPr>
              <a:t>	</a:t>
            </a:r>
            <a:r>
              <a:rPr dirty="0" sz="1300" spc="-20">
                <a:solidFill>
                  <a:srgbClr val="333333"/>
                </a:solidFill>
                <a:latin typeface="Arial"/>
                <a:cs typeface="Arial"/>
              </a:rPr>
              <a:t>small cubes </a:t>
            </a:r>
            <a:r>
              <a:rPr dirty="0" sz="1300" spc="55">
                <a:solidFill>
                  <a:srgbClr val="333333"/>
                </a:solidFill>
                <a:latin typeface="Arial"/>
                <a:cs typeface="Arial"/>
              </a:rPr>
              <a:t>with</a:t>
            </a:r>
            <a:r>
              <a:rPr dirty="0" sz="1300" spc="-35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u="sng" sz="1300">
                <a:solidFill>
                  <a:srgbClr val="333333"/>
                </a:solidFill>
                <a:uFill>
                  <a:solidFill>
                    <a:srgbClr val="C26D7A"/>
                  </a:solidFill>
                </a:uFill>
                <a:latin typeface="Arial"/>
                <a:cs typeface="Arial"/>
              </a:rPr>
              <a:t>	</a:t>
            </a:r>
            <a:r>
              <a:rPr dirty="0" sz="1300">
                <a:solidFill>
                  <a:srgbClr val="333333"/>
                </a:solidFill>
                <a:latin typeface="Arial"/>
                <a:cs typeface="Arial"/>
              </a:rPr>
              <a:t>big</a:t>
            </a:r>
            <a:r>
              <a:rPr dirty="0" sz="1300" spc="85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333333"/>
                </a:solidFill>
                <a:latin typeface="Arial"/>
                <a:cs typeface="Arial"/>
              </a:rPr>
              <a:t>cubes</a:t>
            </a:r>
            <a:endParaRPr sz="13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717184" y="8841857"/>
            <a:ext cx="287020" cy="6134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50" spc="-50">
                <a:solidFill>
                  <a:srgbClr val="676767"/>
                </a:solidFill>
                <a:latin typeface="Arial"/>
                <a:cs typeface="Arial"/>
              </a:rPr>
              <a:t>0</a:t>
            </a:r>
            <a:endParaRPr sz="385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856407" y="9346392"/>
            <a:ext cx="145415" cy="125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-25">
                <a:solidFill>
                  <a:srgbClr val="333333"/>
                </a:solidFill>
                <a:latin typeface="Arial"/>
                <a:cs typeface="Arial"/>
              </a:rPr>
              <a:t>3m</a:t>
            </a:r>
            <a:endParaRPr sz="65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720002" y="9974009"/>
            <a:ext cx="318135" cy="1555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50" spc="-85">
                <a:solidFill>
                  <a:srgbClr val="333333"/>
                </a:solidFill>
                <a:latin typeface="Arial"/>
                <a:cs typeface="Arial"/>
              </a:rPr>
              <a:t>TOTAL</a:t>
            </a:r>
            <a:endParaRPr sz="85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611089" y="9941459"/>
            <a:ext cx="313690" cy="7658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850" spc="-484">
                <a:solidFill>
                  <a:srgbClr val="676767"/>
                </a:solidFill>
                <a:latin typeface="Arial"/>
                <a:cs typeface="Arial"/>
              </a:rPr>
              <a:t>0</a:t>
            </a:r>
            <a:endParaRPr sz="48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31161" y="1995777"/>
            <a:ext cx="4897210" cy="87886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01424" y="3570414"/>
            <a:ext cx="5642171" cy="3076037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01424" y="6866170"/>
            <a:ext cx="659474" cy="805628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31161" y="8892447"/>
            <a:ext cx="268674" cy="854454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088335" y="8880241"/>
            <a:ext cx="476287" cy="87886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053123" y="8880241"/>
            <a:ext cx="488499" cy="878867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030122" y="8880241"/>
            <a:ext cx="2186035" cy="878867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6472621" y="7586352"/>
            <a:ext cx="195399" cy="1574638"/>
          </a:xfrm>
          <a:prstGeom prst="rect">
            <a:avLst/>
          </a:prstGeom>
        </p:spPr>
      </p:pic>
      <p:sp>
        <p:nvSpPr>
          <p:cNvPr id="10" name="object 10"/>
          <p:cNvSpPr/>
          <p:nvPr/>
        </p:nvSpPr>
        <p:spPr>
          <a:xfrm>
            <a:off x="1059433" y="7671796"/>
            <a:ext cx="0" cy="2245995"/>
          </a:xfrm>
          <a:custGeom>
            <a:avLst/>
            <a:gdLst/>
            <a:ahLst/>
            <a:cxnLst/>
            <a:rect l="l" t="t" r="r" b="b"/>
            <a:pathLst>
              <a:path w="0" h="2245995">
                <a:moveTo>
                  <a:pt x="0" y="2245995"/>
                </a:moveTo>
                <a:lnTo>
                  <a:pt x="0" y="0"/>
                </a:lnTo>
              </a:path>
            </a:pathLst>
          </a:custGeom>
          <a:ln w="244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6506206" y="6878374"/>
            <a:ext cx="0" cy="708025"/>
          </a:xfrm>
          <a:custGeom>
            <a:avLst/>
            <a:gdLst/>
            <a:ahLst/>
            <a:cxnLst/>
            <a:rect l="l" t="t" r="r" b="b"/>
            <a:pathLst>
              <a:path w="0" h="708025">
                <a:moveTo>
                  <a:pt x="0" y="707976"/>
                </a:moveTo>
                <a:lnTo>
                  <a:pt x="0" y="0"/>
                </a:lnTo>
              </a:path>
            </a:pathLst>
          </a:custGeom>
          <a:ln w="244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6634437" y="3472762"/>
            <a:ext cx="0" cy="622935"/>
          </a:xfrm>
          <a:custGeom>
            <a:avLst/>
            <a:gdLst/>
            <a:ahLst/>
            <a:cxnLst/>
            <a:rect l="l" t="t" r="r" b="b"/>
            <a:pathLst>
              <a:path w="0" h="622935">
                <a:moveTo>
                  <a:pt x="0" y="622531"/>
                </a:moveTo>
                <a:lnTo>
                  <a:pt x="0" y="0"/>
                </a:lnTo>
              </a:path>
            </a:pathLst>
          </a:custGeom>
          <a:ln w="122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6634437" y="946017"/>
            <a:ext cx="0" cy="1880235"/>
          </a:xfrm>
          <a:custGeom>
            <a:avLst/>
            <a:gdLst/>
            <a:ahLst/>
            <a:cxnLst/>
            <a:rect l="l" t="t" r="r" b="b"/>
            <a:pathLst>
              <a:path w="0" h="1880235">
                <a:moveTo>
                  <a:pt x="0" y="1879800"/>
                </a:moveTo>
                <a:lnTo>
                  <a:pt x="0" y="1061965"/>
                </a:lnTo>
              </a:path>
              <a:path w="0" h="1880235">
                <a:moveTo>
                  <a:pt x="0" y="1037552"/>
                </a:moveTo>
                <a:lnTo>
                  <a:pt x="0" y="622531"/>
                </a:lnTo>
              </a:path>
              <a:path w="0" h="1880235">
                <a:moveTo>
                  <a:pt x="0" y="610324"/>
                </a:moveTo>
                <a:lnTo>
                  <a:pt x="0" y="0"/>
                </a:lnTo>
              </a:path>
            </a:pathLst>
          </a:custGeom>
          <a:ln w="12209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660899" y="6887529"/>
            <a:ext cx="4872990" cy="0"/>
          </a:xfrm>
          <a:custGeom>
            <a:avLst/>
            <a:gdLst/>
            <a:ahLst/>
            <a:cxnLst/>
            <a:rect l="l" t="t" r="r" b="b"/>
            <a:pathLst>
              <a:path w="4872990" h="0">
                <a:moveTo>
                  <a:pt x="0" y="0"/>
                </a:moveTo>
                <a:lnTo>
                  <a:pt x="4872785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599836" y="8913807"/>
            <a:ext cx="488950" cy="0"/>
          </a:xfrm>
          <a:custGeom>
            <a:avLst/>
            <a:gdLst/>
            <a:ahLst/>
            <a:cxnLst/>
            <a:rect l="l" t="t" r="r" b="b"/>
            <a:pathLst>
              <a:path w="488950" h="0">
                <a:moveTo>
                  <a:pt x="0" y="0"/>
                </a:moveTo>
                <a:lnTo>
                  <a:pt x="488499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599836" y="9725539"/>
            <a:ext cx="488950" cy="0"/>
          </a:xfrm>
          <a:custGeom>
            <a:avLst/>
            <a:gdLst/>
            <a:ahLst/>
            <a:cxnLst/>
            <a:rect l="l" t="t" r="r" b="b"/>
            <a:pathLst>
              <a:path w="488950" h="0">
                <a:moveTo>
                  <a:pt x="0" y="0"/>
                </a:moveTo>
                <a:lnTo>
                  <a:pt x="488499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050274" y="9896430"/>
            <a:ext cx="5471795" cy="0"/>
          </a:xfrm>
          <a:custGeom>
            <a:avLst/>
            <a:gdLst/>
            <a:ahLst/>
            <a:cxnLst/>
            <a:rect l="l" t="t" r="r" b="b"/>
            <a:pathLst>
              <a:path w="5471795" h="0">
                <a:moveTo>
                  <a:pt x="0" y="0"/>
                </a:moveTo>
                <a:lnTo>
                  <a:pt x="5471197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 txBox="1"/>
          <p:nvPr/>
        </p:nvSpPr>
        <p:spPr>
          <a:xfrm>
            <a:off x="1018651" y="994095"/>
            <a:ext cx="4420235" cy="7232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The numbers</a:t>
            </a:r>
            <a:r>
              <a:rPr dirty="0" sz="1250" spc="2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in</a:t>
            </a:r>
            <a:r>
              <a:rPr dirty="0" sz="1250" spc="1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these</a:t>
            </a:r>
            <a:r>
              <a:rPr dirty="0" sz="1250" spc="1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three sequences</a:t>
            </a:r>
            <a:r>
              <a:rPr dirty="0" sz="1250" spc="9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go</a:t>
            </a:r>
            <a:r>
              <a:rPr dirty="0" sz="1250" spc="14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up</a:t>
            </a:r>
            <a:r>
              <a:rPr dirty="0" sz="1250" spc="19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in</a:t>
            </a:r>
            <a:r>
              <a:rPr dirty="0" sz="1250" spc="10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equal</a:t>
            </a:r>
            <a:r>
              <a:rPr dirty="0" sz="1250" spc="4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313131"/>
                </a:solidFill>
                <a:latin typeface="Arial"/>
                <a:cs typeface="Arial"/>
              </a:rPr>
              <a:t>steps.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50"/>
              </a:spcBef>
            </a:pPr>
            <a:endParaRPr sz="1250">
              <a:latin typeface="Arial"/>
              <a:cs typeface="Arial"/>
            </a:endParaRPr>
          </a:p>
          <a:p>
            <a:pPr marL="19050">
              <a:lnSpc>
                <a:spcPct val="100000"/>
              </a:lnSpc>
            </a:pPr>
            <a:r>
              <a:rPr dirty="0" sz="1250" spc="-10">
                <a:solidFill>
                  <a:srgbClr val="313131"/>
                </a:solidFill>
                <a:latin typeface="Arial"/>
                <a:cs typeface="Arial"/>
              </a:rPr>
              <a:t>Example:</a:t>
            </a:r>
            <a:endParaRPr sz="125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026506" y="3279762"/>
            <a:ext cx="2308860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Work</a:t>
            </a:r>
            <a:r>
              <a:rPr dirty="0" sz="1250" spc="1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out</a:t>
            </a:r>
            <a:r>
              <a:rPr dirty="0" sz="1250" spc="17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the</a:t>
            </a:r>
            <a:r>
              <a:rPr dirty="0" sz="1250" spc="16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missing</a:t>
            </a:r>
            <a:r>
              <a:rPr dirty="0" sz="1250" spc="3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313131"/>
                </a:solidFill>
                <a:latin typeface="Arial"/>
                <a:cs typeface="Arial"/>
              </a:rPr>
              <a:t>numbers.</a:t>
            </a:r>
            <a:endParaRPr sz="125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688443" y="9188725"/>
            <a:ext cx="302895" cy="2774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650" spc="-25">
                <a:solidFill>
                  <a:srgbClr val="313131"/>
                </a:solidFill>
                <a:latin typeface="Arial"/>
                <a:cs typeface="Arial"/>
              </a:rPr>
              <a:t>8.7</a:t>
            </a:r>
            <a:endParaRPr sz="165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596032" y="9153376"/>
            <a:ext cx="299720" cy="605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00" spc="-50">
                <a:solidFill>
                  <a:srgbClr val="484848"/>
                </a:solidFill>
                <a:latin typeface="Arial"/>
                <a:cs typeface="Arial"/>
              </a:rPr>
              <a:t>0</a:t>
            </a:r>
            <a:endParaRPr sz="38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856407" y="9651554"/>
            <a:ext cx="148590" cy="125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-25">
                <a:solidFill>
                  <a:srgbClr val="313131"/>
                </a:solidFill>
                <a:latin typeface="Arial"/>
                <a:cs typeface="Arial"/>
              </a:rPr>
              <a:t>3m</a:t>
            </a:r>
            <a:endParaRPr sz="6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70811" y="1190147"/>
            <a:ext cx="989212" cy="1318301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52574" y="4900922"/>
            <a:ext cx="683899" cy="683563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484834" y="3436142"/>
            <a:ext cx="170974" cy="1550225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448196" y="7732830"/>
            <a:ext cx="195399" cy="1415953"/>
          </a:xfrm>
          <a:prstGeom prst="rect">
            <a:avLst/>
          </a:prstGeom>
        </p:spPr>
      </p:pic>
      <p:sp>
        <p:nvSpPr>
          <p:cNvPr id="6" name="object 6"/>
          <p:cNvSpPr/>
          <p:nvPr/>
        </p:nvSpPr>
        <p:spPr>
          <a:xfrm>
            <a:off x="1025849" y="5584486"/>
            <a:ext cx="0" cy="4394835"/>
          </a:xfrm>
          <a:custGeom>
            <a:avLst/>
            <a:gdLst/>
            <a:ahLst/>
            <a:cxnLst/>
            <a:rect l="l" t="t" r="r" b="b"/>
            <a:pathLst>
              <a:path w="0" h="4394834">
                <a:moveTo>
                  <a:pt x="0" y="4394338"/>
                </a:moveTo>
                <a:lnTo>
                  <a:pt x="0" y="0"/>
                </a:lnTo>
              </a:path>
            </a:pathLst>
          </a:custGeom>
          <a:ln w="21371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4543047" y="1202354"/>
            <a:ext cx="0" cy="1282065"/>
          </a:xfrm>
          <a:custGeom>
            <a:avLst/>
            <a:gdLst/>
            <a:ahLst/>
            <a:cxnLst/>
            <a:rect l="l" t="t" r="r" b="b"/>
            <a:pathLst>
              <a:path w="0" h="1282064">
                <a:moveTo>
                  <a:pt x="0" y="1281682"/>
                </a:moveTo>
                <a:lnTo>
                  <a:pt x="0" y="0"/>
                </a:lnTo>
              </a:path>
            </a:pathLst>
          </a:custGeom>
          <a:ln w="671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4674332" y="2166667"/>
            <a:ext cx="0" cy="866775"/>
          </a:xfrm>
          <a:custGeom>
            <a:avLst/>
            <a:gdLst/>
            <a:ahLst/>
            <a:cxnLst/>
            <a:rect l="l" t="t" r="r" b="b"/>
            <a:pathLst>
              <a:path w="0" h="866775">
                <a:moveTo>
                  <a:pt x="0" y="866661"/>
                </a:moveTo>
                <a:lnTo>
                  <a:pt x="0" y="0"/>
                </a:lnTo>
              </a:path>
            </a:pathLst>
          </a:custGeom>
          <a:ln w="1526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5623853" y="2166667"/>
            <a:ext cx="0" cy="866775"/>
          </a:xfrm>
          <a:custGeom>
            <a:avLst/>
            <a:gdLst/>
            <a:ahLst/>
            <a:cxnLst/>
            <a:rect l="l" t="t" r="r" b="b"/>
            <a:pathLst>
              <a:path w="0" h="866775">
                <a:moveTo>
                  <a:pt x="0" y="866661"/>
                </a:moveTo>
                <a:lnTo>
                  <a:pt x="0" y="0"/>
                </a:lnTo>
              </a:path>
            </a:pathLst>
          </a:custGeom>
          <a:ln w="122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6478728" y="4778857"/>
            <a:ext cx="0" cy="2954020"/>
          </a:xfrm>
          <a:custGeom>
            <a:avLst/>
            <a:gdLst/>
            <a:ahLst/>
            <a:cxnLst/>
            <a:rect l="l" t="t" r="r" b="b"/>
            <a:pathLst>
              <a:path w="0" h="2954020">
                <a:moveTo>
                  <a:pt x="0" y="2953972"/>
                </a:moveTo>
                <a:lnTo>
                  <a:pt x="0" y="0"/>
                </a:lnTo>
              </a:path>
            </a:pathLst>
          </a:custGeom>
          <a:ln w="244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6600852" y="6402321"/>
            <a:ext cx="0" cy="1330960"/>
          </a:xfrm>
          <a:custGeom>
            <a:avLst/>
            <a:gdLst/>
            <a:ahLst/>
            <a:cxnLst/>
            <a:rect l="l" t="t" r="r" b="b"/>
            <a:pathLst>
              <a:path w="0" h="1330959">
                <a:moveTo>
                  <a:pt x="0" y="1330508"/>
                </a:moveTo>
                <a:lnTo>
                  <a:pt x="0" y="0"/>
                </a:lnTo>
              </a:path>
            </a:pathLst>
          </a:custGeom>
          <a:ln w="1526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6613065" y="1031463"/>
            <a:ext cx="0" cy="2404745"/>
          </a:xfrm>
          <a:custGeom>
            <a:avLst/>
            <a:gdLst/>
            <a:ahLst/>
            <a:cxnLst/>
            <a:rect l="l" t="t" r="r" b="b"/>
            <a:pathLst>
              <a:path w="0" h="2404745">
                <a:moveTo>
                  <a:pt x="0" y="2404679"/>
                </a:moveTo>
                <a:lnTo>
                  <a:pt x="0" y="0"/>
                </a:lnTo>
              </a:path>
            </a:pathLst>
          </a:custGeom>
          <a:ln w="1526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4665172" y="2175822"/>
            <a:ext cx="977265" cy="0"/>
          </a:xfrm>
          <a:custGeom>
            <a:avLst/>
            <a:gdLst/>
            <a:ahLst/>
            <a:cxnLst/>
            <a:rect l="l" t="t" r="r" b="b"/>
            <a:pathLst>
              <a:path w="977264" h="0">
                <a:moveTo>
                  <a:pt x="0" y="0"/>
                </a:moveTo>
                <a:lnTo>
                  <a:pt x="976999" y="0"/>
                </a:lnTo>
              </a:path>
            </a:pathLst>
          </a:custGeom>
          <a:ln w="1220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4665172" y="3018070"/>
            <a:ext cx="977265" cy="0"/>
          </a:xfrm>
          <a:custGeom>
            <a:avLst/>
            <a:gdLst/>
            <a:ahLst/>
            <a:cxnLst/>
            <a:rect l="l" t="t" r="r" b="b"/>
            <a:pathLst>
              <a:path w="977264" h="0">
                <a:moveTo>
                  <a:pt x="0" y="0"/>
                </a:moveTo>
                <a:lnTo>
                  <a:pt x="976999" y="0"/>
                </a:lnTo>
              </a:path>
            </a:pathLst>
          </a:custGeom>
          <a:ln w="1220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013637" y="4791063"/>
            <a:ext cx="5471795" cy="0"/>
          </a:xfrm>
          <a:custGeom>
            <a:avLst/>
            <a:gdLst/>
            <a:ahLst/>
            <a:cxnLst/>
            <a:rect l="l" t="t" r="r" b="b"/>
            <a:pathLst>
              <a:path w="5471795" h="0">
                <a:moveTo>
                  <a:pt x="0" y="0"/>
                </a:moveTo>
                <a:lnTo>
                  <a:pt x="5471197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4677385" y="9191505"/>
            <a:ext cx="1588135" cy="0"/>
          </a:xfrm>
          <a:custGeom>
            <a:avLst/>
            <a:gdLst/>
            <a:ahLst/>
            <a:cxnLst/>
            <a:rect l="l" t="t" r="r" b="b"/>
            <a:pathLst>
              <a:path w="1588135" h="0">
                <a:moveTo>
                  <a:pt x="0" y="0"/>
                </a:moveTo>
                <a:lnTo>
                  <a:pt x="1587624" y="0"/>
                </a:lnTo>
              </a:path>
            </a:pathLst>
          </a:custGeom>
          <a:ln w="21361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2515773" y="9188453"/>
            <a:ext cx="1624330" cy="0"/>
          </a:xfrm>
          <a:custGeom>
            <a:avLst/>
            <a:gdLst/>
            <a:ahLst/>
            <a:cxnLst/>
            <a:rect l="l" t="t" r="r" b="b"/>
            <a:pathLst>
              <a:path w="1624329" h="0">
                <a:moveTo>
                  <a:pt x="0" y="0"/>
                </a:moveTo>
                <a:lnTo>
                  <a:pt x="1624261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4677385" y="9749952"/>
            <a:ext cx="1637030" cy="0"/>
          </a:xfrm>
          <a:custGeom>
            <a:avLst/>
            <a:gdLst/>
            <a:ahLst/>
            <a:cxnLst/>
            <a:rect l="l" t="t" r="r" b="b"/>
            <a:pathLst>
              <a:path w="1637029" h="0">
                <a:moveTo>
                  <a:pt x="0" y="0"/>
                </a:moveTo>
                <a:lnTo>
                  <a:pt x="1636474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013637" y="9957463"/>
            <a:ext cx="5483860" cy="0"/>
          </a:xfrm>
          <a:custGeom>
            <a:avLst/>
            <a:gdLst/>
            <a:ahLst/>
            <a:cxnLst/>
            <a:rect l="l" t="t" r="r" b="b"/>
            <a:pathLst>
              <a:path w="5483860" h="0">
                <a:moveTo>
                  <a:pt x="0" y="0"/>
                </a:moveTo>
                <a:lnTo>
                  <a:pt x="5483409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 txBox="1"/>
          <p:nvPr/>
        </p:nvSpPr>
        <p:spPr>
          <a:xfrm>
            <a:off x="2128027" y="2172770"/>
            <a:ext cx="1337310" cy="842644"/>
          </a:xfrm>
          <a:prstGeom prst="rect">
            <a:avLst/>
          </a:prstGeom>
          <a:ln w="12212">
            <a:solidFill>
              <a:srgbClr val="000000"/>
            </a:solidFill>
          </a:ln>
        </p:spPr>
        <p:txBody>
          <a:bodyPr wrap="square" lIns="0" tIns="156845" rIns="0" bIns="0" rtlCol="0" vert="horz">
            <a:spAutoFit/>
          </a:bodyPr>
          <a:lstStyle/>
          <a:p>
            <a:pPr algn="ctr" marL="7620">
              <a:lnSpc>
                <a:spcPct val="100000"/>
              </a:lnSpc>
              <a:spcBef>
                <a:spcPts val="1235"/>
              </a:spcBef>
            </a:pPr>
            <a:r>
              <a:rPr dirty="0" sz="1600">
                <a:solidFill>
                  <a:srgbClr val="313131"/>
                </a:solidFill>
                <a:latin typeface="Arial"/>
                <a:cs typeface="Arial"/>
              </a:rPr>
              <a:t>1</a:t>
            </a:r>
            <a:r>
              <a:rPr dirty="0" sz="1600" spc="-9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313131"/>
                </a:solidFill>
                <a:latin typeface="Arial"/>
                <a:cs typeface="Arial"/>
              </a:rPr>
              <a:t>notepad</a:t>
            </a:r>
            <a:endParaRPr sz="1250">
              <a:latin typeface="Arial"/>
              <a:cs typeface="Arial"/>
            </a:endParaRPr>
          </a:p>
          <a:p>
            <a:pPr algn="ctr" marL="5080">
              <a:lnSpc>
                <a:spcPct val="100000"/>
              </a:lnSpc>
              <a:spcBef>
                <a:spcPts val="480"/>
              </a:spcBef>
            </a:pPr>
            <a:r>
              <a:rPr dirty="0" sz="1600" spc="-10">
                <a:solidFill>
                  <a:srgbClr val="313131"/>
                </a:solidFill>
                <a:latin typeface="Arial"/>
                <a:cs typeface="Arial"/>
              </a:rPr>
              <a:t>£1.15</a:t>
            </a:r>
            <a:endParaRPr sz="16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681964" y="2261792"/>
            <a:ext cx="935990" cy="629920"/>
          </a:xfrm>
          <a:prstGeom prst="rect">
            <a:avLst/>
          </a:prstGeom>
        </p:spPr>
        <p:txBody>
          <a:bodyPr wrap="square" lIns="0" tIns="70485" rIns="0" bIns="0" rtlCol="0" vert="horz">
            <a:spAutoFit/>
          </a:bodyPr>
          <a:lstStyle/>
          <a:p>
            <a:pPr algn="ctr" marL="3810">
              <a:lnSpc>
                <a:spcPct val="100000"/>
              </a:lnSpc>
              <a:spcBef>
                <a:spcPts val="555"/>
              </a:spcBef>
            </a:pPr>
            <a:r>
              <a:rPr dirty="0" sz="1600">
                <a:solidFill>
                  <a:srgbClr val="313131"/>
                </a:solidFill>
                <a:latin typeface="Arial"/>
                <a:cs typeface="Arial"/>
              </a:rPr>
              <a:t>1</a:t>
            </a:r>
            <a:r>
              <a:rPr dirty="0" sz="1600" spc="-9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313131"/>
                </a:solidFill>
                <a:latin typeface="Arial"/>
                <a:cs typeface="Arial"/>
              </a:rPr>
              <a:t>pencil</a:t>
            </a:r>
            <a:endParaRPr sz="125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459"/>
              </a:spcBef>
            </a:pPr>
            <a:r>
              <a:rPr dirty="0" sz="1600" spc="-25">
                <a:solidFill>
                  <a:srgbClr val="313131"/>
                </a:solidFill>
                <a:latin typeface="Arial"/>
                <a:cs typeface="Arial"/>
              </a:rPr>
              <a:t>95p</a:t>
            </a:r>
            <a:endParaRPr sz="16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996675" y="3503802"/>
            <a:ext cx="4711065" cy="11766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3970">
              <a:lnSpc>
                <a:spcPct val="100000"/>
              </a:lnSpc>
              <a:spcBef>
                <a:spcPts val="100"/>
              </a:spcBef>
            </a:pP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Lili</a:t>
            </a:r>
            <a:r>
              <a:rPr dirty="0" sz="1250" spc="-9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has</a:t>
            </a:r>
            <a:r>
              <a:rPr dirty="0" sz="1250" spc="2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600" spc="-25">
                <a:solidFill>
                  <a:srgbClr val="313131"/>
                </a:solidFill>
                <a:latin typeface="Arial"/>
                <a:cs typeface="Arial"/>
              </a:rPr>
              <a:t>£10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95"/>
              </a:spcBef>
            </a:pPr>
            <a:endParaRPr sz="12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250" spc="-40">
                <a:solidFill>
                  <a:srgbClr val="313131"/>
                </a:solidFill>
                <a:latin typeface="Arial"/>
                <a:cs typeface="Arial"/>
              </a:rPr>
              <a:t>She</a:t>
            </a:r>
            <a:r>
              <a:rPr dirty="0" sz="1250" spc="8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wants</a:t>
            </a:r>
            <a:r>
              <a:rPr dirty="0" sz="1250" spc="6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b="1">
                <a:solidFill>
                  <a:srgbClr val="313131"/>
                </a:solidFill>
                <a:latin typeface="Arial"/>
                <a:cs typeface="Arial"/>
              </a:rPr>
              <a:t>four</a:t>
            </a:r>
            <a:r>
              <a:rPr dirty="0" sz="1250" spc="35" b="1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b="1">
                <a:solidFill>
                  <a:srgbClr val="313131"/>
                </a:solidFill>
                <a:latin typeface="Arial"/>
                <a:cs typeface="Arial"/>
              </a:rPr>
              <a:t>notepads</a:t>
            </a:r>
            <a:r>
              <a:rPr dirty="0" sz="1250" spc="90" b="1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and</a:t>
            </a:r>
            <a:r>
              <a:rPr dirty="0" sz="1250" spc="4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80">
                <a:solidFill>
                  <a:srgbClr val="313131"/>
                </a:solidFill>
                <a:latin typeface="Arial"/>
                <a:cs typeface="Arial"/>
              </a:rPr>
              <a:t>as</a:t>
            </a:r>
            <a:r>
              <a:rPr dirty="0" sz="1250" spc="3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many</a:t>
            </a:r>
            <a:r>
              <a:rPr dirty="0" sz="1250" spc="6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pencils</a:t>
            </a:r>
            <a:r>
              <a:rPr dirty="0" sz="1250" spc="114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80">
                <a:solidFill>
                  <a:srgbClr val="313131"/>
                </a:solidFill>
                <a:latin typeface="Arial"/>
                <a:cs typeface="Arial"/>
              </a:rPr>
              <a:t>as</a:t>
            </a:r>
            <a:r>
              <a:rPr dirty="0" sz="1250" spc="4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313131"/>
                </a:solidFill>
                <a:latin typeface="Arial"/>
                <a:cs typeface="Arial"/>
              </a:rPr>
              <a:t>possible.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70"/>
              </a:spcBef>
            </a:pPr>
            <a:endParaRPr sz="12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How</a:t>
            </a:r>
            <a:r>
              <a:rPr dirty="0" sz="1250" spc="3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many</a:t>
            </a:r>
            <a:r>
              <a:rPr dirty="0" sz="1250" spc="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b="1">
                <a:solidFill>
                  <a:srgbClr val="313131"/>
                </a:solidFill>
                <a:latin typeface="Arial"/>
                <a:cs typeface="Arial"/>
              </a:rPr>
              <a:t>pencils</a:t>
            </a:r>
            <a:r>
              <a:rPr dirty="0" sz="1250" spc="35" b="1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can </a:t>
            </a:r>
            <a:r>
              <a:rPr dirty="0" sz="1250" spc="-20">
                <a:solidFill>
                  <a:srgbClr val="313131"/>
                </a:solidFill>
                <a:latin typeface="Arial"/>
                <a:cs typeface="Arial"/>
              </a:rPr>
              <a:t>she</a:t>
            </a:r>
            <a:r>
              <a:rPr dirty="0" sz="1250" spc="-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buy,</a:t>
            </a:r>
            <a:r>
              <a:rPr dirty="0" sz="1250" spc="-10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and</a:t>
            </a:r>
            <a:r>
              <a:rPr dirty="0" sz="1250" spc="1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65">
                <a:solidFill>
                  <a:srgbClr val="313131"/>
                </a:solidFill>
                <a:latin typeface="Arial"/>
                <a:cs typeface="Arial"/>
              </a:rPr>
              <a:t>how</a:t>
            </a:r>
            <a:r>
              <a:rPr dirty="0" sz="1250" spc="-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55">
                <a:solidFill>
                  <a:srgbClr val="313131"/>
                </a:solidFill>
                <a:latin typeface="Arial"/>
                <a:cs typeface="Arial"/>
              </a:rPr>
              <a:t>much</a:t>
            </a:r>
            <a:r>
              <a:rPr dirty="0" sz="1250" spc="1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50">
                <a:solidFill>
                  <a:srgbClr val="313131"/>
                </a:solidFill>
                <a:latin typeface="Arial"/>
                <a:cs typeface="Arial"/>
              </a:rPr>
              <a:t>will</a:t>
            </a:r>
            <a:r>
              <a:rPr dirty="0" sz="1250" spc="-3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80">
                <a:solidFill>
                  <a:srgbClr val="313131"/>
                </a:solidFill>
                <a:latin typeface="Arial"/>
                <a:cs typeface="Arial"/>
              </a:rPr>
              <a:t>be</a:t>
            </a:r>
            <a:r>
              <a:rPr dirty="0" sz="1250" spc="-9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50">
                <a:solidFill>
                  <a:srgbClr val="313131"/>
                </a:solidFill>
                <a:latin typeface="Arial"/>
                <a:cs typeface="Arial"/>
              </a:rPr>
              <a:t>left</a:t>
            </a:r>
            <a:r>
              <a:rPr dirty="0" sz="1250" spc="-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313131"/>
                </a:solidFill>
                <a:latin typeface="Arial"/>
                <a:cs typeface="Arial"/>
              </a:rPr>
              <a:t>over?</a:t>
            </a:r>
            <a:endParaRPr sz="1250">
              <a:latin typeface="Arial"/>
              <a:cs typeface="Arial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4069470" y="9563803"/>
            <a:ext cx="24765" cy="0"/>
          </a:xfrm>
          <a:custGeom>
            <a:avLst/>
            <a:gdLst/>
            <a:ahLst/>
            <a:cxnLst/>
            <a:rect l="l" t="t" r="r" b="b"/>
            <a:pathLst>
              <a:path w="24764" h="0">
                <a:moveTo>
                  <a:pt x="0" y="0"/>
                </a:moveTo>
                <a:lnTo>
                  <a:pt x="24424" y="0"/>
                </a:lnTo>
              </a:path>
            </a:pathLst>
          </a:custGeom>
          <a:ln w="12715">
            <a:solidFill>
              <a:srgbClr val="B56E7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3515375" y="9055216"/>
            <a:ext cx="1050925" cy="6210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heavy" sz="1250">
                <a:solidFill>
                  <a:srgbClr val="313131"/>
                </a:solidFill>
                <a:uFill>
                  <a:solidFill>
                    <a:srgbClr val="313131"/>
                  </a:solidFill>
                </a:uFill>
                <a:latin typeface="Arial"/>
                <a:cs typeface="Arial"/>
              </a:rPr>
              <a:t>pencils</a:t>
            </a:r>
            <a:r>
              <a:rPr dirty="0" sz="1250" spc="-8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3900" spc="-490">
                <a:solidFill>
                  <a:srgbClr val="B56E79"/>
                </a:solidFill>
                <a:latin typeface="Arial"/>
                <a:cs typeface="Arial"/>
              </a:rPr>
              <a:t>I</a:t>
            </a:r>
            <a:r>
              <a:rPr dirty="0" sz="3900" spc="-15">
                <a:solidFill>
                  <a:srgbClr val="B56E79"/>
                </a:solidFill>
                <a:latin typeface="Arial"/>
                <a:cs typeface="Arial"/>
              </a:rPr>
              <a:t> </a:t>
            </a:r>
            <a:r>
              <a:rPr dirty="0" sz="1250" spc="-25">
                <a:solidFill>
                  <a:srgbClr val="313131"/>
                </a:solidFill>
                <a:latin typeface="Arial"/>
                <a:cs typeface="Arial"/>
              </a:rPr>
              <a:t>and</a:t>
            </a:r>
            <a:endParaRPr sz="1250">
              <a:latin typeface="Arial"/>
              <a:cs typeface="Arial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6231081" y="9569907"/>
            <a:ext cx="24765" cy="0"/>
          </a:xfrm>
          <a:custGeom>
            <a:avLst/>
            <a:gdLst/>
            <a:ahLst/>
            <a:cxnLst/>
            <a:rect l="l" t="t" r="r" b="b"/>
            <a:pathLst>
              <a:path w="24764" h="0">
                <a:moveTo>
                  <a:pt x="0" y="0"/>
                </a:moveTo>
                <a:lnTo>
                  <a:pt x="24424" y="0"/>
                </a:lnTo>
              </a:path>
            </a:pathLst>
          </a:custGeom>
          <a:ln w="12715">
            <a:solidFill>
              <a:srgbClr val="B56E7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 txBox="1"/>
          <p:nvPr/>
        </p:nvSpPr>
        <p:spPr>
          <a:xfrm>
            <a:off x="5591816" y="9061319"/>
            <a:ext cx="729615" cy="6210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250" spc="50">
                <a:solidFill>
                  <a:srgbClr val="313131"/>
                </a:solidFill>
                <a:latin typeface="Arial"/>
                <a:cs typeface="Arial"/>
              </a:rPr>
              <a:t>left</a:t>
            </a:r>
            <a:r>
              <a:rPr dirty="0" sz="1250" spc="-1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over</a:t>
            </a:r>
            <a:r>
              <a:rPr dirty="0" sz="1250" spc="-10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3900" spc="-540">
                <a:solidFill>
                  <a:srgbClr val="B56E79"/>
                </a:solidFill>
                <a:latin typeface="Arial"/>
                <a:cs typeface="Arial"/>
              </a:rPr>
              <a:t>I</a:t>
            </a:r>
            <a:endParaRPr sz="39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562446" y="9180841"/>
            <a:ext cx="299720" cy="605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00" spc="-50">
                <a:solidFill>
                  <a:srgbClr val="4D4D4D"/>
                </a:solidFill>
                <a:latin typeface="Arial"/>
                <a:cs typeface="Arial"/>
              </a:rPr>
              <a:t>0</a:t>
            </a:r>
            <a:endParaRPr sz="38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6825303" y="9682071"/>
            <a:ext cx="146050" cy="125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-25">
                <a:solidFill>
                  <a:srgbClr val="313131"/>
                </a:solidFill>
                <a:latin typeface="Arial"/>
                <a:cs typeface="Arial"/>
              </a:rPr>
              <a:t>4m</a:t>
            </a:r>
            <a:endParaRPr sz="65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683366" y="9946544"/>
            <a:ext cx="321945" cy="1555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50" spc="-80">
                <a:solidFill>
                  <a:srgbClr val="313131"/>
                </a:solidFill>
                <a:latin typeface="Arial"/>
                <a:cs typeface="Arial"/>
              </a:rPr>
              <a:t>TOTAL</a:t>
            </a:r>
            <a:endParaRPr sz="85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577772" y="9917300"/>
            <a:ext cx="314325" cy="7581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800" spc="-480">
                <a:solidFill>
                  <a:srgbClr val="6B6B6B"/>
                </a:solidFill>
                <a:latin typeface="Arial"/>
                <a:cs typeface="Arial"/>
              </a:rPr>
              <a:t>0</a:t>
            </a:r>
            <a:endParaRPr sz="4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62486" y="1141322"/>
            <a:ext cx="573987" cy="125726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634845" y="1251179"/>
            <a:ext cx="503765" cy="114741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665172" y="1129115"/>
            <a:ext cx="635049" cy="915487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62486" y="7037059"/>
            <a:ext cx="476287" cy="585911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674536" y="6463355"/>
            <a:ext cx="476287" cy="1184030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775084" y="6365702"/>
            <a:ext cx="732749" cy="1293888"/>
          </a:xfrm>
          <a:prstGeom prst="rect">
            <a:avLst/>
          </a:prstGeom>
        </p:spPr>
      </p:pic>
      <p:sp>
        <p:nvSpPr>
          <p:cNvPr id="8" name="object 8"/>
          <p:cNvSpPr/>
          <p:nvPr/>
        </p:nvSpPr>
        <p:spPr>
          <a:xfrm>
            <a:off x="6472621" y="6390114"/>
            <a:ext cx="0" cy="1209040"/>
          </a:xfrm>
          <a:custGeom>
            <a:avLst/>
            <a:gdLst/>
            <a:ahLst/>
            <a:cxnLst/>
            <a:rect l="l" t="t" r="r" b="b"/>
            <a:pathLst>
              <a:path w="0" h="1209040">
                <a:moveTo>
                  <a:pt x="0" y="1208443"/>
                </a:moveTo>
                <a:lnTo>
                  <a:pt x="0" y="0"/>
                </a:lnTo>
              </a:path>
            </a:pathLst>
          </a:custGeom>
          <a:ln w="122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6521471" y="1141321"/>
            <a:ext cx="0" cy="1001394"/>
          </a:xfrm>
          <a:custGeom>
            <a:avLst/>
            <a:gdLst/>
            <a:ahLst/>
            <a:cxnLst/>
            <a:rect l="l" t="t" r="r" b="b"/>
            <a:pathLst>
              <a:path w="0" h="1001394">
                <a:moveTo>
                  <a:pt x="0" y="1000932"/>
                </a:moveTo>
                <a:lnTo>
                  <a:pt x="0" y="0"/>
                </a:lnTo>
              </a:path>
            </a:pathLst>
          </a:custGeom>
          <a:ln w="1526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6628331" y="7781655"/>
            <a:ext cx="0" cy="513080"/>
          </a:xfrm>
          <a:custGeom>
            <a:avLst/>
            <a:gdLst/>
            <a:ahLst/>
            <a:cxnLst/>
            <a:rect l="l" t="t" r="r" b="b"/>
            <a:pathLst>
              <a:path w="0" h="513079">
                <a:moveTo>
                  <a:pt x="0" y="512672"/>
                </a:moveTo>
                <a:lnTo>
                  <a:pt x="0" y="0"/>
                </a:lnTo>
              </a:path>
            </a:pathLst>
          </a:custGeom>
          <a:ln w="1831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6631384" y="6609832"/>
            <a:ext cx="0" cy="769620"/>
          </a:xfrm>
          <a:custGeom>
            <a:avLst/>
            <a:gdLst/>
            <a:ahLst/>
            <a:cxnLst/>
            <a:rect l="l" t="t" r="r" b="b"/>
            <a:pathLst>
              <a:path w="0" h="769620">
                <a:moveTo>
                  <a:pt x="0" y="769009"/>
                </a:moveTo>
                <a:lnTo>
                  <a:pt x="0" y="0"/>
                </a:lnTo>
              </a:path>
            </a:pathLst>
          </a:custGeom>
          <a:ln w="1831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6634437" y="4583553"/>
            <a:ext cx="0" cy="1623695"/>
          </a:xfrm>
          <a:custGeom>
            <a:avLst/>
            <a:gdLst/>
            <a:ahLst/>
            <a:cxnLst/>
            <a:rect l="l" t="t" r="r" b="b"/>
            <a:pathLst>
              <a:path w="0" h="1623695">
                <a:moveTo>
                  <a:pt x="0" y="1623463"/>
                </a:moveTo>
                <a:lnTo>
                  <a:pt x="0" y="0"/>
                </a:lnTo>
              </a:path>
            </a:pathLst>
          </a:custGeom>
          <a:ln w="21371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6640543" y="1361038"/>
            <a:ext cx="0" cy="2539365"/>
          </a:xfrm>
          <a:custGeom>
            <a:avLst/>
            <a:gdLst/>
            <a:ahLst/>
            <a:cxnLst/>
            <a:rect l="l" t="t" r="r" b="b"/>
            <a:pathLst>
              <a:path w="0" h="2539365">
                <a:moveTo>
                  <a:pt x="0" y="2538951"/>
                </a:moveTo>
                <a:lnTo>
                  <a:pt x="0" y="0"/>
                </a:lnTo>
              </a:path>
            </a:pathLst>
          </a:custGeom>
          <a:ln w="21371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5300222" y="1150476"/>
            <a:ext cx="1233805" cy="0"/>
          </a:xfrm>
          <a:custGeom>
            <a:avLst/>
            <a:gdLst/>
            <a:ahLst/>
            <a:cxnLst/>
            <a:rect l="l" t="t" r="r" b="b"/>
            <a:pathLst>
              <a:path w="1233804" h="0">
                <a:moveTo>
                  <a:pt x="0" y="0"/>
                </a:moveTo>
                <a:lnTo>
                  <a:pt x="1233461" y="0"/>
                </a:lnTo>
              </a:path>
            </a:pathLst>
          </a:custGeom>
          <a:ln w="1220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5263584" y="2120892"/>
            <a:ext cx="1270635" cy="0"/>
          </a:xfrm>
          <a:custGeom>
            <a:avLst/>
            <a:gdLst/>
            <a:ahLst/>
            <a:cxnLst/>
            <a:rect l="l" t="t" r="r" b="b"/>
            <a:pathLst>
              <a:path w="1270634" h="0">
                <a:moveTo>
                  <a:pt x="0" y="0"/>
                </a:moveTo>
                <a:lnTo>
                  <a:pt x="1270099" y="0"/>
                </a:lnTo>
              </a:path>
            </a:pathLst>
          </a:custGeom>
          <a:ln w="1220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5507835" y="6399269"/>
            <a:ext cx="977265" cy="0"/>
          </a:xfrm>
          <a:custGeom>
            <a:avLst/>
            <a:gdLst/>
            <a:ahLst/>
            <a:cxnLst/>
            <a:rect l="l" t="t" r="r" b="b"/>
            <a:pathLst>
              <a:path w="977264" h="0">
                <a:moveTo>
                  <a:pt x="0" y="0"/>
                </a:moveTo>
                <a:lnTo>
                  <a:pt x="976999" y="0"/>
                </a:lnTo>
              </a:path>
            </a:pathLst>
          </a:custGeom>
          <a:ln w="1220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636474" y="6686122"/>
            <a:ext cx="879475" cy="0"/>
          </a:xfrm>
          <a:custGeom>
            <a:avLst/>
            <a:gdLst/>
            <a:ahLst/>
            <a:cxnLst/>
            <a:rect l="l" t="t" r="r" b="b"/>
            <a:pathLst>
              <a:path w="879475" h="0">
                <a:moveTo>
                  <a:pt x="0" y="0"/>
                </a:moveTo>
                <a:lnTo>
                  <a:pt x="879299" y="0"/>
                </a:lnTo>
              </a:path>
            </a:pathLst>
          </a:custGeom>
          <a:ln w="1220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5507835" y="7586351"/>
            <a:ext cx="977265" cy="0"/>
          </a:xfrm>
          <a:custGeom>
            <a:avLst/>
            <a:gdLst/>
            <a:ahLst/>
            <a:cxnLst/>
            <a:rect l="l" t="t" r="r" b="b"/>
            <a:pathLst>
              <a:path w="977264" h="0">
                <a:moveTo>
                  <a:pt x="0" y="0"/>
                </a:moveTo>
                <a:lnTo>
                  <a:pt x="976999" y="0"/>
                </a:lnTo>
              </a:path>
            </a:pathLst>
          </a:custGeom>
          <a:ln w="1220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2686748" y="3924402"/>
            <a:ext cx="571500" cy="0"/>
          </a:xfrm>
          <a:custGeom>
            <a:avLst/>
            <a:gdLst/>
            <a:ahLst/>
            <a:cxnLst/>
            <a:rect l="l" t="t" r="r" b="b"/>
            <a:pathLst>
              <a:path w="571500" h="0">
                <a:moveTo>
                  <a:pt x="0" y="0"/>
                </a:moveTo>
                <a:lnTo>
                  <a:pt x="570934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2686748" y="4516417"/>
            <a:ext cx="571500" cy="0"/>
          </a:xfrm>
          <a:custGeom>
            <a:avLst/>
            <a:gdLst/>
            <a:ahLst/>
            <a:cxnLst/>
            <a:rect l="l" t="t" r="r" b="b"/>
            <a:pathLst>
              <a:path w="571500" h="0">
                <a:moveTo>
                  <a:pt x="0" y="0"/>
                </a:moveTo>
                <a:lnTo>
                  <a:pt x="570934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4179726" y="8306534"/>
            <a:ext cx="1765300" cy="0"/>
          </a:xfrm>
          <a:custGeom>
            <a:avLst/>
            <a:gdLst/>
            <a:ahLst/>
            <a:cxnLst/>
            <a:rect l="l" t="t" r="r" b="b"/>
            <a:pathLst>
              <a:path w="1765300" h="0">
                <a:moveTo>
                  <a:pt x="0" y="0"/>
                </a:moveTo>
                <a:lnTo>
                  <a:pt x="1764705" y="0"/>
                </a:lnTo>
              </a:path>
            </a:pathLst>
          </a:custGeom>
          <a:ln w="1220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4179726" y="9753004"/>
            <a:ext cx="1765300" cy="0"/>
          </a:xfrm>
          <a:custGeom>
            <a:avLst/>
            <a:gdLst/>
            <a:ahLst/>
            <a:cxnLst/>
            <a:rect l="l" t="t" r="r" b="b"/>
            <a:pathLst>
              <a:path w="1765300" h="0">
                <a:moveTo>
                  <a:pt x="0" y="0"/>
                </a:moveTo>
                <a:lnTo>
                  <a:pt x="1764705" y="0"/>
                </a:lnTo>
              </a:path>
            </a:pathLst>
          </a:custGeom>
          <a:ln w="1220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1779971" y="1147424"/>
            <a:ext cx="775970" cy="683895"/>
          </a:xfrm>
          <a:prstGeom prst="rect">
            <a:avLst/>
          </a:prstGeom>
          <a:ln w="12212">
            <a:solidFill>
              <a:srgbClr val="000000"/>
            </a:solidFill>
          </a:ln>
        </p:spPr>
        <p:txBody>
          <a:bodyPr wrap="square" lIns="0" tIns="50165" rIns="0" bIns="0" rtlCol="0" vert="horz">
            <a:spAutoFit/>
          </a:bodyPr>
          <a:lstStyle/>
          <a:p>
            <a:pPr marL="107950" marR="100965" indent="-4445">
              <a:lnSpc>
                <a:spcPct val="120100"/>
              </a:lnSpc>
              <a:spcBef>
                <a:spcPts val="395"/>
              </a:spcBef>
            </a:pP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dirty="0" sz="1250" spc="5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get</a:t>
            </a:r>
            <a:r>
              <a:rPr dirty="0" sz="1250" spc="2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30">
                <a:solidFill>
                  <a:srgbClr val="2D2D2D"/>
                </a:solidFill>
                <a:latin typeface="Arial"/>
                <a:cs typeface="Arial"/>
              </a:rPr>
              <a:t>up </a:t>
            </a:r>
            <a:r>
              <a:rPr dirty="0" sz="1250" spc="-10">
                <a:solidFill>
                  <a:srgbClr val="2D2D2D"/>
                </a:solidFill>
                <a:latin typeface="Arial"/>
                <a:cs typeface="Arial"/>
              </a:rPr>
              <a:t>first.</a:t>
            </a:r>
            <a:endParaRPr sz="125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318745" y="1147424"/>
            <a:ext cx="1191260" cy="970915"/>
          </a:xfrm>
          <a:prstGeom prst="rect">
            <a:avLst/>
          </a:prstGeom>
          <a:ln w="12212">
            <a:solidFill>
              <a:srgbClr val="000000"/>
            </a:solidFill>
          </a:ln>
        </p:spPr>
        <p:txBody>
          <a:bodyPr wrap="square" lIns="0" tIns="91440" rIns="0" bIns="0" rtlCol="0" vert="horz">
            <a:spAutoFit/>
          </a:bodyPr>
          <a:lstStyle/>
          <a:p>
            <a:pPr marL="109855">
              <a:lnSpc>
                <a:spcPct val="100000"/>
              </a:lnSpc>
              <a:spcBef>
                <a:spcPts val="720"/>
              </a:spcBef>
            </a:pP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dirty="0" sz="1250" spc="3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get</a:t>
            </a:r>
            <a:r>
              <a:rPr dirty="0" sz="1250" spc="7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30">
                <a:solidFill>
                  <a:srgbClr val="2D2D2D"/>
                </a:solidFill>
                <a:latin typeface="Arial"/>
                <a:cs typeface="Arial"/>
              </a:rPr>
              <a:t>up</a:t>
            </a:r>
            <a:endParaRPr sz="1250">
              <a:latin typeface="Arial"/>
              <a:cs typeface="Arial"/>
            </a:endParaRPr>
          </a:p>
          <a:p>
            <a:pPr marL="116205" marR="172085" indent="1905">
              <a:lnSpc>
                <a:spcPts val="1989"/>
              </a:lnSpc>
              <a:spcBef>
                <a:spcPts val="345"/>
              </a:spcBef>
            </a:pPr>
            <a:r>
              <a:rPr dirty="0" sz="1800">
                <a:solidFill>
                  <a:srgbClr val="2D2D2D"/>
                </a:solidFill>
                <a:latin typeface="Arial"/>
                <a:cs typeface="Arial"/>
              </a:rPr>
              <a:t>20</a:t>
            </a:r>
            <a:r>
              <a:rPr dirty="0" sz="1800" spc="-10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D2D2D"/>
                </a:solidFill>
                <a:latin typeface="Arial"/>
                <a:cs typeface="Arial"/>
              </a:rPr>
              <a:t>minutes </a:t>
            </a: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after</a:t>
            </a:r>
            <a:r>
              <a:rPr dirty="0" sz="1250" spc="9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-20">
                <a:solidFill>
                  <a:srgbClr val="2D2D2D"/>
                </a:solidFill>
                <a:latin typeface="Arial"/>
                <a:cs typeface="Arial"/>
              </a:rPr>
              <a:t>Dad.</a:t>
            </a:r>
            <a:endParaRPr sz="125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263584" y="1198846"/>
            <a:ext cx="1250315" cy="774700"/>
          </a:xfrm>
          <a:prstGeom prst="rect">
            <a:avLst/>
          </a:prstGeom>
        </p:spPr>
        <p:txBody>
          <a:bodyPr wrap="square" lIns="0" tIns="36830" rIns="0" bIns="0" rtlCol="0" vert="horz">
            <a:spAutoFit/>
          </a:bodyPr>
          <a:lstStyle/>
          <a:p>
            <a:pPr marL="128270">
              <a:lnSpc>
                <a:spcPct val="100000"/>
              </a:lnSpc>
              <a:spcBef>
                <a:spcPts val="290"/>
              </a:spcBef>
            </a:pP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dirty="0" sz="1250" spc="1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get</a:t>
            </a:r>
            <a:r>
              <a:rPr dirty="0" sz="1250" spc="6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30">
                <a:solidFill>
                  <a:srgbClr val="2D2D2D"/>
                </a:solidFill>
                <a:latin typeface="Arial"/>
                <a:cs typeface="Arial"/>
              </a:rPr>
              <a:t>up</a:t>
            </a:r>
            <a:endParaRPr sz="1250">
              <a:latin typeface="Arial"/>
              <a:cs typeface="Arial"/>
            </a:endParaRPr>
          </a:p>
          <a:p>
            <a:pPr marL="131445" marR="213360" indent="2540">
              <a:lnSpc>
                <a:spcPts val="1989"/>
              </a:lnSpc>
              <a:spcBef>
                <a:spcPts val="325"/>
              </a:spcBef>
            </a:pPr>
            <a:r>
              <a:rPr dirty="0" sz="1700">
                <a:solidFill>
                  <a:srgbClr val="2D2D2D"/>
                </a:solidFill>
                <a:latin typeface="Arial"/>
                <a:cs typeface="Arial"/>
              </a:rPr>
              <a:t>25</a:t>
            </a:r>
            <a:r>
              <a:rPr dirty="0" sz="1700" spc="4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D2D2D"/>
                </a:solidFill>
                <a:latin typeface="Arial"/>
                <a:cs typeface="Arial"/>
              </a:rPr>
              <a:t>minutes </a:t>
            </a: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after</a:t>
            </a:r>
            <a:r>
              <a:rPr dirty="0" sz="1250" spc="10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45">
                <a:solidFill>
                  <a:srgbClr val="2D2D2D"/>
                </a:solidFill>
                <a:latin typeface="Arial"/>
                <a:cs typeface="Arial"/>
              </a:rPr>
              <a:t>Mum.</a:t>
            </a:r>
            <a:endParaRPr sz="125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168826" y="2464979"/>
            <a:ext cx="323215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 spc="-25">
                <a:solidFill>
                  <a:srgbClr val="2D2D2D"/>
                </a:solidFill>
                <a:latin typeface="Arial"/>
                <a:cs typeface="Arial"/>
              </a:rPr>
              <a:t>Dad</a:t>
            </a:r>
            <a:endParaRPr sz="125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717078" y="2464979"/>
            <a:ext cx="410845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 spc="55">
                <a:solidFill>
                  <a:srgbClr val="2D2D2D"/>
                </a:solidFill>
                <a:latin typeface="Arial"/>
                <a:cs typeface="Arial"/>
              </a:rPr>
              <a:t>Mum</a:t>
            </a:r>
            <a:endParaRPr sz="125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4725398" y="2468031"/>
            <a:ext cx="362585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 spc="-45">
                <a:solidFill>
                  <a:srgbClr val="2D2D2D"/>
                </a:solidFill>
                <a:latin typeface="Arial"/>
                <a:cs typeface="Arial"/>
              </a:rPr>
              <a:t>Rhys</a:t>
            </a:r>
            <a:endParaRPr sz="125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037542" y="3319433"/>
            <a:ext cx="1096010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Dad</a:t>
            </a:r>
            <a:r>
              <a:rPr dirty="0" sz="1250" spc="-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gets</a:t>
            </a:r>
            <a:r>
              <a:rPr dirty="0" sz="1250" spc="2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up</a:t>
            </a:r>
            <a:r>
              <a:rPr dirty="0" sz="1250" spc="13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-25">
                <a:solidFill>
                  <a:srgbClr val="2D2D2D"/>
                </a:solidFill>
                <a:latin typeface="Arial"/>
                <a:cs typeface="Arial"/>
              </a:rPr>
              <a:t>at</a:t>
            </a:r>
            <a:endParaRPr sz="1250">
              <a:latin typeface="Arial"/>
              <a:cs typeface="Arial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2417819" y="3558207"/>
            <a:ext cx="76835" cy="0"/>
          </a:xfrm>
          <a:custGeom>
            <a:avLst/>
            <a:gdLst/>
            <a:ahLst/>
            <a:cxnLst/>
            <a:rect l="l" t="t" r="r" b="b"/>
            <a:pathLst>
              <a:path w="76835" h="0">
                <a:moveTo>
                  <a:pt x="0" y="0"/>
                </a:moveTo>
                <a:lnTo>
                  <a:pt x="76328" y="0"/>
                </a:lnTo>
              </a:path>
            </a:pathLst>
          </a:custGeom>
          <a:ln w="12715">
            <a:solidFill>
              <a:srgbClr val="67676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 txBox="1"/>
          <p:nvPr/>
        </p:nvSpPr>
        <p:spPr>
          <a:xfrm>
            <a:off x="2405119" y="2909753"/>
            <a:ext cx="144145" cy="7886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5000" spc="-785">
                <a:solidFill>
                  <a:srgbClr val="676767"/>
                </a:solidFill>
                <a:latin typeface="Times New Roman"/>
                <a:cs typeface="Times New Roman"/>
              </a:rPr>
              <a:t>[</a:t>
            </a:r>
            <a:endParaRPr sz="500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784419" y="3079881"/>
            <a:ext cx="1004569" cy="5365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50">
                <a:solidFill>
                  <a:srgbClr val="2D2D2D"/>
                </a:solidFill>
                <a:latin typeface="Arial"/>
                <a:cs typeface="Arial"/>
              </a:rPr>
              <a:t>6</a:t>
            </a:r>
            <a:r>
              <a:rPr dirty="0" sz="1800" spc="21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D2D2D"/>
                </a:solidFill>
                <a:latin typeface="Arial"/>
                <a:cs typeface="Arial"/>
              </a:rPr>
              <a:t>:</a:t>
            </a:r>
            <a:r>
              <a:rPr dirty="0" sz="1800" spc="-5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450" spc="210">
                <a:solidFill>
                  <a:srgbClr val="2D2D2D"/>
                </a:solidFill>
                <a:latin typeface="Times New Roman"/>
                <a:cs typeface="Times New Roman"/>
              </a:rPr>
              <a:t>40am</a:t>
            </a:r>
            <a:r>
              <a:rPr dirty="0" sz="1450" spc="-125">
                <a:solidFill>
                  <a:srgbClr val="2D2D2D"/>
                </a:solidFill>
                <a:latin typeface="Times New Roman"/>
                <a:cs typeface="Times New Roman"/>
              </a:rPr>
              <a:t> </a:t>
            </a:r>
            <a:r>
              <a:rPr dirty="0" u="heavy" sz="3350" spc="-690">
                <a:solidFill>
                  <a:srgbClr val="676767"/>
                </a:solidFill>
                <a:uFill>
                  <a:solidFill>
                    <a:srgbClr val="676767"/>
                  </a:solidFill>
                </a:uFill>
                <a:latin typeface="Times New Roman"/>
                <a:cs typeface="Times New Roman"/>
              </a:rPr>
              <a:t>J</a:t>
            </a:r>
            <a:endParaRPr sz="335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034642" y="4108533"/>
            <a:ext cx="1485265" cy="254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50">
                <a:solidFill>
                  <a:srgbClr val="2D2D2D"/>
                </a:solidFill>
                <a:latin typeface="Times New Roman"/>
                <a:cs typeface="Times New Roman"/>
              </a:rPr>
              <a:t>so</a:t>
            </a:r>
            <a:r>
              <a:rPr dirty="0" sz="1450" spc="-10">
                <a:solidFill>
                  <a:srgbClr val="2D2D2D"/>
                </a:solidFill>
                <a:latin typeface="Times New Roman"/>
                <a:cs typeface="Times New Roman"/>
              </a:rPr>
              <a:t> </a:t>
            </a:r>
            <a:r>
              <a:rPr dirty="0" sz="1500" spc="-114" b="1">
                <a:solidFill>
                  <a:srgbClr val="2D2D2D"/>
                </a:solidFill>
                <a:latin typeface="Times New Roman"/>
                <a:cs typeface="Times New Roman"/>
              </a:rPr>
              <a:t>Rhys</a:t>
            </a:r>
            <a:r>
              <a:rPr dirty="0" sz="1500" spc="40" b="1">
                <a:solidFill>
                  <a:srgbClr val="2D2D2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2D2D2D"/>
                </a:solidFill>
                <a:latin typeface="Times New Roman"/>
                <a:cs typeface="Times New Roman"/>
              </a:rPr>
              <a:t>gets</a:t>
            </a:r>
            <a:r>
              <a:rPr dirty="0" sz="1450" spc="125">
                <a:solidFill>
                  <a:srgbClr val="2D2D2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2D2D2D"/>
                </a:solidFill>
                <a:latin typeface="Times New Roman"/>
                <a:cs typeface="Times New Roman"/>
              </a:rPr>
              <a:t>up</a:t>
            </a:r>
            <a:r>
              <a:rPr dirty="0" sz="1450" spc="-80">
                <a:solidFill>
                  <a:srgbClr val="2D2D2D"/>
                </a:solidFill>
                <a:latin typeface="Times New Roman"/>
                <a:cs typeface="Times New Roman"/>
              </a:rPr>
              <a:t> </a:t>
            </a:r>
            <a:r>
              <a:rPr dirty="0" sz="1450" spc="-25">
                <a:solidFill>
                  <a:srgbClr val="2D2D2D"/>
                </a:solidFill>
                <a:latin typeface="Times New Roman"/>
                <a:cs typeface="Times New Roman"/>
              </a:rPr>
              <a:t>at</a:t>
            </a:r>
            <a:r>
              <a:rPr dirty="0" u="heavy" sz="1450" spc="-25">
                <a:solidFill>
                  <a:srgbClr val="BC666D"/>
                </a:solidFill>
                <a:uFill>
                  <a:solidFill>
                    <a:srgbClr val="BC666D"/>
                  </a:solidFill>
                </a:uFill>
                <a:latin typeface="Times New Roman"/>
                <a:cs typeface="Times New Roman"/>
              </a:rPr>
              <a:t>(</a:t>
            </a:r>
            <a:r>
              <a:rPr dirty="0" u="heavy" sz="1450" spc="500">
                <a:solidFill>
                  <a:srgbClr val="BC666D"/>
                </a:solidFill>
                <a:uFill>
                  <a:solidFill>
                    <a:srgbClr val="BC666D"/>
                  </a:solidFill>
                </a:uFill>
                <a:latin typeface="Times New Roman"/>
                <a:cs typeface="Times New Roman"/>
              </a:rPr>
              <a:t> 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2981133" y="3939167"/>
            <a:ext cx="14414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baseline="-10416" sz="3600" spc="-172">
                <a:solidFill>
                  <a:srgbClr val="2D2D2D"/>
                </a:solidFill>
                <a:latin typeface="Times New Roman"/>
                <a:cs typeface="Times New Roman"/>
              </a:rPr>
              <a:t>.</a:t>
            </a:r>
            <a:r>
              <a:rPr dirty="0" sz="1150" spc="-114">
                <a:solidFill>
                  <a:srgbClr val="2D2D2D"/>
                </a:solidFill>
                <a:latin typeface="Times New Roman"/>
                <a:cs typeface="Times New Roman"/>
              </a:rPr>
              <a:t>•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3324431" y="4163716"/>
            <a:ext cx="442595" cy="2470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heavy" sz="1450" spc="310">
                <a:solidFill>
                  <a:srgbClr val="2D2D2D"/>
                </a:solidFill>
                <a:uFill>
                  <a:solidFill>
                    <a:srgbClr val="BC666D"/>
                  </a:solidFill>
                </a:uFill>
                <a:latin typeface="Times New Roman"/>
                <a:cs typeface="Times New Roman"/>
              </a:rPr>
              <a:t>am</a:t>
            </a:r>
            <a:r>
              <a:rPr dirty="0" u="heavy" sz="1450" spc="310">
                <a:solidFill>
                  <a:srgbClr val="BC666D"/>
                </a:solidFill>
                <a:uFill>
                  <a:solidFill>
                    <a:srgbClr val="BC666D"/>
                  </a:solidFill>
                </a:uFill>
                <a:latin typeface="Times New Roman"/>
                <a:cs typeface="Times New Roman"/>
              </a:rPr>
              <a:t>]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6566355" y="3897462"/>
            <a:ext cx="415290" cy="6483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ts val="4460"/>
              </a:lnSpc>
              <a:spcBef>
                <a:spcPts val="105"/>
              </a:spcBef>
            </a:pPr>
            <a:r>
              <a:rPr dirty="0" sz="4000" spc="30">
                <a:solidFill>
                  <a:srgbClr val="676767"/>
                </a:solidFill>
                <a:latin typeface="Times New Roman"/>
                <a:cs typeface="Times New Roman"/>
              </a:rPr>
              <a:t>0</a:t>
            </a:r>
            <a:endParaRPr sz="4000">
              <a:latin typeface="Times New Roman"/>
              <a:cs typeface="Times New Roman"/>
            </a:endParaRPr>
          </a:p>
          <a:p>
            <a:pPr algn="r" marR="5080">
              <a:lnSpc>
                <a:spcPts val="440"/>
              </a:lnSpc>
            </a:pPr>
            <a:r>
              <a:rPr dirty="0" sz="650" spc="-25">
                <a:solidFill>
                  <a:srgbClr val="2D2D2D"/>
                </a:solidFill>
                <a:latin typeface="Arial"/>
                <a:cs typeface="Arial"/>
              </a:rPr>
              <a:t>lm</a:t>
            </a:r>
            <a:endParaRPr sz="65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027810" y="5891953"/>
            <a:ext cx="1163320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They</a:t>
            </a:r>
            <a:r>
              <a:rPr dirty="0" sz="1250" spc="-1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eat</a:t>
            </a:r>
            <a:r>
              <a:rPr dirty="0" sz="1250" spc="-2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D2D2D"/>
                </a:solidFill>
                <a:latin typeface="Arial"/>
                <a:cs typeface="Arial"/>
              </a:rPr>
              <a:t>cereal.</a:t>
            </a:r>
            <a:endParaRPr sz="125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445134" y="6770820"/>
            <a:ext cx="942340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80035" algn="l"/>
              </a:tabLst>
            </a:pPr>
            <a:r>
              <a:rPr dirty="0" u="heavy" sz="1250" spc="-50">
                <a:solidFill>
                  <a:srgbClr val="676767"/>
                </a:solidFill>
                <a:uFill>
                  <a:solidFill>
                    <a:srgbClr val="676767"/>
                  </a:solidFill>
                </a:uFill>
                <a:latin typeface="Arial"/>
                <a:cs typeface="Arial"/>
              </a:rPr>
              <a:t>�</a:t>
            </a:r>
            <a:r>
              <a:rPr dirty="0" sz="1250">
                <a:solidFill>
                  <a:srgbClr val="676767"/>
                </a:solidFill>
                <a:latin typeface="Arial"/>
                <a:cs typeface="Arial"/>
              </a:rPr>
              <a:t>	</a:t>
            </a:r>
            <a:r>
              <a:rPr dirty="0" u="heavy" sz="1250">
                <a:solidFill>
                  <a:srgbClr val="2D2D2D"/>
                </a:solidFill>
                <a:uFill>
                  <a:solidFill>
                    <a:srgbClr val="2D2D2D"/>
                  </a:solidFill>
                </a:uFill>
                <a:latin typeface="Arial"/>
                <a:cs typeface="Arial"/>
              </a:rPr>
              <a:t>I</a:t>
            </a:r>
            <a:r>
              <a:rPr dirty="0" u="heavy" sz="1250" spc="-60">
                <a:solidFill>
                  <a:srgbClr val="2D2D2D"/>
                </a:solidFill>
                <a:uFill>
                  <a:solidFill>
                    <a:srgbClr val="2D2D2D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1250" spc="-10">
                <a:solidFill>
                  <a:srgbClr val="2D2D2D"/>
                </a:solidFill>
                <a:uFill>
                  <a:solidFill>
                    <a:srgbClr val="2D2D2D"/>
                  </a:solidFill>
                </a:uFill>
                <a:latin typeface="Arial"/>
                <a:cs typeface="Arial"/>
              </a:rPr>
              <a:t>choose.</a:t>
            </a:r>
            <a:endParaRPr sz="125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3334010" y="6405372"/>
            <a:ext cx="1056640" cy="1175385"/>
          </a:xfrm>
          <a:prstGeom prst="rect">
            <a:avLst/>
          </a:prstGeom>
          <a:ln w="12212">
            <a:solidFill>
              <a:srgbClr val="000000"/>
            </a:solidFill>
          </a:ln>
        </p:spPr>
        <p:txBody>
          <a:bodyPr wrap="square" lIns="0" tIns="20320" rIns="0" bIns="0" rtlCol="0" vert="horz">
            <a:spAutoFit/>
          </a:bodyPr>
          <a:lstStyle/>
          <a:p>
            <a:pPr marL="111760" marR="114935" indent="8255">
              <a:lnSpc>
                <a:spcPct val="131200"/>
              </a:lnSpc>
              <a:spcBef>
                <a:spcPts val="160"/>
              </a:spcBef>
            </a:pPr>
            <a:r>
              <a:rPr dirty="0" sz="1300" spc="-200">
                <a:solidFill>
                  <a:srgbClr val="2D2D2D"/>
                </a:solidFill>
                <a:latin typeface="Times New Roman"/>
                <a:cs typeface="Times New Roman"/>
              </a:rPr>
              <a:t>I</a:t>
            </a:r>
            <a:r>
              <a:rPr dirty="0" sz="1300" spc="40">
                <a:solidFill>
                  <a:srgbClr val="2D2D2D"/>
                </a:solidFill>
                <a:latin typeface="Times New Roman"/>
                <a:cs typeface="Times New Roman"/>
              </a:rPr>
              <a:t> </a:t>
            </a:r>
            <a:r>
              <a:rPr dirty="0" sz="1250" spc="-25">
                <a:solidFill>
                  <a:srgbClr val="2D2D2D"/>
                </a:solidFill>
                <a:latin typeface="Arial"/>
                <a:cs typeface="Arial"/>
              </a:rPr>
              <a:t>eat </a:t>
            </a:r>
            <a:r>
              <a:rPr dirty="0" sz="1300" b="1">
                <a:solidFill>
                  <a:srgbClr val="2D2D2D"/>
                </a:solidFill>
                <a:latin typeface="Arial"/>
                <a:cs typeface="Arial"/>
              </a:rPr>
              <a:t>double</a:t>
            </a:r>
            <a:r>
              <a:rPr dirty="0" sz="1300" spc="-25" b="1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-25">
                <a:solidFill>
                  <a:srgbClr val="2D2D2D"/>
                </a:solidFill>
                <a:latin typeface="Arial"/>
                <a:cs typeface="Arial"/>
              </a:rPr>
              <a:t>the </a:t>
            </a:r>
            <a:r>
              <a:rPr dirty="0" sz="1250" spc="-10">
                <a:solidFill>
                  <a:srgbClr val="2D2D2D"/>
                </a:solidFill>
                <a:latin typeface="Arial"/>
                <a:cs typeface="Arial"/>
              </a:rPr>
              <a:t>amount </a:t>
            </a:r>
            <a:r>
              <a:rPr dirty="0" sz="1250" spc="-35">
                <a:solidFill>
                  <a:srgbClr val="2D2D2D"/>
                </a:solidFill>
                <a:latin typeface="Arial"/>
                <a:cs typeface="Arial"/>
              </a:rPr>
              <a:t>Rhys</a:t>
            </a:r>
            <a:r>
              <a:rPr dirty="0" sz="1250" spc="-5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D2D2D"/>
                </a:solidFill>
                <a:latin typeface="Arial"/>
                <a:cs typeface="Arial"/>
              </a:rPr>
              <a:t>eats.</a:t>
            </a:r>
            <a:endParaRPr sz="125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5507835" y="6466034"/>
            <a:ext cx="958850" cy="963930"/>
          </a:xfrm>
          <a:prstGeom prst="rect">
            <a:avLst/>
          </a:prstGeom>
        </p:spPr>
        <p:txBody>
          <a:bodyPr wrap="square" lIns="0" tIns="24765" rIns="0" bIns="0" rtlCol="0" vert="horz">
            <a:spAutoFit/>
          </a:bodyPr>
          <a:lstStyle/>
          <a:p>
            <a:pPr marL="76200">
              <a:lnSpc>
                <a:spcPct val="100000"/>
              </a:lnSpc>
              <a:spcBef>
                <a:spcPts val="195"/>
              </a:spcBef>
            </a:pP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dirty="0" sz="1250" spc="-3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-25">
                <a:solidFill>
                  <a:srgbClr val="2D2D2D"/>
                </a:solidFill>
                <a:latin typeface="Arial"/>
                <a:cs typeface="Arial"/>
              </a:rPr>
              <a:t>eat</a:t>
            </a:r>
            <a:endParaRPr sz="1250">
              <a:latin typeface="Arial"/>
              <a:cs typeface="Arial"/>
            </a:endParaRPr>
          </a:p>
          <a:p>
            <a:pPr marL="76200" marR="48260" indent="1905">
              <a:lnSpc>
                <a:spcPts val="1800"/>
              </a:lnSpc>
              <a:spcBef>
                <a:spcPts val="490"/>
              </a:spcBef>
            </a:pPr>
            <a:r>
              <a:rPr dirty="0" sz="1800" spc="-40">
                <a:solidFill>
                  <a:srgbClr val="2D2D2D"/>
                </a:solidFill>
                <a:latin typeface="Arial"/>
                <a:cs typeface="Arial"/>
              </a:rPr>
              <a:t>10</a:t>
            </a:r>
            <a:r>
              <a:rPr dirty="0" sz="1800" spc="-204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-20">
                <a:solidFill>
                  <a:srgbClr val="2D2D2D"/>
                </a:solidFill>
                <a:latin typeface="Arial"/>
                <a:cs typeface="Arial"/>
              </a:rPr>
              <a:t>more </a:t>
            </a: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grams</a:t>
            </a:r>
            <a:r>
              <a:rPr dirty="0" sz="1250" spc="1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-20">
                <a:solidFill>
                  <a:srgbClr val="2D2D2D"/>
                </a:solidFill>
                <a:latin typeface="Arial"/>
                <a:cs typeface="Arial"/>
              </a:rPr>
              <a:t>than </a:t>
            </a:r>
            <a:r>
              <a:rPr dirty="0" sz="1250" spc="45">
                <a:solidFill>
                  <a:srgbClr val="2D2D2D"/>
                </a:solidFill>
                <a:latin typeface="Arial"/>
                <a:cs typeface="Arial"/>
              </a:rPr>
              <a:t>Mum.</a:t>
            </a:r>
            <a:endParaRPr sz="125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1119658" y="7677153"/>
            <a:ext cx="358775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 spc="-50">
                <a:solidFill>
                  <a:srgbClr val="2D2D2D"/>
                </a:solidFill>
                <a:latin typeface="Arial"/>
                <a:cs typeface="Arial"/>
              </a:rPr>
              <a:t>Rhys</a:t>
            </a:r>
            <a:endParaRPr sz="125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2717078" y="7680204"/>
            <a:ext cx="410845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 spc="55">
                <a:solidFill>
                  <a:srgbClr val="2D2D2D"/>
                </a:solidFill>
                <a:latin typeface="Arial"/>
                <a:cs typeface="Arial"/>
              </a:rPr>
              <a:t>Mum</a:t>
            </a:r>
            <a:endParaRPr sz="125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905850" y="7680204"/>
            <a:ext cx="326390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 spc="-25">
                <a:solidFill>
                  <a:srgbClr val="2D2D2D"/>
                </a:solidFill>
                <a:latin typeface="Arial"/>
                <a:cs typeface="Arial"/>
              </a:rPr>
              <a:t>Dad</a:t>
            </a:r>
            <a:endParaRPr sz="1250">
              <a:latin typeface="Arial"/>
              <a:cs typeface="Arial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3780625" y="8697142"/>
            <a:ext cx="31115" cy="0"/>
          </a:xfrm>
          <a:custGeom>
            <a:avLst/>
            <a:gdLst/>
            <a:ahLst/>
            <a:cxnLst/>
            <a:rect l="l" t="t" r="r" b="b"/>
            <a:pathLst>
              <a:path w="31114" h="0">
                <a:moveTo>
                  <a:pt x="0" y="0"/>
                </a:moveTo>
                <a:lnTo>
                  <a:pt x="30531" y="0"/>
                </a:lnTo>
              </a:path>
            </a:pathLst>
          </a:custGeom>
          <a:ln w="12715">
            <a:solidFill>
              <a:srgbClr val="BC666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 txBox="1"/>
          <p:nvPr/>
        </p:nvSpPr>
        <p:spPr>
          <a:xfrm>
            <a:off x="1028905" y="8474644"/>
            <a:ext cx="2802255" cy="2774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50" spc="-10">
                <a:solidFill>
                  <a:srgbClr val="2D2D2D"/>
                </a:solidFill>
                <a:latin typeface="Times New Roman"/>
                <a:cs typeface="Times New Roman"/>
              </a:rPr>
              <a:t>When</a:t>
            </a:r>
            <a:r>
              <a:rPr dirty="0" sz="1450" spc="90">
                <a:solidFill>
                  <a:srgbClr val="2D2D2D"/>
                </a:solidFill>
                <a:latin typeface="Times New Roman"/>
                <a:cs typeface="Times New Roman"/>
              </a:rPr>
              <a:t> </a:t>
            </a:r>
            <a:r>
              <a:rPr dirty="0" sz="1500" spc="-114" b="1">
                <a:solidFill>
                  <a:srgbClr val="2D2D2D"/>
                </a:solidFill>
                <a:latin typeface="Times New Roman"/>
                <a:cs typeface="Times New Roman"/>
              </a:rPr>
              <a:t>Rhys</a:t>
            </a:r>
            <a:r>
              <a:rPr dirty="0" sz="1500" spc="-40" b="1">
                <a:solidFill>
                  <a:srgbClr val="2D2D2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2D2D2D"/>
                </a:solidFill>
                <a:latin typeface="Times New Roman"/>
                <a:cs typeface="Times New Roman"/>
              </a:rPr>
              <a:t>eats</a:t>
            </a:r>
            <a:r>
              <a:rPr dirty="0" sz="1450" spc="-70">
                <a:solidFill>
                  <a:srgbClr val="2D2D2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2D2D2D"/>
                </a:solidFill>
                <a:latin typeface="Times New Roman"/>
                <a:cs typeface="Times New Roman"/>
              </a:rPr>
              <a:t>50</a:t>
            </a:r>
            <a:r>
              <a:rPr dirty="0" sz="1450" spc="445">
                <a:solidFill>
                  <a:srgbClr val="2D2D2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2D2D2D"/>
                </a:solidFill>
                <a:latin typeface="Times New Roman"/>
                <a:cs typeface="Times New Roman"/>
              </a:rPr>
              <a:t>grams,</a:t>
            </a:r>
            <a:r>
              <a:rPr dirty="0" sz="1450" spc="45">
                <a:solidFill>
                  <a:srgbClr val="2D2D2D"/>
                </a:solidFill>
                <a:latin typeface="Times New Roman"/>
                <a:cs typeface="Times New Roman"/>
              </a:rPr>
              <a:t> </a:t>
            </a:r>
            <a:r>
              <a:rPr dirty="0" sz="1450" spc="-65">
                <a:solidFill>
                  <a:srgbClr val="2D2D2D"/>
                </a:solidFill>
                <a:latin typeface="Times New Roman"/>
                <a:cs typeface="Times New Roman"/>
              </a:rPr>
              <a:t>Dad</a:t>
            </a:r>
            <a:r>
              <a:rPr dirty="0" sz="1450" spc="10">
                <a:solidFill>
                  <a:srgbClr val="2D2D2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2D2D2D"/>
                </a:solidFill>
                <a:latin typeface="Times New Roman"/>
                <a:cs typeface="Times New Roman"/>
              </a:rPr>
              <a:t>eats</a:t>
            </a:r>
            <a:r>
              <a:rPr dirty="0" sz="1450" spc="100">
                <a:solidFill>
                  <a:srgbClr val="2D2D2D"/>
                </a:solidFill>
                <a:latin typeface="Times New Roman"/>
                <a:cs typeface="Times New Roman"/>
              </a:rPr>
              <a:t> </a:t>
            </a:r>
            <a:r>
              <a:rPr dirty="0" sz="1650" spc="-305">
                <a:solidFill>
                  <a:srgbClr val="BC666D"/>
                </a:solidFill>
                <a:latin typeface="Times New Roman"/>
                <a:cs typeface="Times New Roman"/>
              </a:rPr>
              <a:t>I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5105681" y="8715452"/>
            <a:ext cx="31115" cy="0"/>
          </a:xfrm>
          <a:custGeom>
            <a:avLst/>
            <a:gdLst/>
            <a:ahLst/>
            <a:cxnLst/>
            <a:rect l="l" t="t" r="r" b="b"/>
            <a:pathLst>
              <a:path w="31114" h="0">
                <a:moveTo>
                  <a:pt x="0" y="0"/>
                </a:moveTo>
                <a:lnTo>
                  <a:pt x="30531" y="0"/>
                </a:lnTo>
              </a:path>
            </a:pathLst>
          </a:custGeom>
          <a:ln w="12715">
            <a:solidFill>
              <a:srgbClr val="BC666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" name="object 47"/>
          <p:cNvSpPr txBox="1"/>
          <p:nvPr/>
        </p:nvSpPr>
        <p:spPr>
          <a:xfrm>
            <a:off x="4524812" y="8492954"/>
            <a:ext cx="631825" cy="2774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50">
                <a:solidFill>
                  <a:srgbClr val="2D2D2D"/>
                </a:solidFill>
                <a:latin typeface="Times New Roman"/>
                <a:cs typeface="Times New Roman"/>
              </a:rPr>
              <a:t>grams.</a:t>
            </a:r>
            <a:r>
              <a:rPr dirty="0" sz="1450" spc="195">
                <a:solidFill>
                  <a:srgbClr val="2D2D2D"/>
                </a:solidFill>
                <a:latin typeface="Times New Roman"/>
                <a:cs typeface="Times New Roman"/>
              </a:rPr>
              <a:t> </a:t>
            </a:r>
            <a:r>
              <a:rPr dirty="0" sz="1650" spc="-305">
                <a:solidFill>
                  <a:srgbClr val="BC666D"/>
                </a:solidFill>
                <a:latin typeface="Times New Roman"/>
                <a:cs typeface="Times New Roman"/>
              </a:rPr>
              <a:t>I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6560249" y="8285698"/>
            <a:ext cx="439420" cy="14966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ts val="4460"/>
              </a:lnSpc>
              <a:spcBef>
                <a:spcPts val="105"/>
              </a:spcBef>
            </a:pPr>
            <a:r>
              <a:rPr dirty="0" sz="4000" spc="30">
                <a:solidFill>
                  <a:srgbClr val="565656"/>
                </a:solidFill>
                <a:latin typeface="Times New Roman"/>
                <a:cs typeface="Times New Roman"/>
              </a:rPr>
              <a:t>0</a:t>
            </a:r>
            <a:endParaRPr sz="4000">
              <a:latin typeface="Times New Roman"/>
              <a:cs typeface="Times New Roman"/>
            </a:endParaRPr>
          </a:p>
          <a:p>
            <a:pPr marL="306705">
              <a:lnSpc>
                <a:spcPts val="440"/>
              </a:lnSpc>
            </a:pPr>
            <a:r>
              <a:rPr dirty="0" sz="650" spc="-25">
                <a:solidFill>
                  <a:srgbClr val="2D2D2D"/>
                </a:solidFill>
                <a:latin typeface="Arial"/>
                <a:cs typeface="Arial"/>
              </a:rPr>
              <a:t>lm</a:t>
            </a:r>
            <a:endParaRPr sz="6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6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85"/>
              </a:spcBef>
            </a:pPr>
            <a:endParaRPr sz="650">
              <a:latin typeface="Arial"/>
              <a:cs typeface="Arial"/>
            </a:endParaRPr>
          </a:p>
          <a:p>
            <a:pPr marL="12700">
              <a:lnSpc>
                <a:spcPts val="4460"/>
              </a:lnSpc>
            </a:pPr>
            <a:r>
              <a:rPr dirty="0" sz="4000" spc="10">
                <a:solidFill>
                  <a:srgbClr val="565656"/>
                </a:solidFill>
                <a:latin typeface="Times New Roman"/>
                <a:cs typeface="Times New Roman"/>
              </a:rPr>
              <a:t>0</a:t>
            </a:r>
            <a:endParaRPr sz="4000">
              <a:latin typeface="Times New Roman"/>
              <a:cs typeface="Times New Roman"/>
            </a:endParaRPr>
          </a:p>
          <a:p>
            <a:pPr marL="302895">
              <a:lnSpc>
                <a:spcPts val="440"/>
              </a:lnSpc>
            </a:pPr>
            <a:r>
              <a:rPr dirty="0" sz="650" spc="-25">
                <a:solidFill>
                  <a:srgbClr val="2D2D2D"/>
                </a:solidFill>
                <a:latin typeface="Arial"/>
                <a:cs typeface="Arial"/>
              </a:rPr>
              <a:t>1m</a:t>
            </a:r>
            <a:endParaRPr sz="650">
              <a:latin typeface="Arial"/>
              <a:cs typeface="Arial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3739732" y="9542442"/>
            <a:ext cx="24765" cy="0"/>
          </a:xfrm>
          <a:custGeom>
            <a:avLst/>
            <a:gdLst/>
            <a:ahLst/>
            <a:cxnLst/>
            <a:rect l="l" t="t" r="r" b="b"/>
            <a:pathLst>
              <a:path w="24764" h="0">
                <a:moveTo>
                  <a:pt x="0" y="0"/>
                </a:moveTo>
                <a:lnTo>
                  <a:pt x="24424" y="0"/>
                </a:lnTo>
              </a:path>
            </a:pathLst>
          </a:custGeom>
          <a:ln w="12715">
            <a:solidFill>
              <a:srgbClr val="BC666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" name="object 50"/>
          <p:cNvSpPr txBox="1"/>
          <p:nvPr/>
        </p:nvSpPr>
        <p:spPr>
          <a:xfrm>
            <a:off x="1025852" y="9033854"/>
            <a:ext cx="2804160" cy="6210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450" spc="-20">
                <a:solidFill>
                  <a:srgbClr val="2D2D2D"/>
                </a:solidFill>
                <a:latin typeface="Times New Roman"/>
                <a:cs typeface="Times New Roman"/>
              </a:rPr>
              <a:t>When</a:t>
            </a:r>
            <a:r>
              <a:rPr dirty="0" sz="1450" spc="35">
                <a:solidFill>
                  <a:srgbClr val="2D2D2D"/>
                </a:solidFill>
                <a:latin typeface="Times New Roman"/>
                <a:cs typeface="Times New Roman"/>
              </a:rPr>
              <a:t> </a:t>
            </a:r>
            <a:r>
              <a:rPr dirty="0" sz="1300" b="1">
                <a:solidFill>
                  <a:srgbClr val="2D2D2D"/>
                </a:solidFill>
                <a:latin typeface="Arial"/>
                <a:cs typeface="Arial"/>
              </a:rPr>
              <a:t>Dad</a:t>
            </a:r>
            <a:r>
              <a:rPr dirty="0" sz="1300" spc="-65" b="1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450">
                <a:solidFill>
                  <a:srgbClr val="2D2D2D"/>
                </a:solidFill>
                <a:latin typeface="Times New Roman"/>
                <a:cs typeface="Times New Roman"/>
              </a:rPr>
              <a:t>eats</a:t>
            </a:r>
            <a:r>
              <a:rPr dirty="0" sz="1450" spc="-75">
                <a:solidFill>
                  <a:srgbClr val="2D2D2D"/>
                </a:solidFill>
                <a:latin typeface="Times New Roman"/>
                <a:cs typeface="Times New Roman"/>
              </a:rPr>
              <a:t> </a:t>
            </a:r>
            <a:r>
              <a:rPr dirty="0" sz="1450">
                <a:solidFill>
                  <a:srgbClr val="2D2D2D"/>
                </a:solidFill>
                <a:latin typeface="Times New Roman"/>
                <a:cs typeface="Times New Roman"/>
              </a:rPr>
              <a:t>80</a:t>
            </a:r>
            <a:r>
              <a:rPr dirty="0" sz="1450" spc="100">
                <a:solidFill>
                  <a:srgbClr val="2D2D2D"/>
                </a:solidFill>
                <a:latin typeface="Times New Roman"/>
                <a:cs typeface="Times New Roman"/>
              </a:rPr>
              <a:t>  </a:t>
            </a:r>
            <a:r>
              <a:rPr dirty="0" sz="1450">
                <a:solidFill>
                  <a:srgbClr val="2D2D2D"/>
                </a:solidFill>
                <a:latin typeface="Times New Roman"/>
                <a:cs typeface="Times New Roman"/>
              </a:rPr>
              <a:t>grams,</a:t>
            </a:r>
            <a:r>
              <a:rPr dirty="0" sz="1450" spc="80">
                <a:solidFill>
                  <a:srgbClr val="2D2D2D"/>
                </a:solidFill>
                <a:latin typeface="Times New Roman"/>
                <a:cs typeface="Times New Roman"/>
              </a:rPr>
              <a:t> </a:t>
            </a:r>
            <a:r>
              <a:rPr dirty="0" sz="1450" spc="-114">
                <a:solidFill>
                  <a:srgbClr val="2D2D2D"/>
                </a:solidFill>
                <a:latin typeface="Times New Roman"/>
                <a:cs typeface="Times New Roman"/>
              </a:rPr>
              <a:t>Rhys</a:t>
            </a:r>
            <a:r>
              <a:rPr dirty="0" sz="1450">
                <a:solidFill>
                  <a:srgbClr val="2D2D2D"/>
                </a:solidFill>
                <a:latin typeface="Times New Roman"/>
                <a:cs typeface="Times New Roman"/>
              </a:rPr>
              <a:t> eats</a:t>
            </a:r>
            <a:r>
              <a:rPr dirty="0" sz="1450" spc="-165">
                <a:solidFill>
                  <a:srgbClr val="2D2D2D"/>
                </a:solidFill>
                <a:latin typeface="Times New Roman"/>
                <a:cs typeface="Times New Roman"/>
              </a:rPr>
              <a:t> </a:t>
            </a:r>
            <a:r>
              <a:rPr dirty="0" sz="3900" spc="-540">
                <a:solidFill>
                  <a:srgbClr val="BC666D"/>
                </a:solidFill>
                <a:latin typeface="Arial"/>
                <a:cs typeface="Arial"/>
              </a:rPr>
              <a:t>I</a:t>
            </a:r>
            <a:endParaRPr sz="3900">
              <a:latin typeface="Arial"/>
              <a:cs typeface="Aria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4524812" y="9332151"/>
            <a:ext cx="637540" cy="2774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50">
                <a:solidFill>
                  <a:srgbClr val="2D2D2D"/>
                </a:solidFill>
                <a:latin typeface="Times New Roman"/>
                <a:cs typeface="Times New Roman"/>
              </a:rPr>
              <a:t>grams.</a:t>
            </a:r>
            <a:r>
              <a:rPr dirty="0" sz="1450" spc="240">
                <a:solidFill>
                  <a:srgbClr val="2D2D2D"/>
                </a:solidFill>
                <a:latin typeface="Times New Roman"/>
                <a:cs typeface="Times New Roman"/>
              </a:rPr>
              <a:t> </a:t>
            </a:r>
            <a:r>
              <a:rPr dirty="0" sz="1650" spc="-305">
                <a:solidFill>
                  <a:srgbClr val="BC666D"/>
                </a:solidFill>
                <a:latin typeface="Times New Roman"/>
                <a:cs typeface="Times New Roman"/>
              </a:rPr>
              <a:t>I</a:t>
            </a:r>
            <a:endParaRPr sz="16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86911" y="1849299"/>
            <a:ext cx="830449" cy="1269475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015062" y="1849299"/>
            <a:ext cx="378587" cy="476053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503561" y="2642721"/>
            <a:ext cx="366374" cy="476053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420923" y="1837091"/>
            <a:ext cx="378587" cy="646944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226946" y="2703753"/>
            <a:ext cx="256462" cy="476053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52574" y="7391049"/>
            <a:ext cx="696112" cy="683563"/>
          </a:xfrm>
          <a:prstGeom prst="rect">
            <a:avLst/>
          </a:prstGeom>
        </p:spPr>
      </p:pic>
      <p:sp>
        <p:nvSpPr>
          <p:cNvPr id="8" name="object 8"/>
          <p:cNvSpPr/>
          <p:nvPr/>
        </p:nvSpPr>
        <p:spPr>
          <a:xfrm>
            <a:off x="6649703" y="2191080"/>
            <a:ext cx="0" cy="879475"/>
          </a:xfrm>
          <a:custGeom>
            <a:avLst/>
            <a:gdLst/>
            <a:ahLst/>
            <a:cxnLst/>
            <a:rect l="l" t="t" r="r" b="b"/>
            <a:pathLst>
              <a:path w="0" h="879475">
                <a:moveTo>
                  <a:pt x="0" y="878867"/>
                </a:moveTo>
                <a:lnTo>
                  <a:pt x="0" y="0"/>
                </a:lnTo>
              </a:path>
            </a:pathLst>
          </a:custGeom>
          <a:ln w="610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50274" y="4430972"/>
            <a:ext cx="1661160" cy="0"/>
          </a:xfrm>
          <a:custGeom>
            <a:avLst/>
            <a:gdLst/>
            <a:ahLst/>
            <a:cxnLst/>
            <a:rect l="l" t="t" r="r" b="b"/>
            <a:pathLst>
              <a:path w="1661160" h="0">
                <a:moveTo>
                  <a:pt x="0" y="0"/>
                </a:moveTo>
                <a:lnTo>
                  <a:pt x="1660899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4518623" y="4434023"/>
            <a:ext cx="1673225" cy="0"/>
          </a:xfrm>
          <a:custGeom>
            <a:avLst/>
            <a:gdLst/>
            <a:ahLst/>
            <a:cxnLst/>
            <a:rect l="l" t="t" r="r" b="b"/>
            <a:pathLst>
              <a:path w="1673225" h="0">
                <a:moveTo>
                  <a:pt x="0" y="0"/>
                </a:moveTo>
                <a:lnTo>
                  <a:pt x="1673111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4555260" y="5624157"/>
            <a:ext cx="1624330" cy="0"/>
          </a:xfrm>
          <a:custGeom>
            <a:avLst/>
            <a:gdLst/>
            <a:ahLst/>
            <a:cxnLst/>
            <a:rect l="l" t="t" r="r" b="b"/>
            <a:pathLst>
              <a:path w="1624329" h="0">
                <a:moveTo>
                  <a:pt x="0" y="0"/>
                </a:moveTo>
                <a:lnTo>
                  <a:pt x="1624261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038062" y="5621105"/>
            <a:ext cx="1624330" cy="0"/>
          </a:xfrm>
          <a:custGeom>
            <a:avLst/>
            <a:gdLst/>
            <a:ahLst/>
            <a:cxnLst/>
            <a:rect l="l" t="t" r="r" b="b"/>
            <a:pathLst>
              <a:path w="1624330" h="0">
                <a:moveTo>
                  <a:pt x="0" y="0"/>
                </a:moveTo>
                <a:lnTo>
                  <a:pt x="1624261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184611" y="9103008"/>
            <a:ext cx="1673225" cy="0"/>
          </a:xfrm>
          <a:custGeom>
            <a:avLst/>
            <a:gdLst/>
            <a:ahLst/>
            <a:cxnLst/>
            <a:rect l="l" t="t" r="r" b="b"/>
            <a:pathLst>
              <a:path w="1673225" h="0">
                <a:moveTo>
                  <a:pt x="0" y="0"/>
                </a:moveTo>
                <a:lnTo>
                  <a:pt x="1673111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4665172" y="9106060"/>
            <a:ext cx="1661160" cy="0"/>
          </a:xfrm>
          <a:custGeom>
            <a:avLst/>
            <a:gdLst/>
            <a:ahLst/>
            <a:cxnLst/>
            <a:rect l="l" t="t" r="r" b="b"/>
            <a:pathLst>
              <a:path w="1661160" h="0">
                <a:moveTo>
                  <a:pt x="0" y="0"/>
                </a:moveTo>
                <a:lnTo>
                  <a:pt x="1660899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 txBox="1"/>
          <p:nvPr/>
        </p:nvSpPr>
        <p:spPr>
          <a:xfrm>
            <a:off x="1100099" y="1009099"/>
            <a:ext cx="2200275" cy="5594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635">
              <a:lnSpc>
                <a:spcPct val="100000"/>
              </a:lnSpc>
              <a:spcBef>
                <a:spcPts val="100"/>
              </a:spcBef>
            </a:pP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Order</a:t>
            </a:r>
            <a:r>
              <a:rPr dirty="0" sz="1300" spc="1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for</a:t>
            </a:r>
            <a:r>
              <a:rPr dirty="0" sz="1300" spc="-6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50">
                <a:solidFill>
                  <a:srgbClr val="313131"/>
                </a:solidFill>
                <a:latin typeface="Arial"/>
                <a:cs typeface="Arial"/>
              </a:rPr>
              <a:t>T-</a:t>
            </a: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shirts:</a:t>
            </a:r>
            <a:endParaRPr sz="13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1085"/>
              </a:spcBef>
            </a:pP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blue,</a:t>
            </a:r>
            <a:r>
              <a:rPr dirty="0" sz="1300" spc="-7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25">
                <a:solidFill>
                  <a:srgbClr val="313131"/>
                </a:solidFill>
                <a:latin typeface="Arial"/>
                <a:cs typeface="Arial"/>
              </a:rPr>
              <a:t>orange,</a:t>
            </a:r>
            <a:r>
              <a:rPr dirty="0" sz="1300" spc="-5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yellow,</a:t>
            </a:r>
            <a:r>
              <a:rPr dirty="0" sz="1300" spc="-4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red,</a:t>
            </a:r>
            <a:r>
              <a:rPr dirty="0" sz="1300" spc="-4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20">
                <a:solidFill>
                  <a:srgbClr val="313131"/>
                </a:solidFill>
                <a:latin typeface="Arial"/>
                <a:cs typeface="Arial"/>
              </a:rPr>
              <a:t>pink</a:t>
            </a:r>
            <a:endParaRPr sz="13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601790" y="1012151"/>
            <a:ext cx="1365250" cy="5594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Order</a:t>
            </a:r>
            <a:r>
              <a:rPr dirty="0" sz="1300" spc="3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for</a:t>
            </a:r>
            <a:r>
              <a:rPr dirty="0" sz="1300" spc="-2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trousers:</a:t>
            </a:r>
            <a:endParaRPr sz="1300">
              <a:latin typeface="Arial"/>
              <a:cs typeface="Arial"/>
            </a:endParaRPr>
          </a:p>
          <a:p>
            <a:pPr marL="18415">
              <a:lnSpc>
                <a:spcPct val="100000"/>
              </a:lnSpc>
              <a:spcBef>
                <a:spcPts val="1085"/>
              </a:spcBef>
            </a:pP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pink,</a:t>
            </a:r>
            <a:r>
              <a:rPr dirty="0" sz="1300" spc="-5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blue,</a:t>
            </a:r>
            <a:r>
              <a:rPr dirty="0" sz="1300" spc="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orange</a:t>
            </a:r>
            <a:endParaRPr sz="13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824637" y="2308327"/>
            <a:ext cx="221615" cy="3384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50" spc="-465">
                <a:solidFill>
                  <a:srgbClr val="313131"/>
                </a:solidFill>
                <a:latin typeface="Arial"/>
                <a:cs typeface="Arial"/>
              </a:rPr>
              <a:t>✓</a:t>
            </a:r>
            <a:endParaRPr sz="205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138898" y="2095477"/>
            <a:ext cx="292100" cy="22415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---</a:t>
            </a:r>
            <a:r>
              <a:rPr dirty="0" sz="1300" spc="-50">
                <a:solidFill>
                  <a:srgbClr val="313131"/>
                </a:solidFill>
                <a:latin typeface="Arial"/>
                <a:cs typeface="Arial"/>
              </a:rPr>
              <a:t>+</a:t>
            </a:r>
            <a:endParaRPr sz="13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159500" y="2491680"/>
            <a:ext cx="125730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spc="-50" b="1">
                <a:solidFill>
                  <a:srgbClr val="674F44"/>
                </a:solidFill>
                <a:latin typeface="Arial"/>
                <a:cs typeface="Arial"/>
              </a:rPr>
              <a:t>0</a:t>
            </a:r>
            <a:endParaRPr sz="14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038642" y="3639599"/>
            <a:ext cx="4373245" cy="7061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On</a:t>
            </a:r>
            <a:r>
              <a:rPr dirty="0" sz="1300" spc="-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5th</a:t>
            </a:r>
            <a:r>
              <a:rPr dirty="0" sz="1300" spc="47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April</a:t>
            </a:r>
            <a:r>
              <a:rPr dirty="0" sz="1300" spc="-2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Mum</a:t>
            </a:r>
            <a:r>
              <a:rPr dirty="0" sz="1300" spc="1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30">
                <a:solidFill>
                  <a:srgbClr val="313131"/>
                </a:solidFill>
                <a:latin typeface="Arial"/>
                <a:cs typeface="Arial"/>
              </a:rPr>
              <a:t>wears</a:t>
            </a:r>
            <a:r>
              <a:rPr dirty="0" sz="1300" spc="2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her</a:t>
            </a:r>
            <a:r>
              <a:rPr dirty="0" sz="1300" spc="2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blue</a:t>
            </a:r>
            <a:r>
              <a:rPr dirty="0" sz="1300" spc="-9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30">
                <a:solidFill>
                  <a:srgbClr val="313131"/>
                </a:solidFill>
                <a:latin typeface="Arial"/>
                <a:cs typeface="Arial"/>
              </a:rPr>
              <a:t>T-</a:t>
            </a: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shirt</a:t>
            </a:r>
            <a:r>
              <a:rPr dirty="0" sz="1300" spc="2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with</a:t>
            </a:r>
            <a:r>
              <a:rPr dirty="0" sz="1300" spc="1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pink</a:t>
            </a:r>
            <a:r>
              <a:rPr dirty="0" sz="1300" spc="-5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trousers.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40"/>
              </a:spcBef>
            </a:pPr>
            <a:endParaRPr sz="1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Write the</a:t>
            </a:r>
            <a:r>
              <a:rPr dirty="0" sz="1300" spc="-6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b="1">
                <a:solidFill>
                  <a:srgbClr val="313131"/>
                </a:solidFill>
                <a:latin typeface="Arial"/>
                <a:cs typeface="Arial"/>
              </a:rPr>
              <a:t>next</a:t>
            </a:r>
            <a:r>
              <a:rPr dirty="0" sz="1300" spc="-30" b="1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b="1">
                <a:solidFill>
                  <a:srgbClr val="313131"/>
                </a:solidFill>
                <a:latin typeface="Arial"/>
                <a:cs typeface="Arial"/>
              </a:rPr>
              <a:t>two</a:t>
            </a:r>
            <a:r>
              <a:rPr dirty="0" sz="1300" spc="-25" b="1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20">
                <a:solidFill>
                  <a:srgbClr val="313131"/>
                </a:solidFill>
                <a:latin typeface="Arial"/>
                <a:cs typeface="Arial"/>
              </a:rPr>
              <a:t>dates</a:t>
            </a:r>
            <a:r>
              <a:rPr dirty="0" sz="1300" spc="3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when</a:t>
            </a:r>
            <a:r>
              <a:rPr dirty="0" sz="1300" spc="4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45">
                <a:solidFill>
                  <a:srgbClr val="313131"/>
                </a:solidFill>
                <a:latin typeface="Arial"/>
                <a:cs typeface="Arial"/>
              </a:rPr>
              <a:t>she</a:t>
            </a:r>
            <a:r>
              <a:rPr dirty="0" sz="1300" spc="-1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30">
                <a:solidFill>
                  <a:srgbClr val="313131"/>
                </a:solidFill>
                <a:latin typeface="Arial"/>
                <a:cs typeface="Arial"/>
              </a:rPr>
              <a:t>wears</a:t>
            </a:r>
            <a:r>
              <a:rPr dirty="0" sz="1300" spc="2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her</a:t>
            </a:r>
            <a:r>
              <a:rPr dirty="0" sz="1300" spc="-1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b="1">
                <a:solidFill>
                  <a:srgbClr val="313131"/>
                </a:solidFill>
                <a:latin typeface="Arial"/>
                <a:cs typeface="Arial"/>
              </a:rPr>
              <a:t>blue</a:t>
            </a:r>
            <a:r>
              <a:rPr dirty="0" sz="1300" spc="-40" b="1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30" b="1">
                <a:solidFill>
                  <a:srgbClr val="313131"/>
                </a:solidFill>
                <a:latin typeface="Arial"/>
                <a:cs typeface="Arial"/>
              </a:rPr>
              <a:t>T-</a:t>
            </a:r>
            <a:r>
              <a:rPr dirty="0" sz="1300" spc="-10" b="1">
                <a:solidFill>
                  <a:srgbClr val="313131"/>
                </a:solidFill>
                <a:latin typeface="Arial"/>
                <a:cs typeface="Arial"/>
              </a:rPr>
              <a:t>shirt.</a:t>
            </a:r>
            <a:endParaRPr sz="13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721065" y="1577210"/>
            <a:ext cx="501015" cy="112458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7200" spc="-710" b="1">
                <a:solidFill>
                  <a:srgbClr val="1397DD"/>
                </a:solidFill>
                <a:latin typeface="Arial"/>
                <a:cs typeface="Arial"/>
              </a:rPr>
              <a:t>n</a:t>
            </a:r>
            <a:endParaRPr sz="7200">
              <a:latin typeface="Arial"/>
              <a:cs typeface="Arial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1049702" y="4931674"/>
            <a:ext cx="156845" cy="0"/>
          </a:xfrm>
          <a:custGeom>
            <a:avLst/>
            <a:gdLst/>
            <a:ahLst/>
            <a:cxnLst/>
            <a:rect l="l" t="t" r="r" b="b"/>
            <a:pathLst>
              <a:path w="156844" h="0">
                <a:moveTo>
                  <a:pt x="0" y="0"/>
                </a:moveTo>
                <a:lnTo>
                  <a:pt x="156314" y="0"/>
                </a:lnTo>
              </a:path>
            </a:pathLst>
          </a:custGeom>
          <a:ln w="10418">
            <a:solidFill>
              <a:srgbClr val="B55F6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1501494" y="4725978"/>
            <a:ext cx="836294" cy="22415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-14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dirty="0" sz="1300" spc="-140">
                <a:solidFill>
                  <a:srgbClr val="B6606B"/>
                </a:solidFill>
                <a:latin typeface="Arial"/>
                <a:cs typeface="Arial"/>
              </a:rPr>
              <a:t>_</a:t>
            </a:r>
            <a:r>
              <a:rPr dirty="0" sz="1300" spc="-140">
                <a:solidFill>
                  <a:srgbClr val="313131"/>
                </a:solidFill>
                <a:latin typeface="Arial"/>
                <a:cs typeface="Arial"/>
              </a:rPr>
              <a:t>th</a:t>
            </a:r>
            <a:r>
              <a:rPr dirty="0" sz="1300" spc="-140">
                <a:solidFill>
                  <a:srgbClr val="B6606B"/>
                </a:solidFill>
                <a:latin typeface="Arial"/>
                <a:cs typeface="Arial"/>
              </a:rPr>
              <a:t>_</a:t>
            </a:r>
            <a:r>
              <a:rPr dirty="0" sz="1300" spc="-14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dirty="0" sz="1300" spc="-140">
                <a:solidFill>
                  <a:srgbClr val="B6606B"/>
                </a:solidFill>
                <a:latin typeface="Arial"/>
                <a:cs typeface="Arial"/>
              </a:rPr>
              <a:t>_</a:t>
            </a:r>
            <a:r>
              <a:rPr dirty="0" sz="1300" spc="-140">
                <a:solidFill>
                  <a:srgbClr val="313131"/>
                </a:solidFill>
                <a:latin typeface="Arial"/>
                <a:cs typeface="Arial"/>
              </a:rPr>
              <a:t>pr</a:t>
            </a:r>
            <a:r>
              <a:rPr dirty="0" sz="1300" spc="-140">
                <a:solidFill>
                  <a:srgbClr val="B6606B"/>
                </a:solidFill>
                <a:latin typeface="Arial"/>
                <a:cs typeface="Arial"/>
              </a:rPr>
              <a:t>_</a:t>
            </a:r>
            <a:r>
              <a:rPr dirty="0" sz="1300" spc="-140">
                <a:solidFill>
                  <a:srgbClr val="313131"/>
                </a:solidFill>
                <a:latin typeface="Arial"/>
                <a:cs typeface="Arial"/>
              </a:rPr>
              <a:t>il</a:t>
            </a:r>
            <a:r>
              <a:rPr dirty="0" sz="1300" spc="-140">
                <a:solidFill>
                  <a:srgbClr val="B6606B"/>
                </a:solidFill>
                <a:latin typeface="Arial"/>
                <a:cs typeface="Arial"/>
              </a:rPr>
              <a:t>_</a:t>
            </a:r>
            <a:endParaRPr sz="13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506342" y="4725978"/>
            <a:ext cx="431165" cy="22415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heavy" sz="1300" spc="-75">
                <a:solidFill>
                  <a:srgbClr val="B6606B"/>
                </a:solidFill>
                <a:uFill>
                  <a:solidFill>
                    <a:srgbClr val="B6606B"/>
                  </a:solidFill>
                </a:uFill>
                <a:latin typeface="Arial"/>
                <a:cs typeface="Arial"/>
              </a:rPr>
              <a:t>...l.</a:t>
            </a:r>
            <a:r>
              <a:rPr dirty="0" sz="1300" spc="-75">
                <a:solidFill>
                  <a:srgbClr val="B6606B"/>
                </a:solidFill>
                <a:latin typeface="Arial"/>
                <a:cs typeface="Arial"/>
              </a:rPr>
              <a:t>.</a:t>
            </a:r>
            <a:r>
              <a:rPr dirty="0" sz="1300" spc="10">
                <a:solidFill>
                  <a:srgbClr val="B6606B"/>
                </a:solidFill>
                <a:latin typeface="Arial"/>
                <a:cs typeface="Arial"/>
              </a:rPr>
              <a:t> </a:t>
            </a:r>
            <a:r>
              <a:rPr dirty="0" u="heavy" sz="1300" spc="-484">
                <a:solidFill>
                  <a:srgbClr val="B6606B"/>
                </a:solidFill>
                <a:uFill>
                  <a:solidFill>
                    <a:srgbClr val="B6606B"/>
                  </a:solidFill>
                </a:uFill>
                <a:latin typeface="Arial"/>
                <a:cs typeface="Arial"/>
              </a:rPr>
              <a:t>_I</a:t>
            </a:r>
            <a:r>
              <a:rPr dirty="0" u="heavy" sz="1300" spc="500">
                <a:solidFill>
                  <a:srgbClr val="B6606B"/>
                </a:solidFill>
                <a:uFill>
                  <a:solidFill>
                    <a:srgbClr val="B6606B"/>
                  </a:solidFill>
                </a:uFill>
                <a:latin typeface="Arial"/>
                <a:cs typeface="Arial"/>
              </a:rPr>
              <a:t> </a:t>
            </a:r>
            <a:endParaRPr sz="13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108444" y="4725978"/>
            <a:ext cx="2090420" cy="22415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041525" algn="l"/>
              </a:tabLst>
            </a:pPr>
            <a:r>
              <a:rPr dirty="0" u="dbl" sz="1300" spc="270">
                <a:solidFill>
                  <a:srgbClr val="B6606B"/>
                </a:solidFill>
                <a:uFill>
                  <a:solidFill>
                    <a:srgbClr val="B6606B"/>
                  </a:solidFill>
                </a:uFill>
                <a:latin typeface="Arial"/>
                <a:cs typeface="Arial"/>
              </a:rPr>
              <a:t>  </a:t>
            </a:r>
            <a:r>
              <a:rPr dirty="0" u="dbl" sz="1300" spc="-10">
                <a:solidFill>
                  <a:srgbClr val="B6606B"/>
                </a:solidFill>
                <a:uFill>
                  <a:solidFill>
                    <a:srgbClr val="B6606B"/>
                  </a:solidFill>
                </a:uFill>
                <a:latin typeface="Arial"/>
                <a:cs typeface="Arial"/>
              </a:rPr>
              <a:t>.....II</a:t>
            </a:r>
            <a:r>
              <a:rPr dirty="0" u="sng" sz="1300">
                <a:solidFill>
                  <a:srgbClr val="B6606B"/>
                </a:solidFill>
                <a:uFill>
                  <a:solidFill>
                    <a:srgbClr val="B55F6A"/>
                  </a:solidFill>
                </a:uFill>
                <a:latin typeface="Arial"/>
                <a:cs typeface="Arial"/>
              </a:rPr>
              <a:t>	</a:t>
            </a:r>
            <a:r>
              <a:rPr dirty="0" sz="1300" spc="-50">
                <a:solidFill>
                  <a:srgbClr val="B6606B"/>
                </a:solidFill>
                <a:latin typeface="Arial"/>
                <a:cs typeface="Arial"/>
              </a:rPr>
              <a:t>.</a:t>
            </a:r>
            <a:endParaRPr sz="13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035589" y="5314941"/>
            <a:ext cx="4481830" cy="22415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Write</a:t>
            </a:r>
            <a:r>
              <a:rPr dirty="0" sz="1300" spc="-3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the</a:t>
            </a:r>
            <a:r>
              <a:rPr dirty="0" sz="1300" spc="-6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b="1">
                <a:solidFill>
                  <a:srgbClr val="313131"/>
                </a:solidFill>
                <a:latin typeface="Arial"/>
                <a:cs typeface="Arial"/>
              </a:rPr>
              <a:t>next</a:t>
            </a:r>
            <a:r>
              <a:rPr dirty="0" sz="1300" spc="-5" b="1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b="1">
                <a:solidFill>
                  <a:srgbClr val="313131"/>
                </a:solidFill>
                <a:latin typeface="Arial"/>
                <a:cs typeface="Arial"/>
              </a:rPr>
              <a:t>two</a:t>
            </a:r>
            <a:r>
              <a:rPr dirty="0" sz="1300" spc="5" b="1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20">
                <a:solidFill>
                  <a:srgbClr val="313131"/>
                </a:solidFill>
                <a:latin typeface="Arial"/>
                <a:cs typeface="Arial"/>
              </a:rPr>
              <a:t>dates</a:t>
            </a:r>
            <a:r>
              <a:rPr dirty="0" sz="1300" spc="2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when</a:t>
            </a:r>
            <a:r>
              <a:rPr dirty="0" sz="1300" spc="2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35">
                <a:solidFill>
                  <a:srgbClr val="313131"/>
                </a:solidFill>
                <a:latin typeface="Arial"/>
                <a:cs typeface="Arial"/>
              </a:rPr>
              <a:t>she</a:t>
            </a:r>
            <a:r>
              <a:rPr dirty="0" sz="1300" spc="1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35">
                <a:solidFill>
                  <a:srgbClr val="313131"/>
                </a:solidFill>
                <a:latin typeface="Arial"/>
                <a:cs typeface="Arial"/>
              </a:rPr>
              <a:t>wears</a:t>
            </a: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her</a:t>
            </a:r>
            <a:r>
              <a:rPr dirty="0" sz="1300" spc="1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b="1">
                <a:solidFill>
                  <a:srgbClr val="313131"/>
                </a:solidFill>
                <a:latin typeface="Arial"/>
                <a:cs typeface="Arial"/>
              </a:rPr>
              <a:t>pink</a:t>
            </a:r>
            <a:r>
              <a:rPr dirty="0" sz="1300" spc="-60" b="1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10" b="1">
                <a:solidFill>
                  <a:srgbClr val="313131"/>
                </a:solidFill>
                <a:latin typeface="Arial"/>
                <a:cs typeface="Arial"/>
              </a:rPr>
              <a:t>trousers.</a:t>
            </a:r>
            <a:endParaRPr sz="1300">
              <a:latin typeface="Arial"/>
              <a:cs typeface="Arial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1046648" y="6121808"/>
            <a:ext cx="180340" cy="0"/>
          </a:xfrm>
          <a:custGeom>
            <a:avLst/>
            <a:gdLst/>
            <a:ahLst/>
            <a:cxnLst/>
            <a:rect l="l" t="t" r="r" b="b"/>
            <a:pathLst>
              <a:path w="180340" h="0">
                <a:moveTo>
                  <a:pt x="0" y="0"/>
                </a:moveTo>
                <a:lnTo>
                  <a:pt x="180221" y="0"/>
                </a:lnTo>
              </a:path>
            </a:pathLst>
          </a:custGeom>
          <a:ln w="10418">
            <a:solidFill>
              <a:srgbClr val="B55F6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2332395" y="6094107"/>
            <a:ext cx="2136140" cy="0"/>
          </a:xfrm>
          <a:custGeom>
            <a:avLst/>
            <a:gdLst/>
            <a:ahLst/>
            <a:cxnLst/>
            <a:rect l="l" t="t" r="r" b="b"/>
            <a:pathLst>
              <a:path w="2136140" h="0">
                <a:moveTo>
                  <a:pt x="0" y="0"/>
                </a:moveTo>
                <a:lnTo>
                  <a:pt x="2124974" y="0"/>
                </a:lnTo>
              </a:path>
              <a:path w="2136140" h="0">
                <a:moveTo>
                  <a:pt x="2111692" y="0"/>
                </a:moveTo>
                <a:lnTo>
                  <a:pt x="2136117" y="0"/>
                </a:lnTo>
              </a:path>
            </a:pathLst>
          </a:custGeom>
          <a:ln w="12718">
            <a:solidFill>
              <a:srgbClr val="B6606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2967445" y="6228350"/>
            <a:ext cx="1443990" cy="0"/>
          </a:xfrm>
          <a:custGeom>
            <a:avLst/>
            <a:gdLst/>
            <a:ahLst/>
            <a:cxnLst/>
            <a:rect l="l" t="t" r="r" b="b"/>
            <a:pathLst>
              <a:path w="1443989" h="0">
                <a:moveTo>
                  <a:pt x="0" y="0"/>
                </a:moveTo>
                <a:lnTo>
                  <a:pt x="1443755" y="0"/>
                </a:lnTo>
              </a:path>
            </a:pathLst>
          </a:custGeom>
          <a:ln w="50491">
            <a:solidFill>
              <a:srgbClr val="B55F6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4530645" y="6228350"/>
            <a:ext cx="1408430" cy="0"/>
          </a:xfrm>
          <a:custGeom>
            <a:avLst/>
            <a:gdLst/>
            <a:ahLst/>
            <a:cxnLst/>
            <a:rect l="l" t="t" r="r" b="b"/>
            <a:pathLst>
              <a:path w="1408429" h="0">
                <a:moveTo>
                  <a:pt x="0" y="0"/>
                </a:moveTo>
                <a:lnTo>
                  <a:pt x="1408106" y="0"/>
                </a:lnTo>
              </a:path>
            </a:pathLst>
          </a:custGeom>
          <a:ln w="50491">
            <a:solidFill>
              <a:srgbClr val="B55F6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 txBox="1"/>
          <p:nvPr/>
        </p:nvSpPr>
        <p:spPr>
          <a:xfrm>
            <a:off x="1465696" y="5280356"/>
            <a:ext cx="4726305" cy="986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2874010" algn="l"/>
                <a:tab pos="4530090" algn="l"/>
              </a:tabLst>
            </a:pPr>
            <a:r>
              <a:rPr dirty="0" sz="1300" spc="-10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dirty="0" sz="1300" spc="-100">
                <a:solidFill>
                  <a:srgbClr val="B6606B"/>
                </a:solidFill>
                <a:latin typeface="Arial"/>
                <a:cs typeface="Arial"/>
              </a:rPr>
              <a:t>_</a:t>
            </a:r>
            <a:r>
              <a:rPr dirty="0" sz="1300" spc="-100">
                <a:solidFill>
                  <a:srgbClr val="313131"/>
                </a:solidFill>
                <a:latin typeface="Arial"/>
                <a:cs typeface="Arial"/>
              </a:rPr>
              <a:t>th</a:t>
            </a:r>
            <a:r>
              <a:rPr dirty="0" sz="1300" spc="-100">
                <a:solidFill>
                  <a:srgbClr val="B6606B"/>
                </a:solidFill>
                <a:latin typeface="Arial"/>
                <a:cs typeface="Arial"/>
              </a:rPr>
              <a:t>_</a:t>
            </a:r>
            <a:r>
              <a:rPr dirty="0" sz="1300" spc="-10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dirty="0" sz="1300" spc="-100">
                <a:solidFill>
                  <a:srgbClr val="B6606B"/>
                </a:solidFill>
                <a:latin typeface="Arial"/>
                <a:cs typeface="Arial"/>
              </a:rPr>
              <a:t>_</a:t>
            </a:r>
            <a:r>
              <a:rPr dirty="0" sz="1300" spc="-100">
                <a:solidFill>
                  <a:srgbClr val="313131"/>
                </a:solidFill>
                <a:latin typeface="Arial"/>
                <a:cs typeface="Arial"/>
              </a:rPr>
              <a:t>pri</a:t>
            </a:r>
            <a:r>
              <a:rPr dirty="0" sz="1300" spc="-100">
                <a:solidFill>
                  <a:srgbClr val="B6606B"/>
                </a:solidFill>
                <a:latin typeface="Arial"/>
                <a:cs typeface="Arial"/>
              </a:rPr>
              <a:t>_</a:t>
            </a:r>
            <a:r>
              <a:rPr dirty="0" sz="1300" spc="-100">
                <a:solidFill>
                  <a:srgbClr val="313131"/>
                </a:solidFill>
                <a:latin typeface="Arial"/>
                <a:cs typeface="Arial"/>
              </a:rPr>
              <a:t>l</a:t>
            </a:r>
            <a:r>
              <a:rPr dirty="0" sz="1300" spc="25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6300" spc="-1360">
                <a:solidFill>
                  <a:srgbClr val="B6606B"/>
                </a:solidFill>
                <a:latin typeface="Arial"/>
                <a:cs typeface="Arial"/>
              </a:rPr>
              <a:t>_I_I</a:t>
            </a:r>
            <a:r>
              <a:rPr dirty="0" sz="6300">
                <a:solidFill>
                  <a:srgbClr val="B6606B"/>
                </a:solidFill>
                <a:latin typeface="Arial"/>
                <a:cs typeface="Arial"/>
              </a:rPr>
              <a:t>	</a:t>
            </a:r>
            <a:r>
              <a:rPr dirty="0" sz="6300" spc="-1055">
                <a:solidFill>
                  <a:srgbClr val="B6606B"/>
                </a:solidFill>
                <a:latin typeface="Arial"/>
                <a:cs typeface="Arial"/>
              </a:rPr>
              <a:t>II</a:t>
            </a:r>
            <a:r>
              <a:rPr dirty="0" sz="6300">
                <a:solidFill>
                  <a:srgbClr val="B6606B"/>
                </a:solidFill>
                <a:latin typeface="Arial"/>
                <a:cs typeface="Arial"/>
              </a:rPr>
              <a:t>	</a:t>
            </a:r>
            <a:r>
              <a:rPr dirty="0" sz="6300" spc="-2125">
                <a:solidFill>
                  <a:srgbClr val="B6606B"/>
                </a:solidFill>
                <a:latin typeface="Arial"/>
                <a:cs typeface="Arial"/>
              </a:rPr>
              <a:t>_</a:t>
            </a:r>
            <a:endParaRPr sz="63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026430" y="6700377"/>
            <a:ext cx="3042920" cy="48323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-635">
              <a:lnSpc>
                <a:spcPct val="115500"/>
              </a:lnSpc>
              <a:spcBef>
                <a:spcPts val="100"/>
              </a:spcBef>
            </a:pP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Write</a:t>
            </a:r>
            <a:r>
              <a:rPr dirty="0" sz="1300" spc="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the</a:t>
            </a:r>
            <a:r>
              <a:rPr dirty="0" sz="1300" spc="-3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next</a:t>
            </a:r>
            <a:r>
              <a:rPr dirty="0" sz="1300" spc="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two</a:t>
            </a:r>
            <a:r>
              <a:rPr dirty="0" sz="1300" spc="12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20">
                <a:solidFill>
                  <a:srgbClr val="313131"/>
                </a:solidFill>
                <a:latin typeface="Arial"/>
                <a:cs typeface="Arial"/>
              </a:rPr>
              <a:t>dates</a:t>
            </a:r>
            <a:r>
              <a:rPr dirty="0" sz="1300" spc="3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when</a:t>
            </a:r>
            <a:r>
              <a:rPr dirty="0" sz="1300" spc="2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35">
                <a:solidFill>
                  <a:srgbClr val="313131"/>
                </a:solidFill>
                <a:latin typeface="Arial"/>
                <a:cs typeface="Arial"/>
              </a:rPr>
              <a:t>she</a:t>
            </a:r>
            <a:r>
              <a:rPr dirty="0" sz="1300" spc="1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wears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her</a:t>
            </a:r>
            <a:r>
              <a:rPr dirty="0" sz="1300" spc="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b="1">
                <a:solidFill>
                  <a:srgbClr val="313131"/>
                </a:solidFill>
                <a:latin typeface="Arial"/>
                <a:cs typeface="Arial"/>
              </a:rPr>
              <a:t>blue</a:t>
            </a:r>
            <a:r>
              <a:rPr dirty="0" sz="1300" spc="-30" b="1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25" b="1">
                <a:solidFill>
                  <a:srgbClr val="313131"/>
                </a:solidFill>
                <a:latin typeface="Arial"/>
                <a:cs typeface="Arial"/>
              </a:rPr>
              <a:t>T-</a:t>
            </a:r>
            <a:r>
              <a:rPr dirty="0" sz="1300" b="1">
                <a:solidFill>
                  <a:srgbClr val="313131"/>
                </a:solidFill>
                <a:latin typeface="Arial"/>
                <a:cs typeface="Arial"/>
              </a:rPr>
              <a:t>shirt</a:t>
            </a:r>
            <a:r>
              <a:rPr dirty="0" sz="1300" spc="70" b="1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with</a:t>
            </a:r>
            <a:r>
              <a:rPr dirty="0" sz="1300" spc="-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b="1">
                <a:solidFill>
                  <a:srgbClr val="313131"/>
                </a:solidFill>
                <a:latin typeface="Arial"/>
                <a:cs typeface="Arial"/>
              </a:rPr>
              <a:t>pink</a:t>
            </a:r>
            <a:r>
              <a:rPr dirty="0" sz="1300" spc="-45" b="1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10" b="1">
                <a:solidFill>
                  <a:srgbClr val="313131"/>
                </a:solidFill>
                <a:latin typeface="Arial"/>
                <a:cs typeface="Arial"/>
              </a:rPr>
              <a:t>trousers.</a:t>
            </a:r>
            <a:endParaRPr sz="13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6605191" y="4429461"/>
            <a:ext cx="299720" cy="605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00" spc="-50">
                <a:solidFill>
                  <a:srgbClr val="4D4D4D"/>
                </a:solidFill>
                <a:latin typeface="Arial"/>
                <a:cs typeface="Arial"/>
              </a:rPr>
              <a:t>0</a:t>
            </a:r>
            <a:endParaRPr sz="38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6866801" y="4927640"/>
            <a:ext cx="114935" cy="125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-25">
                <a:solidFill>
                  <a:srgbClr val="313131"/>
                </a:solidFill>
                <a:latin typeface="Arial"/>
                <a:cs typeface="Arial"/>
              </a:rPr>
              <a:t>lm</a:t>
            </a:r>
            <a:endParaRPr sz="65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6599084" y="5619596"/>
            <a:ext cx="299720" cy="605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00" spc="-50">
                <a:solidFill>
                  <a:srgbClr val="4D4D4D"/>
                </a:solidFill>
                <a:latin typeface="Arial"/>
                <a:cs typeface="Arial"/>
              </a:rPr>
              <a:t>0</a:t>
            </a:r>
            <a:endParaRPr sz="38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6863747" y="6117773"/>
            <a:ext cx="114935" cy="125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-25">
                <a:solidFill>
                  <a:srgbClr val="313131"/>
                </a:solidFill>
                <a:latin typeface="Arial"/>
                <a:cs typeface="Arial"/>
              </a:rPr>
              <a:t>lm</a:t>
            </a:r>
            <a:endParaRPr sz="65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044168" y="7287292"/>
            <a:ext cx="5456555" cy="2618740"/>
          </a:xfrm>
          <a:prstGeom prst="rect">
            <a:avLst/>
          </a:prstGeom>
          <a:ln w="24424">
            <a:solidFill>
              <a:srgbClr val="000000"/>
            </a:solidFill>
          </a:ln>
        </p:spPr>
        <p:txBody>
          <a:bodyPr wrap="square" lIns="0" tIns="149860" rIns="0" bIns="0" rtlCol="0" vert="horz">
            <a:spAutoFit/>
          </a:bodyPr>
          <a:lstStyle/>
          <a:p>
            <a:pPr marL="3320415">
              <a:lnSpc>
                <a:spcPct val="100000"/>
              </a:lnSpc>
              <a:spcBef>
                <a:spcPts val="1180"/>
              </a:spcBef>
            </a:pPr>
            <a:r>
              <a:rPr dirty="0" sz="1300" spc="-25">
                <a:solidFill>
                  <a:srgbClr val="313131"/>
                </a:solidFill>
                <a:latin typeface="Arial"/>
                <a:cs typeface="Arial"/>
              </a:rPr>
              <a:t>There</a:t>
            </a:r>
            <a:r>
              <a:rPr dirty="0" sz="1300" spc="-4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30">
                <a:solidFill>
                  <a:srgbClr val="313131"/>
                </a:solidFill>
                <a:latin typeface="Arial"/>
                <a:cs typeface="Arial"/>
              </a:rPr>
              <a:t>are</a:t>
            </a:r>
            <a:r>
              <a:rPr dirty="0" sz="1300" spc="-5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750" b="1">
                <a:solidFill>
                  <a:srgbClr val="313131"/>
                </a:solidFill>
                <a:latin typeface="Arial"/>
                <a:cs typeface="Arial"/>
              </a:rPr>
              <a:t>30</a:t>
            </a:r>
            <a:r>
              <a:rPr dirty="0" sz="1750" spc="-215" b="1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30">
                <a:solidFill>
                  <a:srgbClr val="313131"/>
                </a:solidFill>
                <a:latin typeface="Arial"/>
                <a:cs typeface="Arial"/>
              </a:rPr>
              <a:t>days</a:t>
            </a:r>
            <a:r>
              <a:rPr dirty="0" sz="1300" spc="-1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in</a:t>
            </a:r>
            <a:r>
              <a:rPr dirty="0" sz="1300" spc="-4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April.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480"/>
              </a:spcBef>
            </a:pPr>
            <a:endParaRPr sz="1300">
              <a:latin typeface="Arial"/>
              <a:cs typeface="Arial"/>
            </a:endParaRPr>
          </a:p>
          <a:p>
            <a:pPr marL="139700">
              <a:lnSpc>
                <a:spcPct val="100000"/>
              </a:lnSpc>
              <a:tabLst>
                <a:tab pos="369570" algn="l"/>
                <a:tab pos="574040" algn="l"/>
                <a:tab pos="1728470" algn="l"/>
                <a:tab pos="3469004" algn="l"/>
                <a:tab pos="5243830" algn="l"/>
              </a:tabLst>
            </a:pPr>
            <a:r>
              <a:rPr dirty="0" u="sng" sz="1300">
                <a:solidFill>
                  <a:srgbClr val="313131"/>
                </a:solidFill>
                <a:uFill>
                  <a:solidFill>
                    <a:srgbClr val="B55F6A"/>
                  </a:solidFill>
                </a:uFill>
                <a:latin typeface="Arial"/>
                <a:cs typeface="Arial"/>
              </a:rPr>
              <a:t>	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	s</a:t>
            </a:r>
            <a:r>
              <a:rPr dirty="0" sz="1300">
                <a:solidFill>
                  <a:srgbClr val="B6606B"/>
                </a:solidFill>
                <a:latin typeface="Arial"/>
                <a:cs typeface="Arial"/>
              </a:rPr>
              <a:t>_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t</a:t>
            </a:r>
            <a:r>
              <a:rPr dirty="0" sz="1300">
                <a:solidFill>
                  <a:srgbClr val="B6606B"/>
                </a:solidFill>
                <a:latin typeface="Arial"/>
                <a:cs typeface="Arial"/>
              </a:rPr>
              <a:t>_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hA</a:t>
            </a:r>
            <a:r>
              <a:rPr dirty="0" sz="1300">
                <a:solidFill>
                  <a:srgbClr val="B6606B"/>
                </a:solidFill>
                <a:latin typeface="Arial"/>
                <a:cs typeface="Arial"/>
              </a:rPr>
              <a:t>_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p</a:t>
            </a:r>
            <a:r>
              <a:rPr dirty="0" sz="1300">
                <a:solidFill>
                  <a:srgbClr val="B6606B"/>
                </a:solidFill>
                <a:latin typeface="Arial"/>
                <a:cs typeface="Arial"/>
              </a:rPr>
              <a:t>_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ri</a:t>
            </a:r>
            <a:r>
              <a:rPr dirty="0" sz="1300">
                <a:solidFill>
                  <a:srgbClr val="B6606B"/>
                </a:solidFill>
                <a:latin typeface="Arial"/>
                <a:cs typeface="Arial"/>
              </a:rPr>
              <a:t>_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l</a:t>
            </a:r>
            <a:r>
              <a:rPr dirty="0" sz="1300" spc="28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u="dbl" sz="1300">
                <a:solidFill>
                  <a:srgbClr val="B6606B"/>
                </a:solidFill>
                <a:uFill>
                  <a:solidFill>
                    <a:srgbClr val="B6606B"/>
                  </a:solidFill>
                </a:uFill>
                <a:latin typeface="Arial"/>
                <a:cs typeface="Arial"/>
              </a:rPr>
              <a:t>	</a:t>
            </a:r>
            <a:r>
              <a:rPr dirty="0" u="dbl" sz="1300" spc="-285">
                <a:solidFill>
                  <a:srgbClr val="B6606B"/>
                </a:solidFill>
                <a:uFill>
                  <a:solidFill>
                    <a:srgbClr val="B6606B"/>
                  </a:solidFill>
                </a:uFill>
                <a:latin typeface="Arial"/>
                <a:cs typeface="Arial"/>
              </a:rPr>
              <a:t>I</a:t>
            </a:r>
            <a:r>
              <a:rPr dirty="0" u="dbl" sz="1300" spc="165">
                <a:solidFill>
                  <a:srgbClr val="B6606B"/>
                </a:solidFill>
                <a:uFill>
                  <a:solidFill>
                    <a:srgbClr val="B6606B"/>
                  </a:solidFill>
                </a:uFill>
                <a:latin typeface="Arial"/>
                <a:cs typeface="Arial"/>
              </a:rPr>
              <a:t> </a:t>
            </a:r>
            <a:r>
              <a:rPr dirty="0" sz="1300" spc="165">
                <a:solidFill>
                  <a:srgbClr val="B6606B"/>
                </a:solidFill>
                <a:latin typeface="Arial"/>
                <a:cs typeface="Arial"/>
              </a:rPr>
              <a:t> </a:t>
            </a:r>
            <a:r>
              <a:rPr dirty="0" u="heavy" sz="1300" spc="-430">
                <a:solidFill>
                  <a:srgbClr val="B6606B"/>
                </a:solidFill>
                <a:uFill>
                  <a:solidFill>
                    <a:srgbClr val="B6606B"/>
                  </a:solidFill>
                </a:uFill>
                <a:latin typeface="Arial"/>
                <a:cs typeface="Arial"/>
              </a:rPr>
              <a:t>_I</a:t>
            </a:r>
            <a:r>
              <a:rPr dirty="0" u="heavy" sz="1300" spc="545">
                <a:solidFill>
                  <a:srgbClr val="B6606B"/>
                </a:solidFill>
                <a:uFill>
                  <a:solidFill>
                    <a:srgbClr val="B6606B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300">
                <a:solidFill>
                  <a:srgbClr val="B6606B"/>
                </a:solidFill>
                <a:uFill>
                  <a:solidFill>
                    <a:srgbClr val="B55F6A"/>
                  </a:solidFill>
                </a:uFill>
                <a:latin typeface="Arial"/>
                <a:cs typeface="Arial"/>
              </a:rPr>
              <a:t>	</a:t>
            </a:r>
            <a:r>
              <a:rPr dirty="0" u="sng" sz="1300" spc="-365">
                <a:solidFill>
                  <a:srgbClr val="B6606B"/>
                </a:solidFill>
                <a:uFill>
                  <a:solidFill>
                    <a:srgbClr val="B55F6A"/>
                  </a:solidFill>
                </a:uFill>
                <a:latin typeface="Arial"/>
                <a:cs typeface="Arial"/>
              </a:rPr>
              <a:t>I</a:t>
            </a:r>
            <a:r>
              <a:rPr dirty="0" u="dbl" sz="1300" spc="405">
                <a:solidFill>
                  <a:srgbClr val="B6606B"/>
                </a:solidFill>
                <a:uFill>
                  <a:solidFill>
                    <a:srgbClr val="B6606B"/>
                  </a:solidFill>
                </a:uFill>
                <a:latin typeface="Arial"/>
                <a:cs typeface="Arial"/>
              </a:rPr>
              <a:t>  </a:t>
            </a:r>
            <a:r>
              <a:rPr dirty="0" u="dbl" sz="1300" spc="-400">
                <a:solidFill>
                  <a:srgbClr val="B6606B"/>
                </a:solidFill>
                <a:uFill>
                  <a:solidFill>
                    <a:srgbClr val="B6606B"/>
                  </a:solidFill>
                </a:uFill>
                <a:latin typeface="Arial"/>
                <a:cs typeface="Arial"/>
              </a:rPr>
              <a:t>_I</a:t>
            </a:r>
            <a:r>
              <a:rPr dirty="0" u="dbl" sz="1300" spc="434">
                <a:solidFill>
                  <a:srgbClr val="B6606B"/>
                </a:solidFill>
                <a:uFill>
                  <a:solidFill>
                    <a:srgbClr val="B6606B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300">
                <a:solidFill>
                  <a:srgbClr val="B6606B"/>
                </a:solidFill>
                <a:uFill>
                  <a:solidFill>
                    <a:srgbClr val="B55F6A"/>
                  </a:solidFill>
                </a:uFill>
                <a:latin typeface="Arial"/>
                <a:cs typeface="Arial"/>
              </a:rPr>
              <a:t>	</a:t>
            </a:r>
            <a:r>
              <a:rPr dirty="0" sz="1300" spc="-50">
                <a:solidFill>
                  <a:srgbClr val="B6606B"/>
                </a:solidFill>
                <a:latin typeface="Arial"/>
                <a:cs typeface="Arial"/>
              </a:rPr>
              <a:t>.</a:t>
            </a:r>
            <a:endParaRPr sz="13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6586873" y="9098447"/>
            <a:ext cx="299720" cy="605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00" spc="-50">
                <a:solidFill>
                  <a:srgbClr val="4D4D4D"/>
                </a:solidFill>
                <a:latin typeface="Arial"/>
                <a:cs typeface="Arial"/>
              </a:rPr>
              <a:t>0</a:t>
            </a:r>
            <a:endParaRPr sz="38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6848377" y="9596625"/>
            <a:ext cx="144145" cy="125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-25">
                <a:solidFill>
                  <a:srgbClr val="313131"/>
                </a:solidFill>
                <a:latin typeface="Arial"/>
                <a:cs typeface="Arial"/>
              </a:rPr>
              <a:t>2m</a:t>
            </a:r>
            <a:endParaRPr sz="65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6707790" y="9974009"/>
            <a:ext cx="321945" cy="1555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50" spc="-80">
                <a:solidFill>
                  <a:srgbClr val="313131"/>
                </a:solidFill>
                <a:latin typeface="Arial"/>
                <a:cs typeface="Arial"/>
              </a:rPr>
              <a:t>TOTAL</a:t>
            </a:r>
            <a:endParaRPr sz="85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6602196" y="9941713"/>
            <a:ext cx="314325" cy="7581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800" spc="-480">
                <a:solidFill>
                  <a:srgbClr val="676767"/>
                </a:solidFill>
                <a:latin typeface="Arial"/>
                <a:cs typeface="Arial"/>
              </a:rPr>
              <a:t>0</a:t>
            </a:r>
            <a:endParaRPr sz="4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37899" y="1361038"/>
            <a:ext cx="4005698" cy="1171823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48685" y="6390115"/>
            <a:ext cx="1074699" cy="1013139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952574" y="7989167"/>
            <a:ext cx="671830" cy="1916430"/>
            <a:chOff x="952574" y="7989167"/>
            <a:chExt cx="671830" cy="1916430"/>
          </a:xfrm>
        </p:grpSpPr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52574" y="7989167"/>
              <a:ext cx="671687" cy="817835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025849" y="8807001"/>
              <a:ext cx="0" cy="1099185"/>
            </a:xfrm>
            <a:custGeom>
              <a:avLst/>
              <a:gdLst/>
              <a:ahLst/>
              <a:cxnLst/>
              <a:rect l="l" t="t" r="r" b="b"/>
              <a:pathLst>
                <a:path w="0" h="1099184">
                  <a:moveTo>
                    <a:pt x="0" y="1098584"/>
                  </a:moveTo>
                  <a:lnTo>
                    <a:pt x="0" y="0"/>
                  </a:lnTo>
                </a:path>
              </a:pathLst>
            </a:custGeom>
            <a:ln w="244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/>
          <p:nvPr/>
        </p:nvSpPr>
        <p:spPr>
          <a:xfrm>
            <a:off x="5513941" y="6390114"/>
            <a:ext cx="0" cy="513080"/>
          </a:xfrm>
          <a:custGeom>
            <a:avLst/>
            <a:gdLst/>
            <a:ahLst/>
            <a:cxnLst/>
            <a:rect l="l" t="t" r="r" b="b"/>
            <a:pathLst>
              <a:path w="0" h="513079">
                <a:moveTo>
                  <a:pt x="0" y="512672"/>
                </a:moveTo>
                <a:lnTo>
                  <a:pt x="0" y="0"/>
                </a:lnTo>
              </a:path>
            </a:pathLst>
          </a:custGeom>
          <a:ln w="122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6484834" y="7989165"/>
            <a:ext cx="0" cy="1916430"/>
          </a:xfrm>
          <a:custGeom>
            <a:avLst/>
            <a:gdLst/>
            <a:ahLst/>
            <a:cxnLst/>
            <a:rect l="l" t="t" r="r" b="b"/>
            <a:pathLst>
              <a:path w="0" h="1916429">
                <a:moveTo>
                  <a:pt x="0" y="1916419"/>
                </a:moveTo>
                <a:lnTo>
                  <a:pt x="0" y="0"/>
                </a:lnTo>
              </a:path>
            </a:pathLst>
          </a:custGeom>
          <a:ln w="244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6610012" y="946017"/>
            <a:ext cx="0" cy="830580"/>
          </a:xfrm>
          <a:custGeom>
            <a:avLst/>
            <a:gdLst/>
            <a:ahLst/>
            <a:cxnLst/>
            <a:rect l="l" t="t" r="r" b="b"/>
            <a:pathLst>
              <a:path w="0" h="830580">
                <a:moveTo>
                  <a:pt x="0" y="830041"/>
                </a:moveTo>
                <a:lnTo>
                  <a:pt x="0" y="0"/>
                </a:lnTo>
              </a:path>
            </a:pathLst>
          </a:custGeom>
          <a:ln w="9159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2723386" y="6405372"/>
            <a:ext cx="2809240" cy="0"/>
          </a:xfrm>
          <a:custGeom>
            <a:avLst/>
            <a:gdLst/>
            <a:ahLst/>
            <a:cxnLst/>
            <a:rect l="l" t="t" r="r" b="b"/>
            <a:pathLst>
              <a:path w="2809240" h="0">
                <a:moveTo>
                  <a:pt x="0" y="0"/>
                </a:moveTo>
                <a:lnTo>
                  <a:pt x="2808873" y="0"/>
                </a:lnTo>
              </a:path>
            </a:pathLst>
          </a:custGeom>
          <a:ln w="1220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2723386" y="6890580"/>
            <a:ext cx="2809240" cy="0"/>
          </a:xfrm>
          <a:custGeom>
            <a:avLst/>
            <a:gdLst/>
            <a:ahLst/>
            <a:cxnLst/>
            <a:rect l="l" t="t" r="r" b="b"/>
            <a:pathLst>
              <a:path w="2809240" h="0">
                <a:moveTo>
                  <a:pt x="0" y="0"/>
                </a:moveTo>
                <a:lnTo>
                  <a:pt x="2808873" y="0"/>
                </a:lnTo>
              </a:path>
            </a:pathLst>
          </a:custGeom>
          <a:ln w="1220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624261" y="8010527"/>
            <a:ext cx="4885055" cy="0"/>
          </a:xfrm>
          <a:custGeom>
            <a:avLst/>
            <a:gdLst/>
            <a:ahLst/>
            <a:cxnLst/>
            <a:rect l="l" t="t" r="r" b="b"/>
            <a:pathLst>
              <a:path w="4885055" h="0">
                <a:moveTo>
                  <a:pt x="0" y="0"/>
                </a:moveTo>
                <a:lnTo>
                  <a:pt x="4884997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4469772" y="9121318"/>
            <a:ext cx="1856739" cy="0"/>
          </a:xfrm>
          <a:custGeom>
            <a:avLst/>
            <a:gdLst/>
            <a:ahLst/>
            <a:cxnLst/>
            <a:rect l="l" t="t" r="r" b="b"/>
            <a:pathLst>
              <a:path w="1856739" h="0">
                <a:moveTo>
                  <a:pt x="0" y="0"/>
                </a:moveTo>
                <a:lnTo>
                  <a:pt x="1856299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4481985" y="9682817"/>
            <a:ext cx="1844675" cy="0"/>
          </a:xfrm>
          <a:custGeom>
            <a:avLst/>
            <a:gdLst/>
            <a:ahLst/>
            <a:cxnLst/>
            <a:rect l="l" t="t" r="r" b="b"/>
            <a:pathLst>
              <a:path w="1844675" h="0">
                <a:moveTo>
                  <a:pt x="0" y="0"/>
                </a:moveTo>
                <a:lnTo>
                  <a:pt x="1844086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013637" y="9884224"/>
            <a:ext cx="5495925" cy="0"/>
          </a:xfrm>
          <a:custGeom>
            <a:avLst/>
            <a:gdLst/>
            <a:ahLst/>
            <a:cxnLst/>
            <a:rect l="l" t="t" r="r" b="b"/>
            <a:pathLst>
              <a:path w="5495925" h="0">
                <a:moveTo>
                  <a:pt x="0" y="0"/>
                </a:moveTo>
                <a:lnTo>
                  <a:pt x="5495622" y="0"/>
                </a:lnTo>
              </a:path>
            </a:pathLst>
          </a:custGeom>
          <a:ln w="21361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graphicFrame>
        <p:nvGraphicFramePr>
          <p:cNvPr id="16" name="object 16"/>
          <p:cNvGraphicFramePr>
            <a:graphicFrameLocks noGrp="1"/>
          </p:cNvGraphicFramePr>
          <p:nvPr/>
        </p:nvGraphicFramePr>
        <p:xfrm>
          <a:off x="1331161" y="3533794"/>
          <a:ext cx="4054475" cy="22288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90725"/>
                <a:gridCol w="1975485"/>
              </a:tblGrid>
              <a:tr h="353695">
                <a:tc>
                  <a:txBody>
                    <a:bodyPr/>
                    <a:lstStyle/>
                    <a:p>
                      <a:pPr algn="ctr" marL="12065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dirty="0" sz="125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Number</a:t>
                      </a:r>
                      <a:r>
                        <a:rPr dirty="0" sz="1250" spc="105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5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of£</a:t>
                      </a:r>
                      <a:r>
                        <a:rPr dirty="0" sz="1250" spc="434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00" b="1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dirty="0" sz="1300" spc="195" b="1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50" spc="-1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coins</a:t>
                      </a:r>
                      <a:endParaRPr sz="1250">
                        <a:latin typeface="Arial"/>
                        <a:cs typeface="Arial"/>
                      </a:endParaRPr>
                    </a:p>
                  </a:txBody>
                  <a:tcPr marL="0" marR="0" marB="0" marT="8509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dirty="0" sz="125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Number</a:t>
                      </a:r>
                      <a:r>
                        <a:rPr dirty="0" sz="1250" spc="165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5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50" spc="6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50" spc="-125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50p</a:t>
                      </a:r>
                      <a:r>
                        <a:rPr dirty="0" sz="1850" spc="-165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50" spc="-1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coins</a:t>
                      </a:r>
                      <a:endParaRPr sz="1250">
                        <a:latin typeface="Arial"/>
                        <a:cs typeface="Arial"/>
                      </a:endParaRPr>
                    </a:p>
                  </a:txBody>
                  <a:tcPr marL="0" marR="0" marB="0" marT="1524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75615">
                <a:tc>
                  <a:txBody>
                    <a:bodyPr/>
                    <a:lstStyle/>
                    <a:p>
                      <a:pPr algn="ctr" marL="18415">
                        <a:lnSpc>
                          <a:spcPct val="100000"/>
                        </a:lnSpc>
                        <a:spcBef>
                          <a:spcPts val="890"/>
                        </a:spcBef>
                      </a:pPr>
                      <a:r>
                        <a:rPr dirty="0" sz="1850" spc="-5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1850">
                        <a:latin typeface="Arial"/>
                        <a:cs typeface="Arial"/>
                      </a:endParaRPr>
                    </a:p>
                  </a:txBody>
                  <a:tcPr marL="0" marR="0" marB="0" marT="1130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5875">
                        <a:lnSpc>
                          <a:spcPct val="100000"/>
                        </a:lnSpc>
                        <a:spcBef>
                          <a:spcPts val="890"/>
                        </a:spcBef>
                      </a:pPr>
                      <a:r>
                        <a:rPr dirty="0" sz="1800" spc="-5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1130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63550">
                <a:tc>
                  <a:txBody>
                    <a:bodyPr/>
                    <a:lstStyle/>
                    <a:p>
                      <a:pPr algn="ctr" marL="13335">
                        <a:lnSpc>
                          <a:spcPct val="100000"/>
                        </a:lnSpc>
                        <a:spcBef>
                          <a:spcPts val="815"/>
                        </a:spcBef>
                      </a:pPr>
                      <a:r>
                        <a:rPr dirty="0" sz="1850" spc="-5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850">
                        <a:latin typeface="Arial"/>
                        <a:cs typeface="Arial"/>
                      </a:endParaRPr>
                    </a:p>
                  </a:txBody>
                  <a:tcPr marL="0" marR="0" marB="0" marT="10350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724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6355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17" name="object 17"/>
          <p:cNvSpPr txBox="1"/>
          <p:nvPr/>
        </p:nvSpPr>
        <p:spPr>
          <a:xfrm>
            <a:off x="991173" y="981889"/>
            <a:ext cx="1544955" cy="1443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Tam</a:t>
            </a:r>
            <a:r>
              <a:rPr dirty="0" sz="1250" spc="-7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25">
                <a:solidFill>
                  <a:srgbClr val="2F2F2F"/>
                </a:solidFill>
                <a:latin typeface="Arial"/>
                <a:cs typeface="Arial"/>
              </a:rPr>
              <a:t>has</a:t>
            </a:r>
            <a:endParaRPr sz="1250">
              <a:latin typeface="Arial"/>
              <a:cs typeface="Arial"/>
            </a:endParaRPr>
          </a:p>
          <a:p>
            <a:pPr marL="346075" marR="223520" indent="-1905">
              <a:lnSpc>
                <a:spcPct val="163400"/>
              </a:lnSpc>
              <a:spcBef>
                <a:spcPts val="355"/>
              </a:spcBef>
            </a:pP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five</a:t>
            </a:r>
            <a:r>
              <a:rPr dirty="0" sz="1250" spc="12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800" spc="-130">
                <a:solidFill>
                  <a:srgbClr val="2F2F2F"/>
                </a:solidFill>
                <a:latin typeface="Arial"/>
                <a:cs typeface="Arial"/>
              </a:rPr>
              <a:t>£1</a:t>
            </a:r>
            <a:r>
              <a:rPr dirty="0" sz="1800" spc="-5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coins </a:t>
            </a:r>
            <a:r>
              <a:rPr dirty="0" sz="1250" spc="-25">
                <a:solidFill>
                  <a:srgbClr val="2F2F2F"/>
                </a:solidFill>
                <a:latin typeface="Arial"/>
                <a:cs typeface="Arial"/>
              </a:rPr>
              <a:t>and</a:t>
            </a:r>
            <a:endParaRPr sz="1250">
              <a:latin typeface="Arial"/>
              <a:cs typeface="Arial"/>
            </a:endParaRPr>
          </a:p>
          <a:p>
            <a:pPr marL="346075">
              <a:lnSpc>
                <a:spcPct val="100000"/>
              </a:lnSpc>
              <a:spcBef>
                <a:spcPts val="1405"/>
              </a:spcBef>
            </a:pP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eight</a:t>
            </a:r>
            <a:r>
              <a:rPr dirty="0" sz="1250" spc="114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70">
                <a:solidFill>
                  <a:srgbClr val="2F2F2F"/>
                </a:solidFill>
                <a:latin typeface="Arial"/>
                <a:cs typeface="Arial"/>
              </a:rPr>
              <a:t>SOp</a:t>
            </a:r>
            <a:r>
              <a:rPr dirty="0" sz="1250" spc="9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coins</a:t>
            </a:r>
            <a:endParaRPr sz="125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002781" y="3056739"/>
            <a:ext cx="4747895" cy="22415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Show</a:t>
            </a:r>
            <a:r>
              <a:rPr dirty="0" sz="1250" spc="5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different</a:t>
            </a:r>
            <a:r>
              <a:rPr dirty="0" sz="1250" spc="10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ways</a:t>
            </a:r>
            <a:r>
              <a:rPr dirty="0" sz="1250" spc="3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she</a:t>
            </a:r>
            <a:r>
              <a:rPr dirty="0" sz="1250" spc="-1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can</a:t>
            </a:r>
            <a:r>
              <a:rPr dirty="0" sz="1250" spc="2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20">
                <a:solidFill>
                  <a:srgbClr val="2F2F2F"/>
                </a:solidFill>
                <a:latin typeface="Arial"/>
                <a:cs typeface="Arial"/>
              </a:rPr>
              <a:t>use</a:t>
            </a:r>
            <a:r>
              <a:rPr dirty="0" sz="1250" spc="-3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her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coins</a:t>
            </a:r>
            <a:r>
              <a:rPr dirty="0" sz="1250" spc="1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to</a:t>
            </a:r>
            <a:r>
              <a:rPr dirty="0" sz="1250" spc="17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pay</a:t>
            </a:r>
            <a:r>
              <a:rPr dirty="0" sz="1250" spc="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exactly</a:t>
            </a:r>
            <a:r>
              <a:rPr dirty="0" sz="1250" spc="11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spc="200" b="1">
                <a:solidFill>
                  <a:srgbClr val="2F2F2F"/>
                </a:solidFill>
                <a:latin typeface="Arial"/>
                <a:cs typeface="Arial"/>
              </a:rPr>
              <a:t>£3.50</a:t>
            </a:r>
            <a:endParaRPr sz="13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569782" y="5189062"/>
            <a:ext cx="300990" cy="6134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50" spc="-50">
                <a:solidFill>
                  <a:srgbClr val="676666"/>
                </a:solidFill>
                <a:latin typeface="Arial"/>
                <a:cs typeface="Arial"/>
              </a:rPr>
              <a:t>0</a:t>
            </a:r>
            <a:endParaRPr sz="385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836164" y="5690546"/>
            <a:ext cx="147320" cy="125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-25">
                <a:solidFill>
                  <a:srgbClr val="424242"/>
                </a:solidFill>
                <a:latin typeface="Arial"/>
                <a:cs typeface="Arial"/>
              </a:rPr>
              <a:t>2m</a:t>
            </a:r>
            <a:endParaRPr sz="65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723386" y="6478628"/>
            <a:ext cx="2784475" cy="2851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99060">
              <a:lnSpc>
                <a:spcPct val="100000"/>
              </a:lnSpc>
              <a:spcBef>
                <a:spcPts val="100"/>
              </a:spcBef>
            </a:pPr>
            <a:r>
              <a:rPr dirty="0" sz="1250" spc="-30">
                <a:solidFill>
                  <a:srgbClr val="2F2F2F"/>
                </a:solidFill>
                <a:latin typeface="Arial"/>
                <a:cs typeface="Arial"/>
              </a:rPr>
              <a:t>Seven</a:t>
            </a:r>
            <a:r>
              <a:rPr dirty="0" sz="1250" spc="-5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years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ago</a:t>
            </a:r>
            <a:r>
              <a:rPr dirty="0" sz="1250" spc="-9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dirty="0" sz="1250" spc="-3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was </a:t>
            </a:r>
            <a:r>
              <a:rPr dirty="0" sz="1700" b="1">
                <a:solidFill>
                  <a:srgbClr val="2F2F2F"/>
                </a:solidFill>
                <a:latin typeface="Arial"/>
                <a:cs typeface="Arial"/>
              </a:rPr>
              <a:t>28</a:t>
            </a:r>
            <a:r>
              <a:rPr dirty="0" sz="1700" spc="-185" b="1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years</a:t>
            </a:r>
            <a:r>
              <a:rPr dirty="0" sz="1250" spc="-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20">
                <a:solidFill>
                  <a:srgbClr val="2F2F2F"/>
                </a:solidFill>
                <a:latin typeface="Arial"/>
                <a:cs typeface="Arial"/>
              </a:rPr>
              <a:t>old.</a:t>
            </a:r>
            <a:endParaRPr sz="125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003322" y="7664946"/>
            <a:ext cx="2910840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How</a:t>
            </a:r>
            <a:r>
              <a:rPr dirty="0" sz="1250" spc="2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old</a:t>
            </a:r>
            <a:r>
              <a:rPr dirty="0" sz="1250" spc="14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50">
                <a:solidFill>
                  <a:srgbClr val="2F2F2F"/>
                </a:solidFill>
                <a:latin typeface="Arial"/>
                <a:cs typeface="Arial"/>
              </a:rPr>
              <a:t>will</a:t>
            </a:r>
            <a:r>
              <a:rPr dirty="0" sz="1250" spc="1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he</a:t>
            </a:r>
            <a:r>
              <a:rPr dirty="0" sz="1250" spc="-3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50">
                <a:solidFill>
                  <a:srgbClr val="2F2F2F"/>
                </a:solidFill>
                <a:latin typeface="Arial"/>
                <a:cs typeface="Arial"/>
              </a:rPr>
              <a:t>be</a:t>
            </a:r>
            <a:r>
              <a:rPr dirty="0" sz="1250" spc="-6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in</a:t>
            </a:r>
            <a:r>
              <a:rPr dirty="0" sz="1250" spc="3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seven</a:t>
            </a:r>
            <a:r>
              <a:rPr dirty="0" sz="1250" spc="3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years'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time?</a:t>
            </a:r>
            <a:endParaRPr sz="125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529228" y="9315876"/>
            <a:ext cx="655320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years</a:t>
            </a:r>
            <a:r>
              <a:rPr dirty="0" sz="1250" spc="-7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25">
                <a:solidFill>
                  <a:srgbClr val="2F2F2F"/>
                </a:solidFill>
                <a:latin typeface="Arial"/>
                <a:cs typeface="Arial"/>
              </a:rPr>
              <a:t>old</a:t>
            </a:r>
            <a:endParaRPr sz="125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575888" y="9107347"/>
            <a:ext cx="300990" cy="6134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50" spc="-50">
                <a:solidFill>
                  <a:srgbClr val="676666"/>
                </a:solidFill>
                <a:latin typeface="Arial"/>
                <a:cs typeface="Arial"/>
              </a:rPr>
              <a:t>0</a:t>
            </a:r>
            <a:endParaRPr sz="385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839218" y="9611883"/>
            <a:ext cx="147320" cy="125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-25">
                <a:solidFill>
                  <a:srgbClr val="424242"/>
                </a:solidFill>
                <a:latin typeface="Arial"/>
                <a:cs typeface="Arial"/>
              </a:rPr>
              <a:t>2m</a:t>
            </a:r>
            <a:endParaRPr sz="6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82534" y="1031463"/>
            <a:ext cx="61062" cy="1391540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582534" y="2752578"/>
            <a:ext cx="48849" cy="598118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570320" y="6060540"/>
            <a:ext cx="48849" cy="756802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1105230" y="3484968"/>
            <a:ext cx="0" cy="2185035"/>
          </a:xfrm>
          <a:custGeom>
            <a:avLst/>
            <a:gdLst/>
            <a:ahLst/>
            <a:cxnLst/>
            <a:rect l="l" t="t" r="r" b="b"/>
            <a:pathLst>
              <a:path w="0" h="2185035">
                <a:moveTo>
                  <a:pt x="0" y="2184962"/>
                </a:moveTo>
                <a:lnTo>
                  <a:pt x="0" y="0"/>
                </a:lnTo>
              </a:path>
            </a:pathLst>
          </a:custGeom>
          <a:ln w="9159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612049" y="3484968"/>
            <a:ext cx="0" cy="2185035"/>
          </a:xfrm>
          <a:custGeom>
            <a:avLst/>
            <a:gdLst/>
            <a:ahLst/>
            <a:cxnLst/>
            <a:rect l="l" t="t" r="r" b="b"/>
            <a:pathLst>
              <a:path w="0" h="2185035">
                <a:moveTo>
                  <a:pt x="0" y="2184962"/>
                </a:moveTo>
                <a:lnTo>
                  <a:pt x="0" y="0"/>
                </a:lnTo>
              </a:path>
            </a:pathLst>
          </a:custGeom>
          <a:ln w="21371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2118867" y="3484968"/>
            <a:ext cx="0" cy="2185035"/>
          </a:xfrm>
          <a:custGeom>
            <a:avLst/>
            <a:gdLst/>
            <a:ahLst/>
            <a:cxnLst/>
            <a:rect l="l" t="t" r="r" b="b"/>
            <a:pathLst>
              <a:path w="0" h="2185035">
                <a:moveTo>
                  <a:pt x="0" y="2184962"/>
                </a:moveTo>
                <a:lnTo>
                  <a:pt x="0" y="0"/>
                </a:lnTo>
              </a:path>
            </a:pathLst>
          </a:custGeom>
          <a:ln w="9159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2619580" y="3484968"/>
            <a:ext cx="0" cy="2185035"/>
          </a:xfrm>
          <a:custGeom>
            <a:avLst/>
            <a:gdLst/>
            <a:ahLst/>
            <a:cxnLst/>
            <a:rect l="l" t="t" r="r" b="b"/>
            <a:pathLst>
              <a:path w="0" h="2185035">
                <a:moveTo>
                  <a:pt x="0" y="2184962"/>
                </a:moveTo>
                <a:lnTo>
                  <a:pt x="0" y="0"/>
                </a:lnTo>
              </a:path>
            </a:pathLst>
          </a:custGeom>
          <a:ln w="3358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6591693" y="5218291"/>
            <a:ext cx="0" cy="720725"/>
          </a:xfrm>
          <a:custGeom>
            <a:avLst/>
            <a:gdLst/>
            <a:ahLst/>
            <a:cxnLst/>
            <a:rect l="l" t="t" r="r" b="b"/>
            <a:pathLst>
              <a:path w="0" h="720725">
                <a:moveTo>
                  <a:pt x="0" y="720183"/>
                </a:moveTo>
                <a:lnTo>
                  <a:pt x="0" y="0"/>
                </a:lnTo>
              </a:path>
            </a:pathLst>
          </a:custGeom>
          <a:ln w="122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086912" y="5636363"/>
            <a:ext cx="1563370" cy="0"/>
          </a:xfrm>
          <a:custGeom>
            <a:avLst/>
            <a:gdLst/>
            <a:ahLst/>
            <a:cxnLst/>
            <a:rect l="l" t="t" r="r" b="b"/>
            <a:pathLst>
              <a:path w="1563370" h="0">
                <a:moveTo>
                  <a:pt x="0" y="0"/>
                </a:moveTo>
                <a:lnTo>
                  <a:pt x="1563199" y="0"/>
                </a:lnTo>
              </a:path>
            </a:pathLst>
          </a:custGeom>
          <a:ln w="4272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989212" y="3625343"/>
            <a:ext cx="1370965" cy="0"/>
          </a:xfrm>
          <a:custGeom>
            <a:avLst/>
            <a:gdLst/>
            <a:ahLst/>
            <a:cxnLst/>
            <a:rect l="l" t="t" r="r" b="b"/>
            <a:pathLst>
              <a:path w="1370964" h="0">
                <a:moveTo>
                  <a:pt x="0" y="0"/>
                </a:moveTo>
                <a:lnTo>
                  <a:pt x="1370852" y="0"/>
                </a:lnTo>
              </a:path>
            </a:pathLst>
          </a:custGeom>
          <a:ln w="61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6591693" y="3381213"/>
            <a:ext cx="0" cy="1248410"/>
          </a:xfrm>
          <a:custGeom>
            <a:avLst/>
            <a:gdLst/>
            <a:ahLst/>
            <a:cxnLst/>
            <a:rect l="l" t="t" r="r" b="b"/>
            <a:pathLst>
              <a:path w="0" h="1248410">
                <a:moveTo>
                  <a:pt x="0" y="1248114"/>
                </a:moveTo>
                <a:lnTo>
                  <a:pt x="0" y="0"/>
                </a:lnTo>
              </a:path>
            </a:pathLst>
          </a:custGeom>
          <a:ln w="610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graphicFrame>
        <p:nvGraphicFramePr>
          <p:cNvPr id="13" name="object 13"/>
          <p:cNvGraphicFramePr>
            <a:graphicFrameLocks noGrp="1"/>
          </p:cNvGraphicFramePr>
          <p:nvPr/>
        </p:nvGraphicFramePr>
        <p:xfrm>
          <a:off x="3345411" y="3381213"/>
          <a:ext cx="3322954" cy="8115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55930"/>
                <a:gridCol w="598805"/>
                <a:gridCol w="1227455"/>
                <a:gridCol w="965200"/>
              </a:tblGrid>
              <a:tr h="330835">
                <a:tc>
                  <a:txBody>
                    <a:bodyPr/>
                    <a:lstStyle/>
                    <a:p>
                      <a:pPr marL="34290">
                        <a:lnSpc>
                          <a:spcPts val="1475"/>
                        </a:lnSpc>
                        <a:spcBef>
                          <a:spcPts val="1030"/>
                        </a:spcBef>
                      </a:pPr>
                      <a:r>
                        <a:rPr dirty="0" sz="1300" spc="-2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turn</a:t>
                      </a:r>
                      <a:endParaRPr sz="1300">
                        <a:latin typeface="Arial"/>
                        <a:cs typeface="Arial"/>
                      </a:endParaRPr>
                    </a:p>
                  </a:txBody>
                  <a:tcPr marL="0" marR="0" marB="0" marT="130810"/>
                </a:tc>
                <a:tc>
                  <a:txBody>
                    <a:bodyPr/>
                    <a:lstStyle/>
                    <a:p>
                      <a:pPr algn="ctr" marL="14604">
                        <a:lnSpc>
                          <a:spcPct val="100000"/>
                        </a:lnSpc>
                        <a:spcBef>
                          <a:spcPts val="785"/>
                        </a:spcBef>
                      </a:pPr>
                      <a:r>
                        <a:rPr dirty="0" sz="1350" spc="-10" b="1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right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99695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7305">
                        <a:lnSpc>
                          <a:spcPts val="1500"/>
                        </a:lnSpc>
                        <a:spcBef>
                          <a:spcPts val="1005"/>
                        </a:spcBef>
                      </a:pPr>
                      <a:r>
                        <a:rPr dirty="0" sz="1300" spc="245" b="1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gQ</a:t>
                      </a:r>
                      <a:r>
                        <a:rPr dirty="0" baseline="39215" sz="1275" spc="367" b="1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dirty="0" sz="850" spc="245" b="1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dirty="0" sz="850" spc="15" b="1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300" spc="-1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forward</a:t>
                      </a:r>
                      <a:endParaRPr sz="1300">
                        <a:latin typeface="Arial"/>
                        <a:cs typeface="Arial"/>
                      </a:endParaRPr>
                    </a:p>
                  </a:txBody>
                  <a:tcPr marL="0" marR="0" marB="0" marT="127635"/>
                </a:tc>
                <a:tc>
                  <a:txBody>
                    <a:bodyPr/>
                    <a:lstStyle/>
                    <a:p>
                      <a:pPr marL="149225">
                        <a:lnSpc>
                          <a:spcPts val="2035"/>
                        </a:lnSpc>
                        <a:spcBef>
                          <a:spcPts val="459"/>
                        </a:spcBef>
                      </a:pPr>
                      <a:r>
                        <a:rPr dirty="0" sz="1750" spc="1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750">
                        <a:latin typeface="Arial"/>
                        <a:cs typeface="Arial"/>
                      </a:endParaRPr>
                    </a:p>
                  </a:txBody>
                  <a:tcPr marL="0" marR="0" marB="0" marT="58419"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806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72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31750">
                        <a:lnSpc>
                          <a:spcPts val="1465"/>
                        </a:lnSpc>
                      </a:pPr>
                      <a:r>
                        <a:rPr dirty="0" sz="1300" spc="-2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turn</a:t>
                      </a:r>
                      <a:endParaRPr sz="1300">
                        <a:latin typeface="Arial"/>
                        <a:cs typeface="Arial"/>
                      </a:endParaRPr>
                    </a:p>
                  </a:txBody>
                  <a:tcPr marL="0" marR="0" marB="0" marT="920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algn="ctr" marR="15875">
                        <a:lnSpc>
                          <a:spcPct val="100000"/>
                        </a:lnSpc>
                      </a:pPr>
                      <a:r>
                        <a:rPr dirty="0" sz="1350" spc="-20" b="1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left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70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24130">
                        <a:lnSpc>
                          <a:spcPts val="1490"/>
                        </a:lnSpc>
                      </a:pPr>
                      <a:r>
                        <a:rPr dirty="0" sz="1300" spc="245" b="1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gQ</a:t>
                      </a:r>
                      <a:r>
                        <a:rPr dirty="0" baseline="39215" sz="1275" spc="367" b="1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dirty="0" sz="850" spc="245" b="1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dirty="0" sz="850" spc="35" b="1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300" spc="-1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forward</a:t>
                      </a:r>
                      <a:endParaRPr sz="1300">
                        <a:latin typeface="Arial"/>
                        <a:cs typeface="Arial"/>
                      </a:endParaRPr>
                    </a:p>
                  </a:txBody>
                  <a:tcPr marL="0" marR="0" marB="0" marT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14" name="object 14"/>
          <p:cNvSpPr/>
          <p:nvPr/>
        </p:nvSpPr>
        <p:spPr>
          <a:xfrm>
            <a:off x="989212" y="4125809"/>
            <a:ext cx="1370965" cy="0"/>
          </a:xfrm>
          <a:custGeom>
            <a:avLst/>
            <a:gdLst/>
            <a:ahLst/>
            <a:cxnLst/>
            <a:rect l="l" t="t" r="r" b="b"/>
            <a:pathLst>
              <a:path w="1370964" h="0">
                <a:moveTo>
                  <a:pt x="0" y="0"/>
                </a:moveTo>
                <a:lnTo>
                  <a:pt x="1370852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989212" y="4629327"/>
            <a:ext cx="1370965" cy="0"/>
          </a:xfrm>
          <a:custGeom>
            <a:avLst/>
            <a:gdLst/>
            <a:ahLst/>
            <a:cxnLst/>
            <a:rect l="l" t="t" r="r" b="b"/>
            <a:pathLst>
              <a:path w="1370964" h="0">
                <a:moveTo>
                  <a:pt x="0" y="0"/>
                </a:moveTo>
                <a:lnTo>
                  <a:pt x="1370852" y="0"/>
                </a:lnTo>
              </a:path>
            </a:pathLst>
          </a:custGeom>
          <a:ln w="61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989212" y="5132845"/>
            <a:ext cx="1370965" cy="0"/>
          </a:xfrm>
          <a:custGeom>
            <a:avLst/>
            <a:gdLst/>
            <a:ahLst/>
            <a:cxnLst/>
            <a:rect l="l" t="t" r="r" b="b"/>
            <a:pathLst>
              <a:path w="1370964" h="0">
                <a:moveTo>
                  <a:pt x="0" y="0"/>
                </a:moveTo>
                <a:lnTo>
                  <a:pt x="1370852" y="0"/>
                </a:lnTo>
              </a:path>
            </a:pathLst>
          </a:custGeom>
          <a:ln w="61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 txBox="1"/>
          <p:nvPr/>
        </p:nvSpPr>
        <p:spPr>
          <a:xfrm>
            <a:off x="991027" y="1024357"/>
            <a:ext cx="3666490" cy="118808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5400">
              <a:lnSpc>
                <a:spcPct val="100000"/>
              </a:lnSpc>
              <a:spcBef>
                <a:spcPts val="100"/>
              </a:spcBef>
            </a:pPr>
            <a:r>
              <a:rPr dirty="0" sz="1300" spc="-7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dirty="0" sz="1300" spc="-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robot</a:t>
            </a:r>
            <a:r>
              <a:rPr dirty="0" sz="1300" spc="4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moves</a:t>
            </a:r>
            <a:r>
              <a:rPr dirty="0" sz="1300" spc="3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on</a:t>
            </a:r>
            <a:r>
              <a:rPr dirty="0" sz="1300" spc="-4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11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dirty="0" sz="1300" spc="2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grid.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90"/>
              </a:spcBef>
            </a:pPr>
            <a:endParaRPr sz="1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tabLst>
                <a:tab pos="1726564" algn="l"/>
              </a:tabLst>
            </a:pPr>
            <a:r>
              <a:rPr dirty="0" sz="1300" spc="-20">
                <a:solidFill>
                  <a:srgbClr val="313131"/>
                </a:solidFill>
                <a:latin typeface="Arial"/>
                <a:cs typeface="Arial"/>
              </a:rPr>
              <a:t>The</a:t>
            </a:r>
            <a:r>
              <a:rPr dirty="0" sz="1300" spc="-6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black</a:t>
            </a:r>
            <a:r>
              <a:rPr dirty="0" sz="1300" spc="-6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lines</a:t>
            </a:r>
            <a:r>
              <a:rPr dirty="0" sz="1300" spc="18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25">
                <a:solidFill>
                  <a:srgbClr val="676767"/>
                </a:solidFill>
                <a:latin typeface="Arial"/>
                <a:cs typeface="Arial"/>
              </a:rPr>
              <a:t>-</a:t>
            </a:r>
            <a:r>
              <a:rPr dirty="0" sz="1300" spc="-50">
                <a:solidFill>
                  <a:srgbClr val="676767"/>
                </a:solidFill>
                <a:latin typeface="Arial"/>
                <a:cs typeface="Arial"/>
              </a:rPr>
              <a:t>-</a:t>
            </a:r>
            <a:r>
              <a:rPr dirty="0" sz="1300">
                <a:solidFill>
                  <a:srgbClr val="676767"/>
                </a:solidFill>
                <a:latin typeface="Arial"/>
                <a:cs typeface="Arial"/>
              </a:rPr>
              <a:t>	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show</a:t>
            </a:r>
            <a:r>
              <a:rPr dirty="0" sz="1300" spc="-5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its</a:t>
            </a:r>
            <a:r>
              <a:rPr dirty="0" sz="1300" spc="-6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path.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90"/>
              </a:spcBef>
            </a:pPr>
            <a:endParaRPr sz="1300">
              <a:latin typeface="Arial"/>
              <a:cs typeface="Arial"/>
            </a:endParaRPr>
          </a:p>
          <a:p>
            <a:pPr marL="13970">
              <a:lnSpc>
                <a:spcPct val="100000"/>
              </a:lnSpc>
              <a:spcBef>
                <a:spcPts val="5"/>
              </a:spcBef>
            </a:pP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Complete</a:t>
            </a:r>
            <a:r>
              <a:rPr dirty="0" sz="1300" spc="4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the</a:t>
            </a:r>
            <a:r>
              <a:rPr dirty="0" sz="1300" spc="-4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directions</a:t>
            </a:r>
            <a:r>
              <a:rPr dirty="0" sz="1300" spc="2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to</a:t>
            </a:r>
            <a:r>
              <a:rPr dirty="0" sz="1300" spc="9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show</a:t>
            </a:r>
            <a:r>
              <a:rPr dirty="0" sz="1300" spc="2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the</a:t>
            </a:r>
            <a:r>
              <a:rPr dirty="0" sz="1300" spc="-4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robot's</a:t>
            </a:r>
            <a:r>
              <a:rPr dirty="0" sz="1300" spc="2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path.</a:t>
            </a:r>
            <a:endParaRPr sz="13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987223" y="2696647"/>
            <a:ext cx="367030" cy="22415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Start</a:t>
            </a:r>
            <a:endParaRPr sz="13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944454" y="2678846"/>
            <a:ext cx="184785" cy="112458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7200" spc="-70">
                <a:solidFill>
                  <a:srgbClr val="ED606B"/>
                </a:solidFill>
                <a:latin typeface="Arial"/>
                <a:cs typeface="Arial"/>
              </a:rPr>
              <a:t>'</a:t>
            </a:r>
            <a:endParaRPr sz="72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368659" y="2854823"/>
            <a:ext cx="1647189" cy="422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Start</a:t>
            </a:r>
            <a:r>
              <a:rPr dirty="0" sz="1300" spc="-5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at</a:t>
            </a:r>
            <a:r>
              <a:rPr dirty="0" sz="1300" spc="-12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2600" spc="-60">
                <a:solidFill>
                  <a:srgbClr val="ED606B"/>
                </a:solidFill>
                <a:latin typeface="Arial"/>
                <a:cs typeface="Arial"/>
              </a:rPr>
              <a:t>►</a:t>
            </a:r>
            <a:r>
              <a:rPr dirty="0" sz="2600" spc="-60">
                <a:solidFill>
                  <a:srgbClr val="313131"/>
                </a:solidFill>
                <a:latin typeface="Arial"/>
                <a:cs typeface="Arial"/>
              </a:rPr>
              <a:t>,</a:t>
            </a:r>
            <a:r>
              <a:rPr dirty="0" sz="1300" spc="-60">
                <a:solidFill>
                  <a:srgbClr val="313131"/>
                </a:solidFill>
                <a:latin typeface="Arial"/>
                <a:cs typeface="Arial"/>
              </a:rPr>
              <a:t>forward</a:t>
            </a:r>
            <a:r>
              <a:rPr dirty="0" sz="1300" spc="-1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800" spc="-50" b="1">
                <a:solidFill>
                  <a:srgbClr val="313131"/>
                </a:solidFill>
                <a:latin typeface="Arial"/>
                <a:cs typeface="Arial"/>
              </a:rPr>
              <a:t>1</a:t>
            </a:r>
            <a:endParaRPr sz="18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323308" y="4463538"/>
            <a:ext cx="3348990" cy="22415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0800">
              <a:lnSpc>
                <a:spcPct val="100000"/>
              </a:lnSpc>
              <a:spcBef>
                <a:spcPts val="100"/>
              </a:spcBef>
              <a:tabLst>
                <a:tab pos="1097280" algn="l"/>
                <a:tab pos="2303145" algn="l"/>
                <a:tab pos="3310254" algn="l"/>
              </a:tabLst>
            </a:pP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turn</a:t>
            </a:r>
            <a:r>
              <a:rPr dirty="0" sz="1300" spc="53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u="sng" sz="1300">
                <a:solidFill>
                  <a:srgbClr val="313131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300" spc="165" b="1">
                <a:solidFill>
                  <a:srgbClr val="313131"/>
                </a:solidFill>
                <a:latin typeface="Arial"/>
                <a:cs typeface="Arial"/>
              </a:rPr>
              <a:t>gQ</a:t>
            </a:r>
            <a:r>
              <a:rPr dirty="0" baseline="27777" sz="1950" spc="247" b="1">
                <a:solidFill>
                  <a:srgbClr val="313131"/>
                </a:solidFill>
                <a:latin typeface="Arial"/>
                <a:cs typeface="Arial"/>
              </a:rPr>
              <a:t>0</a:t>
            </a:r>
            <a:r>
              <a:rPr dirty="0" sz="1300" spc="165" b="1">
                <a:solidFill>
                  <a:srgbClr val="313131"/>
                </a:solidFill>
                <a:latin typeface="Arial"/>
                <a:cs typeface="Arial"/>
              </a:rPr>
              <a:t>,</a:t>
            </a:r>
            <a:r>
              <a:rPr dirty="0" sz="1300" spc="-135" b="1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forward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	</a:t>
            </a:r>
            <a:r>
              <a:rPr dirty="0" u="sng" sz="1300">
                <a:solidFill>
                  <a:srgbClr val="313131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endParaRPr sz="13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336008" y="4945695"/>
            <a:ext cx="2961005" cy="22415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  <a:tabLst>
                <a:tab pos="1084580" algn="l"/>
                <a:tab pos="2922270" algn="l"/>
              </a:tabLst>
            </a:pP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turn</a:t>
            </a:r>
            <a:r>
              <a:rPr dirty="0" sz="1300" spc="-13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u="sng" baseline="2136" sz="1950" b="1">
                <a:solidFill>
                  <a:srgbClr val="313131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baseline="2136" sz="1950" spc="359" b="1">
                <a:solidFill>
                  <a:srgbClr val="313131"/>
                </a:solidFill>
                <a:latin typeface="Arial"/>
                <a:cs typeface="Arial"/>
              </a:rPr>
              <a:t>gQ</a:t>
            </a:r>
            <a:r>
              <a:rPr dirty="0" baseline="42483" sz="1275" spc="359" b="1">
                <a:solidFill>
                  <a:srgbClr val="313131"/>
                </a:solidFill>
                <a:latin typeface="Times New Roman"/>
                <a:cs typeface="Times New Roman"/>
              </a:rPr>
              <a:t>0</a:t>
            </a:r>
            <a:r>
              <a:rPr dirty="0" baseline="3267" sz="1275" spc="359" b="1">
                <a:solidFill>
                  <a:srgbClr val="313131"/>
                </a:solidFill>
                <a:latin typeface="Times New Roman"/>
                <a:cs typeface="Times New Roman"/>
              </a:rPr>
              <a:t>,</a:t>
            </a:r>
            <a:r>
              <a:rPr dirty="0" baseline="3267" sz="1275" spc="284" b="1">
                <a:solidFill>
                  <a:srgbClr val="313131"/>
                </a:solidFill>
                <a:latin typeface="Times New Roman"/>
                <a:cs typeface="Times New Roman"/>
              </a:rPr>
              <a:t> </a:t>
            </a:r>
            <a:r>
              <a:rPr dirty="0" baseline="2136" sz="1950">
                <a:solidFill>
                  <a:srgbClr val="313131"/>
                </a:solidFill>
                <a:latin typeface="Arial"/>
                <a:cs typeface="Arial"/>
              </a:rPr>
              <a:t>forward</a:t>
            </a:r>
            <a:r>
              <a:rPr dirty="0" baseline="2136" sz="1950" spc="-172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u="sng" baseline="2136" sz="1950">
                <a:solidFill>
                  <a:srgbClr val="313131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endParaRPr baseline="2136" sz="195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550234" y="4539320"/>
            <a:ext cx="405130" cy="6229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ts val="4240"/>
              </a:lnSpc>
              <a:spcBef>
                <a:spcPts val="105"/>
              </a:spcBef>
            </a:pPr>
            <a:r>
              <a:rPr dirty="0" sz="3800" spc="-50">
                <a:solidFill>
                  <a:srgbClr val="4B4B4B"/>
                </a:solidFill>
                <a:latin typeface="Arial"/>
                <a:cs typeface="Arial"/>
              </a:rPr>
              <a:t>0</a:t>
            </a:r>
            <a:endParaRPr sz="3800">
              <a:latin typeface="Arial"/>
              <a:cs typeface="Arial"/>
            </a:endParaRPr>
          </a:p>
          <a:p>
            <a:pPr algn="r" marR="5080">
              <a:lnSpc>
                <a:spcPts val="459"/>
              </a:lnSpc>
            </a:pPr>
            <a:r>
              <a:rPr dirty="0" sz="650" spc="-25">
                <a:solidFill>
                  <a:srgbClr val="313131"/>
                </a:solidFill>
                <a:latin typeface="Arial"/>
                <a:cs typeface="Arial"/>
              </a:rPr>
              <a:t>2m</a:t>
            </a:r>
            <a:endParaRPr sz="65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950849" y="6868218"/>
            <a:ext cx="4744085" cy="167258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5400">
              <a:lnSpc>
                <a:spcPct val="100000"/>
              </a:lnSpc>
              <a:spcBef>
                <a:spcPts val="100"/>
              </a:spcBef>
            </a:pPr>
            <a:r>
              <a:rPr dirty="0" sz="1300" spc="-20">
                <a:solidFill>
                  <a:srgbClr val="313131"/>
                </a:solidFill>
                <a:latin typeface="Arial"/>
                <a:cs typeface="Arial"/>
              </a:rPr>
              <a:t>The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robot</a:t>
            </a:r>
            <a:r>
              <a:rPr dirty="0" sz="1300" spc="1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moves</a:t>
            </a:r>
            <a:r>
              <a:rPr dirty="0" sz="1300" spc="2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on</a:t>
            </a:r>
            <a:r>
              <a:rPr dirty="0" sz="1300" spc="-9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dirty="0" sz="1300" spc="2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bigger</a:t>
            </a:r>
            <a:r>
              <a:rPr dirty="0" sz="1300" spc="5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grid.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90"/>
              </a:spcBef>
            </a:pPr>
            <a:endParaRPr sz="1300">
              <a:latin typeface="Arial"/>
              <a:cs typeface="Arial"/>
            </a:endParaRPr>
          </a:p>
          <a:p>
            <a:pPr marL="26670">
              <a:lnSpc>
                <a:spcPct val="100000"/>
              </a:lnSpc>
            </a:pP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Complete</a:t>
            </a:r>
            <a:r>
              <a:rPr dirty="0" sz="1300" spc="6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the</a:t>
            </a:r>
            <a:r>
              <a:rPr dirty="0" sz="1300" spc="-7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directions</a:t>
            </a:r>
            <a:r>
              <a:rPr dirty="0" sz="1300" spc="6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to</a:t>
            </a:r>
            <a:r>
              <a:rPr dirty="0" sz="1300" spc="11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show the</a:t>
            </a:r>
            <a:r>
              <a:rPr dirty="0" sz="1300" spc="-8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robot's</a:t>
            </a:r>
            <a:r>
              <a:rPr dirty="0" sz="1300" spc="5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path</a:t>
            </a:r>
            <a:r>
              <a:rPr dirty="0" sz="1300" spc="-30">
                <a:solidFill>
                  <a:srgbClr val="313131"/>
                </a:solidFill>
                <a:latin typeface="Arial"/>
                <a:cs typeface="Arial"/>
              </a:rPr>
              <a:t> is</a:t>
            </a:r>
            <a:r>
              <a:rPr dirty="0" sz="1300" spc="-4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95" b="1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dirty="0" sz="1300" b="1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50" spc="-10" b="1">
                <a:solidFill>
                  <a:srgbClr val="313131"/>
                </a:solidFill>
                <a:latin typeface="Arial"/>
                <a:cs typeface="Arial"/>
              </a:rPr>
              <a:t>rectangle.</a:t>
            </a:r>
            <a:endParaRPr sz="13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60"/>
              </a:spcBef>
            </a:pPr>
            <a:endParaRPr sz="1300">
              <a:latin typeface="Arial"/>
              <a:cs typeface="Arial"/>
            </a:endParaRPr>
          </a:p>
          <a:p>
            <a:pPr marL="497840">
              <a:lnSpc>
                <a:spcPct val="100000"/>
              </a:lnSpc>
            </a:pP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Start,</a:t>
            </a:r>
            <a:r>
              <a:rPr dirty="0" sz="1300" spc="-7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forward</a:t>
            </a:r>
            <a:r>
              <a:rPr dirty="0" sz="1300" spc="8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750" spc="-25">
                <a:solidFill>
                  <a:srgbClr val="313131"/>
                </a:solidFill>
                <a:latin typeface="Arial"/>
                <a:cs typeface="Arial"/>
              </a:rPr>
              <a:t>20</a:t>
            </a:r>
            <a:endParaRPr sz="17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0"/>
              </a:spcBef>
            </a:pPr>
            <a:endParaRPr sz="1300">
              <a:latin typeface="Arial"/>
              <a:cs typeface="Arial"/>
            </a:endParaRPr>
          </a:p>
          <a:p>
            <a:pPr marL="496570">
              <a:lnSpc>
                <a:spcPct val="100000"/>
              </a:lnSpc>
              <a:spcBef>
                <a:spcPts val="5"/>
              </a:spcBef>
            </a:pPr>
            <a:r>
              <a:rPr dirty="0" sz="1300" spc="50">
                <a:solidFill>
                  <a:srgbClr val="313131"/>
                </a:solidFill>
                <a:latin typeface="Arial"/>
                <a:cs typeface="Arial"/>
              </a:rPr>
              <a:t>turn</a:t>
            </a:r>
            <a:r>
              <a:rPr dirty="0" sz="1300" spc="-6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50" spc="80" b="1">
                <a:solidFill>
                  <a:srgbClr val="313131"/>
                </a:solidFill>
                <a:latin typeface="Arial"/>
                <a:cs typeface="Arial"/>
              </a:rPr>
              <a:t>right</a:t>
            </a:r>
            <a:r>
              <a:rPr dirty="0" sz="1300" spc="80" b="1">
                <a:solidFill>
                  <a:srgbClr val="313131"/>
                </a:solidFill>
                <a:latin typeface="Arial"/>
                <a:cs typeface="Arial"/>
              </a:rPr>
              <a:t>gQ</a:t>
            </a:r>
            <a:r>
              <a:rPr dirty="0" baseline="59259" sz="1125" spc="120" b="1">
                <a:solidFill>
                  <a:srgbClr val="313131"/>
                </a:solidFill>
                <a:latin typeface="Arial"/>
                <a:cs typeface="Arial"/>
              </a:rPr>
              <a:t>0</a:t>
            </a:r>
            <a:r>
              <a:rPr dirty="0" sz="750" spc="80" b="1">
                <a:solidFill>
                  <a:srgbClr val="313131"/>
                </a:solidFill>
                <a:latin typeface="Arial"/>
                <a:cs typeface="Arial"/>
              </a:rPr>
              <a:t>,</a:t>
            </a:r>
            <a:r>
              <a:rPr dirty="0" sz="750" spc="200" b="1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forward</a:t>
            </a:r>
            <a:r>
              <a:rPr dirty="0" sz="1300" spc="1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750" spc="-25">
                <a:solidFill>
                  <a:srgbClr val="313131"/>
                </a:solidFill>
                <a:latin typeface="Arial"/>
                <a:cs typeface="Arial"/>
              </a:rPr>
              <a:t>30</a:t>
            </a:r>
            <a:endParaRPr sz="175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396787" y="8781332"/>
            <a:ext cx="2440305" cy="2317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0800">
              <a:lnSpc>
                <a:spcPct val="100000"/>
              </a:lnSpc>
              <a:spcBef>
                <a:spcPts val="100"/>
              </a:spcBef>
              <a:tabLst>
                <a:tab pos="2072005" algn="l"/>
                <a:tab pos="2305685" algn="l"/>
              </a:tabLst>
            </a:pP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turn</a:t>
            </a:r>
            <a:r>
              <a:rPr dirty="0" sz="1300" spc="-1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50" spc="80" b="1">
                <a:solidFill>
                  <a:srgbClr val="313131"/>
                </a:solidFill>
                <a:latin typeface="Arial"/>
                <a:cs typeface="Arial"/>
              </a:rPr>
              <a:t>right</a:t>
            </a:r>
            <a:r>
              <a:rPr dirty="0" sz="1300" spc="80" b="1">
                <a:solidFill>
                  <a:srgbClr val="313131"/>
                </a:solidFill>
                <a:latin typeface="Arial"/>
                <a:cs typeface="Arial"/>
              </a:rPr>
              <a:t>gQ</a:t>
            </a:r>
            <a:r>
              <a:rPr dirty="0" baseline="59259" sz="1125" spc="120" b="1">
                <a:solidFill>
                  <a:srgbClr val="313131"/>
                </a:solidFill>
                <a:latin typeface="Arial"/>
                <a:cs typeface="Arial"/>
              </a:rPr>
              <a:t>0</a:t>
            </a:r>
            <a:r>
              <a:rPr dirty="0" sz="750" spc="80" b="1">
                <a:solidFill>
                  <a:srgbClr val="313131"/>
                </a:solidFill>
                <a:latin typeface="Arial"/>
                <a:cs typeface="Arial"/>
              </a:rPr>
              <a:t>,</a:t>
            </a:r>
            <a:r>
              <a:rPr dirty="0" sz="750" spc="275" b="1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forward</a:t>
            </a:r>
            <a:r>
              <a:rPr dirty="0" sz="1300" spc="-4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u="sng" sz="1300">
                <a:solidFill>
                  <a:srgbClr val="313131"/>
                </a:solidFill>
                <a:uFill>
                  <a:solidFill>
                    <a:srgbClr val="B27A88"/>
                  </a:solidFill>
                </a:uFill>
                <a:latin typeface="Arial"/>
                <a:cs typeface="Arial"/>
              </a:rPr>
              <a:t>	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	</a:t>
            </a:r>
            <a:r>
              <a:rPr dirty="0" sz="1300" spc="-50">
                <a:solidFill>
                  <a:srgbClr val="B37B89"/>
                </a:solidFill>
                <a:latin typeface="Arial"/>
                <a:cs typeface="Arial"/>
              </a:rPr>
              <a:t>_</a:t>
            </a:r>
            <a:endParaRPr sz="13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406434" y="9260437"/>
            <a:ext cx="1835785" cy="2317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turn </a:t>
            </a:r>
            <a:r>
              <a:rPr dirty="0" sz="1350" spc="80" b="1">
                <a:solidFill>
                  <a:srgbClr val="313131"/>
                </a:solidFill>
                <a:latin typeface="Arial"/>
                <a:cs typeface="Arial"/>
              </a:rPr>
              <a:t>right</a:t>
            </a:r>
            <a:r>
              <a:rPr dirty="0" sz="1300" spc="80" b="1">
                <a:solidFill>
                  <a:srgbClr val="313131"/>
                </a:solidFill>
                <a:latin typeface="Arial"/>
                <a:cs typeface="Arial"/>
              </a:rPr>
              <a:t>gQ</a:t>
            </a:r>
            <a:r>
              <a:rPr dirty="0" baseline="59259" sz="1125" spc="120" b="1">
                <a:solidFill>
                  <a:srgbClr val="313131"/>
                </a:solidFill>
                <a:latin typeface="Arial"/>
                <a:cs typeface="Arial"/>
              </a:rPr>
              <a:t>0</a:t>
            </a:r>
            <a:r>
              <a:rPr dirty="0" sz="750" spc="80" b="1">
                <a:solidFill>
                  <a:srgbClr val="313131"/>
                </a:solidFill>
                <a:latin typeface="Arial"/>
                <a:cs typeface="Arial"/>
              </a:rPr>
              <a:t>,</a:t>
            </a:r>
            <a:r>
              <a:rPr dirty="0" sz="750" spc="300" b="1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forward</a:t>
            </a:r>
            <a:endParaRPr sz="13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216219" y="9365464"/>
            <a:ext cx="170815" cy="193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100">
                <a:solidFill>
                  <a:srgbClr val="B37B89"/>
                </a:solidFill>
                <a:latin typeface="Arial"/>
                <a:cs typeface="Arial"/>
              </a:rPr>
              <a:t>--</a:t>
            </a:r>
            <a:r>
              <a:rPr dirty="0" sz="1100" spc="-50">
                <a:solidFill>
                  <a:srgbClr val="B37B89"/>
                </a:solidFill>
                <a:latin typeface="Arial"/>
                <a:cs typeface="Arial"/>
              </a:rPr>
              <a:t>-</a:t>
            </a:r>
            <a:endParaRPr sz="11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6534969" y="8915350"/>
            <a:ext cx="299720" cy="605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00" spc="-50">
                <a:solidFill>
                  <a:srgbClr val="4B4B4B"/>
                </a:solidFill>
                <a:latin typeface="Arial"/>
                <a:cs typeface="Arial"/>
              </a:rPr>
              <a:t>0</a:t>
            </a:r>
            <a:endParaRPr sz="38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795993" y="9413527"/>
            <a:ext cx="145415" cy="125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-25">
                <a:solidFill>
                  <a:srgbClr val="313131"/>
                </a:solidFill>
                <a:latin typeface="Arial"/>
                <a:cs typeface="Arial"/>
              </a:rPr>
              <a:t>1m</a:t>
            </a:r>
            <a:endParaRPr sz="65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655886" y="9989267"/>
            <a:ext cx="318135" cy="1555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50" spc="-85">
                <a:solidFill>
                  <a:srgbClr val="313131"/>
                </a:solidFill>
                <a:latin typeface="Arial"/>
                <a:cs typeface="Arial"/>
              </a:rPr>
              <a:t>TOTAL</a:t>
            </a:r>
            <a:endParaRPr sz="85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550293" y="9956971"/>
            <a:ext cx="311150" cy="7581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800" spc="-505">
                <a:solidFill>
                  <a:srgbClr val="676767"/>
                </a:solidFill>
                <a:latin typeface="Arial"/>
                <a:cs typeface="Arial"/>
              </a:rPr>
              <a:t>0</a:t>
            </a:r>
            <a:endParaRPr sz="4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37899" y="2007983"/>
            <a:ext cx="839608" cy="1843181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103397" y="2007983"/>
            <a:ext cx="842662" cy="1830974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13636" y="5364769"/>
            <a:ext cx="671687" cy="817835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521471" y="6170398"/>
            <a:ext cx="183187" cy="2184963"/>
          </a:xfrm>
          <a:prstGeom prst="rect">
            <a:avLst/>
          </a:prstGeom>
        </p:spPr>
      </p:pic>
      <p:sp>
        <p:nvSpPr>
          <p:cNvPr id="6" name="object 6"/>
          <p:cNvSpPr/>
          <p:nvPr/>
        </p:nvSpPr>
        <p:spPr>
          <a:xfrm>
            <a:off x="1096071" y="6182604"/>
            <a:ext cx="0" cy="3747770"/>
          </a:xfrm>
          <a:custGeom>
            <a:avLst/>
            <a:gdLst/>
            <a:ahLst/>
            <a:cxnLst/>
            <a:rect l="l" t="t" r="r" b="b"/>
            <a:pathLst>
              <a:path w="0" h="3747770">
                <a:moveTo>
                  <a:pt x="0" y="3747394"/>
                </a:moveTo>
                <a:lnTo>
                  <a:pt x="0" y="0"/>
                </a:lnTo>
              </a:path>
            </a:pathLst>
          </a:custGeom>
          <a:ln w="244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2012008" y="3143186"/>
            <a:ext cx="0" cy="866775"/>
          </a:xfrm>
          <a:custGeom>
            <a:avLst/>
            <a:gdLst/>
            <a:ahLst/>
            <a:cxnLst/>
            <a:rect l="l" t="t" r="r" b="b"/>
            <a:pathLst>
              <a:path w="0" h="866775">
                <a:moveTo>
                  <a:pt x="0" y="866661"/>
                </a:moveTo>
                <a:lnTo>
                  <a:pt x="0" y="0"/>
                </a:lnTo>
              </a:path>
            </a:pathLst>
          </a:custGeom>
          <a:ln w="122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5550578" y="3143186"/>
            <a:ext cx="0" cy="866775"/>
          </a:xfrm>
          <a:custGeom>
            <a:avLst/>
            <a:gdLst/>
            <a:ahLst/>
            <a:cxnLst/>
            <a:rect l="l" t="t" r="r" b="b"/>
            <a:pathLst>
              <a:path w="0" h="866775">
                <a:moveTo>
                  <a:pt x="0" y="866661"/>
                </a:moveTo>
                <a:lnTo>
                  <a:pt x="0" y="0"/>
                </a:lnTo>
              </a:path>
            </a:pathLst>
          </a:custGeom>
          <a:ln w="122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6545897" y="5364769"/>
            <a:ext cx="0" cy="805815"/>
          </a:xfrm>
          <a:custGeom>
            <a:avLst/>
            <a:gdLst/>
            <a:ahLst/>
            <a:cxnLst/>
            <a:rect l="l" t="t" r="r" b="b"/>
            <a:pathLst>
              <a:path w="0" h="805814">
                <a:moveTo>
                  <a:pt x="0" y="805628"/>
                </a:moveTo>
                <a:lnTo>
                  <a:pt x="0" y="0"/>
                </a:lnTo>
              </a:path>
            </a:pathLst>
          </a:custGeom>
          <a:ln w="244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6671074" y="8477425"/>
            <a:ext cx="0" cy="622935"/>
          </a:xfrm>
          <a:custGeom>
            <a:avLst/>
            <a:gdLst/>
            <a:ahLst/>
            <a:cxnLst/>
            <a:rect l="l" t="t" r="r" b="b"/>
            <a:pathLst>
              <a:path w="0" h="622934">
                <a:moveTo>
                  <a:pt x="0" y="622531"/>
                </a:moveTo>
                <a:lnTo>
                  <a:pt x="0" y="0"/>
                </a:lnTo>
              </a:path>
            </a:pathLst>
          </a:custGeom>
          <a:ln w="9159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6671074" y="946017"/>
            <a:ext cx="0" cy="5224780"/>
          </a:xfrm>
          <a:custGeom>
            <a:avLst/>
            <a:gdLst/>
            <a:ahLst/>
            <a:cxnLst/>
            <a:rect l="l" t="t" r="r" b="b"/>
            <a:pathLst>
              <a:path w="0" h="5224780">
                <a:moveTo>
                  <a:pt x="0" y="5224380"/>
                </a:moveTo>
                <a:lnTo>
                  <a:pt x="0" y="3332373"/>
                </a:lnTo>
              </a:path>
              <a:path w="0" h="5224780">
                <a:moveTo>
                  <a:pt x="0" y="3320166"/>
                </a:moveTo>
                <a:lnTo>
                  <a:pt x="0" y="2599983"/>
                </a:lnTo>
              </a:path>
              <a:path w="0" h="5224780">
                <a:moveTo>
                  <a:pt x="0" y="2587777"/>
                </a:moveTo>
                <a:lnTo>
                  <a:pt x="0" y="2014071"/>
                </a:lnTo>
              </a:path>
              <a:path w="0" h="5224780">
                <a:moveTo>
                  <a:pt x="0" y="2001865"/>
                </a:moveTo>
                <a:lnTo>
                  <a:pt x="0" y="0"/>
                </a:lnTo>
              </a:path>
            </a:pathLst>
          </a:custGeom>
          <a:ln w="9157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4946060" y="3149290"/>
            <a:ext cx="622935" cy="0"/>
          </a:xfrm>
          <a:custGeom>
            <a:avLst/>
            <a:gdLst/>
            <a:ahLst/>
            <a:cxnLst/>
            <a:rect l="l" t="t" r="r" b="b"/>
            <a:pathLst>
              <a:path w="622935" h="0">
                <a:moveTo>
                  <a:pt x="0" y="0"/>
                </a:moveTo>
                <a:lnTo>
                  <a:pt x="622837" y="0"/>
                </a:lnTo>
              </a:path>
            </a:pathLst>
          </a:custGeom>
          <a:ln w="1220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2002849" y="3152341"/>
            <a:ext cx="635635" cy="0"/>
          </a:xfrm>
          <a:custGeom>
            <a:avLst/>
            <a:gdLst/>
            <a:ahLst/>
            <a:cxnLst/>
            <a:rect l="l" t="t" r="r" b="b"/>
            <a:pathLst>
              <a:path w="635635" h="0">
                <a:moveTo>
                  <a:pt x="0" y="0"/>
                </a:moveTo>
                <a:lnTo>
                  <a:pt x="635049" y="0"/>
                </a:lnTo>
              </a:path>
            </a:pathLst>
          </a:custGeom>
          <a:ln w="1220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4689597" y="3994589"/>
            <a:ext cx="879475" cy="0"/>
          </a:xfrm>
          <a:custGeom>
            <a:avLst/>
            <a:gdLst/>
            <a:ahLst/>
            <a:cxnLst/>
            <a:rect l="l" t="t" r="r" b="b"/>
            <a:pathLst>
              <a:path w="879475" h="0">
                <a:moveTo>
                  <a:pt x="0" y="0"/>
                </a:moveTo>
                <a:lnTo>
                  <a:pt x="879299" y="0"/>
                </a:lnTo>
              </a:path>
            </a:pathLst>
          </a:custGeom>
          <a:ln w="1220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2002849" y="3994589"/>
            <a:ext cx="867410" cy="0"/>
          </a:xfrm>
          <a:custGeom>
            <a:avLst/>
            <a:gdLst/>
            <a:ahLst/>
            <a:cxnLst/>
            <a:rect l="l" t="t" r="r" b="b"/>
            <a:pathLst>
              <a:path w="867410" h="0">
                <a:moveTo>
                  <a:pt x="0" y="0"/>
                </a:moveTo>
                <a:lnTo>
                  <a:pt x="867087" y="0"/>
                </a:lnTo>
              </a:path>
            </a:pathLst>
          </a:custGeom>
          <a:ln w="1220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685324" y="5386130"/>
            <a:ext cx="4885055" cy="0"/>
          </a:xfrm>
          <a:custGeom>
            <a:avLst/>
            <a:gdLst/>
            <a:ahLst/>
            <a:cxnLst/>
            <a:rect l="l" t="t" r="r" b="b"/>
            <a:pathLst>
              <a:path w="4885055" h="0">
                <a:moveTo>
                  <a:pt x="0" y="0"/>
                </a:moveTo>
                <a:lnTo>
                  <a:pt x="4884997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4335435" y="9145731"/>
            <a:ext cx="2003425" cy="0"/>
          </a:xfrm>
          <a:custGeom>
            <a:avLst/>
            <a:gdLst/>
            <a:ahLst/>
            <a:cxnLst/>
            <a:rect l="l" t="t" r="r" b="b"/>
            <a:pathLst>
              <a:path w="2003425" h="0">
                <a:moveTo>
                  <a:pt x="0" y="0"/>
                </a:moveTo>
                <a:lnTo>
                  <a:pt x="2002849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074699" y="9905586"/>
            <a:ext cx="5483860" cy="0"/>
          </a:xfrm>
          <a:custGeom>
            <a:avLst/>
            <a:gdLst/>
            <a:ahLst/>
            <a:cxnLst/>
            <a:rect l="l" t="t" r="r" b="b"/>
            <a:pathLst>
              <a:path w="5483859" h="0">
                <a:moveTo>
                  <a:pt x="0" y="0"/>
                </a:moveTo>
                <a:lnTo>
                  <a:pt x="5483409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 txBox="1"/>
          <p:nvPr/>
        </p:nvSpPr>
        <p:spPr>
          <a:xfrm>
            <a:off x="1070554" y="1000199"/>
            <a:ext cx="2923540" cy="671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3335">
              <a:lnSpc>
                <a:spcPct val="100000"/>
              </a:lnSpc>
              <a:spcBef>
                <a:spcPts val="100"/>
              </a:spcBef>
            </a:pPr>
            <a:r>
              <a:rPr dirty="0" sz="1250" spc="65">
                <a:solidFill>
                  <a:srgbClr val="2F2F2F"/>
                </a:solidFill>
                <a:latin typeface="Arial"/>
                <a:cs typeface="Arial"/>
              </a:rPr>
              <a:t>Mr</a:t>
            </a:r>
            <a:r>
              <a:rPr dirty="0" sz="1250" spc="-4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50">
                <a:solidFill>
                  <a:srgbClr val="2F2F2F"/>
                </a:solidFill>
                <a:latin typeface="Arial"/>
                <a:cs typeface="Arial"/>
              </a:rPr>
              <a:t>and</a:t>
            </a:r>
            <a:r>
              <a:rPr dirty="0" sz="1250" spc="-10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Mrs</a:t>
            </a:r>
            <a:r>
              <a:rPr dirty="0" sz="1250" spc="-6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30">
                <a:solidFill>
                  <a:srgbClr val="2F2F2F"/>
                </a:solidFill>
                <a:latin typeface="Arial"/>
                <a:cs typeface="Arial"/>
              </a:rPr>
              <a:t>Hasan</a:t>
            </a:r>
            <a:r>
              <a:rPr dirty="0" sz="1250" spc="-4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are</a:t>
            </a:r>
            <a:r>
              <a:rPr dirty="0" sz="1250" spc="-5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50">
                <a:solidFill>
                  <a:srgbClr val="2F2F2F"/>
                </a:solidFill>
                <a:latin typeface="Arial"/>
                <a:cs typeface="Arial"/>
              </a:rPr>
              <a:t>going</a:t>
            </a:r>
            <a:r>
              <a:rPr dirty="0" sz="1250" spc="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60">
                <a:solidFill>
                  <a:srgbClr val="2F2F2F"/>
                </a:solidFill>
                <a:latin typeface="Arial"/>
                <a:cs typeface="Arial"/>
              </a:rPr>
              <a:t>on</a:t>
            </a:r>
            <a:r>
              <a:rPr dirty="0" sz="1250" spc="-2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holiday.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40"/>
              </a:spcBef>
            </a:pPr>
            <a:endParaRPr sz="12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They</a:t>
            </a:r>
            <a:r>
              <a:rPr dirty="0" sz="1250" spc="5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pack</a:t>
            </a:r>
            <a:r>
              <a:rPr dirty="0" sz="1250" spc="1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two</a:t>
            </a:r>
            <a:r>
              <a:rPr dirty="0" sz="1250" spc="35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bags</a:t>
            </a:r>
            <a:r>
              <a:rPr dirty="0" sz="1250" spc="1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then</a:t>
            </a:r>
            <a:r>
              <a:rPr dirty="0" sz="1250" spc="7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weigh</a:t>
            </a:r>
            <a:r>
              <a:rPr dirty="0" sz="1250" spc="4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them.</a:t>
            </a:r>
            <a:endParaRPr sz="125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186152" y="3138963"/>
            <a:ext cx="492125" cy="729615"/>
          </a:xfrm>
          <a:prstGeom prst="rect">
            <a:avLst/>
          </a:prstGeom>
        </p:spPr>
        <p:txBody>
          <a:bodyPr wrap="square" lIns="0" tIns="15049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85"/>
              </a:spcBef>
            </a:pP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Bag</a:t>
            </a:r>
            <a:r>
              <a:rPr dirty="0" sz="1250" spc="-6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850" spc="-60">
                <a:solidFill>
                  <a:srgbClr val="2F2F2F"/>
                </a:solidFill>
                <a:latin typeface="Arial"/>
                <a:cs typeface="Arial"/>
              </a:rPr>
              <a:t>A</a:t>
            </a:r>
            <a:endParaRPr sz="1850">
              <a:latin typeface="Arial"/>
              <a:cs typeface="Arial"/>
            </a:endParaRPr>
          </a:p>
          <a:p>
            <a:pPr marL="40640">
              <a:lnSpc>
                <a:spcPct val="100000"/>
              </a:lnSpc>
              <a:spcBef>
                <a:spcPts val="735"/>
              </a:spcBef>
            </a:pPr>
            <a:r>
              <a:rPr dirty="0" sz="1250" spc="120">
                <a:solidFill>
                  <a:srgbClr val="2F2F2F"/>
                </a:solidFill>
                <a:latin typeface="Arial"/>
                <a:cs typeface="Arial"/>
              </a:rPr>
              <a:t>22kg</a:t>
            </a:r>
            <a:endParaRPr sz="125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310522" y="3138963"/>
            <a:ext cx="1064260" cy="729615"/>
          </a:xfrm>
          <a:prstGeom prst="rect">
            <a:avLst/>
          </a:prstGeom>
        </p:spPr>
        <p:txBody>
          <a:bodyPr wrap="square" lIns="0" tIns="150495" rIns="0" bIns="0" rtlCol="0" vert="horz">
            <a:spAutoFit/>
          </a:bodyPr>
          <a:lstStyle/>
          <a:p>
            <a:pPr marL="593090">
              <a:lnSpc>
                <a:spcPct val="100000"/>
              </a:lnSpc>
              <a:spcBef>
                <a:spcPts val="1185"/>
              </a:spcBef>
            </a:pP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Bag</a:t>
            </a:r>
            <a:r>
              <a:rPr dirty="0" sz="1250" spc="-7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850" spc="-70">
                <a:solidFill>
                  <a:srgbClr val="2F2F2F"/>
                </a:solidFill>
                <a:latin typeface="Arial"/>
                <a:cs typeface="Arial"/>
              </a:rPr>
              <a:t>B</a:t>
            </a:r>
            <a:endParaRPr sz="18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35"/>
              </a:spcBef>
              <a:tabLst>
                <a:tab pos="443865" algn="l"/>
                <a:tab pos="624205" algn="l"/>
              </a:tabLst>
            </a:pPr>
            <a:r>
              <a:rPr dirty="0" u="heavy" sz="1250">
                <a:solidFill>
                  <a:srgbClr val="2F2F2F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	</a:t>
            </a:r>
            <a:r>
              <a:rPr dirty="0" sz="1250" spc="75">
                <a:solidFill>
                  <a:srgbClr val="2F2F2F"/>
                </a:solidFill>
                <a:latin typeface="Arial"/>
                <a:cs typeface="Arial"/>
              </a:rPr>
              <a:t>17kg</a:t>
            </a:r>
            <a:endParaRPr sz="125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067437" y="4579754"/>
            <a:ext cx="4580890" cy="6921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They</a:t>
            </a:r>
            <a:r>
              <a:rPr dirty="0" sz="1250" spc="8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want</a:t>
            </a:r>
            <a:r>
              <a:rPr dirty="0" sz="1250" spc="6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the</a:t>
            </a:r>
            <a:r>
              <a:rPr dirty="0" sz="1250" spc="7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bags</a:t>
            </a:r>
            <a:r>
              <a:rPr dirty="0" sz="1250" spc="3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to</a:t>
            </a:r>
            <a:r>
              <a:rPr dirty="0" sz="1250" spc="22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weigh</a:t>
            </a:r>
            <a:r>
              <a:rPr dirty="0" sz="1250" spc="3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the</a:t>
            </a:r>
            <a:r>
              <a:rPr dirty="0" sz="1250" spc="12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 b="1">
                <a:solidFill>
                  <a:srgbClr val="2F2F2F"/>
                </a:solidFill>
                <a:latin typeface="Arial"/>
                <a:cs typeface="Arial"/>
              </a:rPr>
              <a:t>same.</a:t>
            </a:r>
            <a:endParaRPr sz="12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405"/>
              </a:spcBef>
            </a:pPr>
            <a:r>
              <a:rPr dirty="0" sz="1250" spc="55">
                <a:solidFill>
                  <a:srgbClr val="2F2F2F"/>
                </a:solidFill>
                <a:latin typeface="Arial"/>
                <a:cs typeface="Arial"/>
              </a:rPr>
              <a:t>How</a:t>
            </a:r>
            <a:r>
              <a:rPr dirty="0" sz="1250" spc="7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many</a:t>
            </a:r>
            <a:r>
              <a:rPr dirty="0" sz="1250" spc="4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kilograms</a:t>
            </a:r>
            <a:r>
              <a:rPr dirty="0" sz="1250" spc="9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should</a:t>
            </a:r>
            <a:r>
              <a:rPr dirty="0" sz="1250" spc="3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they</a:t>
            </a:r>
            <a:r>
              <a:rPr dirty="0" sz="1250" spc="6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move</a:t>
            </a:r>
            <a:r>
              <a:rPr dirty="0" sz="1250" spc="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65">
                <a:solidFill>
                  <a:srgbClr val="2F2F2F"/>
                </a:solidFill>
                <a:latin typeface="Arial"/>
                <a:cs typeface="Arial"/>
              </a:rPr>
              <a:t>from</a:t>
            </a:r>
            <a:r>
              <a:rPr dirty="0" sz="1250" spc="1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bag</a:t>
            </a:r>
            <a:r>
              <a:rPr dirty="0" sz="1250" spc="5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950" spc="-250">
                <a:solidFill>
                  <a:srgbClr val="2F2F2F"/>
                </a:solidFill>
                <a:latin typeface="Times New Roman"/>
                <a:cs typeface="Times New Roman"/>
              </a:rPr>
              <a:t>A</a:t>
            </a:r>
            <a:r>
              <a:rPr dirty="0" sz="1950" spc="-125">
                <a:solidFill>
                  <a:srgbClr val="2F2F2F"/>
                </a:solidFill>
                <a:latin typeface="Times New Roman"/>
                <a:cs typeface="Times New Roman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to</a:t>
            </a:r>
            <a:r>
              <a:rPr dirty="0" sz="1250" spc="44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bag</a:t>
            </a:r>
            <a:r>
              <a:rPr dirty="0" sz="1250" spc="5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950" spc="-25">
                <a:solidFill>
                  <a:srgbClr val="2F2F2F"/>
                </a:solidFill>
                <a:latin typeface="Times New Roman"/>
                <a:cs typeface="Times New Roman"/>
              </a:rPr>
              <a:t>8?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6292525" y="9527184"/>
            <a:ext cx="31115" cy="0"/>
          </a:xfrm>
          <a:custGeom>
            <a:avLst/>
            <a:gdLst/>
            <a:ahLst/>
            <a:cxnLst/>
            <a:rect l="l" t="t" r="r" b="b"/>
            <a:pathLst>
              <a:path w="31114" h="0">
                <a:moveTo>
                  <a:pt x="0" y="0"/>
                </a:moveTo>
                <a:lnTo>
                  <a:pt x="30531" y="0"/>
                </a:lnTo>
              </a:path>
            </a:pathLst>
          </a:custGeom>
          <a:ln w="12715">
            <a:solidFill>
              <a:srgbClr val="BF676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4322735" y="8891445"/>
            <a:ext cx="2078355" cy="7734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223010" algn="l"/>
              </a:tabLst>
            </a:pPr>
            <a:r>
              <a:rPr dirty="0" u="heavy" sz="1250">
                <a:solidFill>
                  <a:srgbClr val="2F2F2F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kilograms</a:t>
            </a:r>
            <a:r>
              <a:rPr dirty="0" u="heavy" sz="1250" spc="165">
                <a:solidFill>
                  <a:srgbClr val="2F2F2F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4900" spc="-665">
                <a:solidFill>
                  <a:srgbClr val="BF676E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</a:t>
            </a:r>
            <a:endParaRPr sz="49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635722" y="9138118"/>
            <a:ext cx="302895" cy="605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00" spc="10">
                <a:solidFill>
                  <a:srgbClr val="666666"/>
                </a:solidFill>
                <a:latin typeface="Arial"/>
                <a:cs typeface="Arial"/>
              </a:rPr>
              <a:t>0</a:t>
            </a:r>
            <a:endParaRPr sz="38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896098" y="9636296"/>
            <a:ext cx="151765" cy="125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-25">
                <a:solidFill>
                  <a:srgbClr val="3D3D3D"/>
                </a:solidFill>
                <a:latin typeface="Arial"/>
                <a:cs typeface="Arial"/>
              </a:rPr>
              <a:t>3m</a:t>
            </a:r>
            <a:endParaRPr sz="6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19498" y="1898124"/>
            <a:ext cx="818237" cy="707976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63584" y="1910330"/>
            <a:ext cx="830449" cy="1074171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915937" y="5218291"/>
            <a:ext cx="659765" cy="4712335"/>
            <a:chOff x="915937" y="5218291"/>
            <a:chExt cx="659765" cy="4712335"/>
          </a:xfrm>
        </p:grpSpPr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15937" y="5218291"/>
              <a:ext cx="659474" cy="817835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989212" y="6036126"/>
              <a:ext cx="0" cy="3894454"/>
            </a:xfrm>
            <a:custGeom>
              <a:avLst/>
              <a:gdLst/>
              <a:ahLst/>
              <a:cxnLst/>
              <a:rect l="l" t="t" r="r" b="b"/>
              <a:pathLst>
                <a:path w="0" h="3894454">
                  <a:moveTo>
                    <a:pt x="0" y="3893872"/>
                  </a:moveTo>
                  <a:lnTo>
                    <a:pt x="0" y="0"/>
                  </a:lnTo>
                </a:path>
              </a:pathLst>
            </a:custGeom>
            <a:ln w="244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/>
          <p:nvPr/>
        </p:nvSpPr>
        <p:spPr>
          <a:xfrm>
            <a:off x="4390391" y="2105634"/>
            <a:ext cx="0" cy="915669"/>
          </a:xfrm>
          <a:custGeom>
            <a:avLst/>
            <a:gdLst/>
            <a:ahLst/>
            <a:cxnLst/>
            <a:rect l="l" t="t" r="r" b="b"/>
            <a:pathLst>
              <a:path w="0" h="915669">
                <a:moveTo>
                  <a:pt x="0" y="915487"/>
                </a:moveTo>
                <a:lnTo>
                  <a:pt x="0" y="0"/>
                </a:lnTo>
              </a:path>
            </a:pathLst>
          </a:custGeom>
          <a:ln w="1526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6249744" y="2081221"/>
            <a:ext cx="0" cy="903605"/>
          </a:xfrm>
          <a:custGeom>
            <a:avLst/>
            <a:gdLst/>
            <a:ahLst/>
            <a:cxnLst/>
            <a:rect l="l" t="t" r="r" b="b"/>
            <a:pathLst>
              <a:path w="0" h="903605">
                <a:moveTo>
                  <a:pt x="0" y="903280"/>
                </a:moveTo>
                <a:lnTo>
                  <a:pt x="0" y="0"/>
                </a:lnTo>
              </a:path>
            </a:pathLst>
          </a:custGeom>
          <a:ln w="122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6435984" y="5230497"/>
            <a:ext cx="0" cy="4699635"/>
          </a:xfrm>
          <a:custGeom>
            <a:avLst/>
            <a:gdLst/>
            <a:ahLst/>
            <a:cxnLst/>
            <a:rect l="l" t="t" r="r" b="b"/>
            <a:pathLst>
              <a:path w="0" h="4699634">
                <a:moveTo>
                  <a:pt x="0" y="4699501"/>
                </a:moveTo>
                <a:lnTo>
                  <a:pt x="0" y="0"/>
                </a:lnTo>
              </a:path>
            </a:pathLst>
          </a:custGeom>
          <a:ln w="244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6576428" y="994843"/>
            <a:ext cx="0" cy="8129905"/>
          </a:xfrm>
          <a:custGeom>
            <a:avLst/>
            <a:gdLst/>
            <a:ahLst/>
            <a:cxnLst/>
            <a:rect l="l" t="t" r="r" b="b"/>
            <a:pathLst>
              <a:path w="0" h="8129905">
                <a:moveTo>
                  <a:pt x="0" y="8129526"/>
                </a:moveTo>
                <a:lnTo>
                  <a:pt x="0" y="0"/>
                </a:lnTo>
              </a:path>
            </a:pathLst>
          </a:custGeom>
          <a:ln w="2747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5715447" y="2969244"/>
            <a:ext cx="549910" cy="0"/>
          </a:xfrm>
          <a:custGeom>
            <a:avLst/>
            <a:gdLst/>
            <a:ahLst/>
            <a:cxnLst/>
            <a:rect l="l" t="t" r="r" b="b"/>
            <a:pathLst>
              <a:path w="549910" h="0">
                <a:moveTo>
                  <a:pt x="0" y="0"/>
                </a:moveTo>
                <a:lnTo>
                  <a:pt x="549562" y="0"/>
                </a:lnTo>
              </a:path>
            </a:pathLst>
          </a:custGeom>
          <a:ln w="1525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3492773" y="3002812"/>
            <a:ext cx="916305" cy="0"/>
          </a:xfrm>
          <a:custGeom>
            <a:avLst/>
            <a:gdLst/>
            <a:ahLst/>
            <a:cxnLst/>
            <a:rect l="l" t="t" r="r" b="b"/>
            <a:pathLst>
              <a:path w="916304" h="0">
                <a:moveTo>
                  <a:pt x="0" y="0"/>
                </a:moveTo>
                <a:lnTo>
                  <a:pt x="915937" y="0"/>
                </a:lnTo>
              </a:path>
            </a:pathLst>
          </a:custGeom>
          <a:ln w="1525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575411" y="5248807"/>
            <a:ext cx="4885055" cy="0"/>
          </a:xfrm>
          <a:custGeom>
            <a:avLst/>
            <a:gdLst/>
            <a:ahLst/>
            <a:cxnLst/>
            <a:rect l="l" t="t" r="r" b="b"/>
            <a:pathLst>
              <a:path w="4885055" h="0">
                <a:moveTo>
                  <a:pt x="0" y="0"/>
                </a:moveTo>
                <a:lnTo>
                  <a:pt x="4884997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4237735" y="9151834"/>
            <a:ext cx="2039620" cy="0"/>
          </a:xfrm>
          <a:custGeom>
            <a:avLst/>
            <a:gdLst/>
            <a:ahLst/>
            <a:cxnLst/>
            <a:rect l="l" t="t" r="r" b="b"/>
            <a:pathLst>
              <a:path w="2039620" h="0">
                <a:moveTo>
                  <a:pt x="0" y="0"/>
                </a:moveTo>
                <a:lnTo>
                  <a:pt x="2039486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976999" y="9908637"/>
            <a:ext cx="5471795" cy="0"/>
          </a:xfrm>
          <a:custGeom>
            <a:avLst/>
            <a:gdLst/>
            <a:ahLst/>
            <a:cxnLst/>
            <a:rect l="l" t="t" r="r" b="b"/>
            <a:pathLst>
              <a:path w="5471795" h="0">
                <a:moveTo>
                  <a:pt x="0" y="0"/>
                </a:moveTo>
                <a:lnTo>
                  <a:pt x="5471197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 txBox="1"/>
          <p:nvPr/>
        </p:nvSpPr>
        <p:spPr>
          <a:xfrm>
            <a:off x="986275" y="1031223"/>
            <a:ext cx="3737610" cy="2927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Beth always</a:t>
            </a:r>
            <a:r>
              <a:rPr dirty="0" sz="1250" spc="1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climbs steps</a:t>
            </a:r>
            <a:r>
              <a:rPr dirty="0" sz="1250" spc="1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750">
                <a:solidFill>
                  <a:srgbClr val="2F2F2F"/>
                </a:solidFill>
                <a:latin typeface="Arial"/>
                <a:cs typeface="Arial"/>
              </a:rPr>
              <a:t>2</a:t>
            </a:r>
            <a:r>
              <a:rPr dirty="0" sz="1750" spc="-18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at</a:t>
            </a:r>
            <a:r>
              <a:rPr dirty="0" sz="1250" spc="-6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a </a:t>
            </a:r>
            <a:r>
              <a:rPr dirty="0" sz="1250" spc="55">
                <a:solidFill>
                  <a:srgbClr val="2F2F2F"/>
                </a:solidFill>
                <a:latin typeface="Arial"/>
                <a:cs typeface="Arial"/>
              </a:rPr>
              <a:t>time</a:t>
            </a:r>
            <a:r>
              <a:rPr dirty="0" sz="1250" spc="-2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or</a:t>
            </a:r>
            <a:r>
              <a:rPr dirty="0" sz="1250" spc="-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750">
                <a:solidFill>
                  <a:srgbClr val="2F2F2F"/>
                </a:solidFill>
                <a:latin typeface="Arial"/>
                <a:cs typeface="Arial"/>
              </a:rPr>
              <a:t>3</a:t>
            </a:r>
            <a:r>
              <a:rPr dirty="0" sz="1750" spc="-14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at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dirty="0" sz="1250" spc="-2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time.</a:t>
            </a:r>
            <a:endParaRPr sz="125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975907" y="2262923"/>
            <a:ext cx="2194560" cy="534670"/>
          </a:xfrm>
          <a:prstGeom prst="rect">
            <a:avLst/>
          </a:prstGeom>
        </p:spPr>
        <p:txBody>
          <a:bodyPr wrap="square" lIns="0" tIns="5715" rIns="0" bIns="0" rtlCol="0" vert="horz">
            <a:spAutoFit/>
          </a:bodyPr>
          <a:lstStyle/>
          <a:p>
            <a:pPr marL="20320" marR="5080" indent="-8255">
              <a:lnSpc>
                <a:spcPct val="112900"/>
              </a:lnSpc>
              <a:spcBef>
                <a:spcPts val="45"/>
              </a:spcBef>
            </a:pP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There</a:t>
            </a:r>
            <a:r>
              <a:rPr dirty="0" sz="1250" spc="7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20">
                <a:solidFill>
                  <a:srgbClr val="2F2F2F"/>
                </a:solidFill>
                <a:latin typeface="Arial"/>
                <a:cs typeface="Arial"/>
              </a:rPr>
              <a:t>are</a:t>
            </a:r>
            <a:r>
              <a:rPr dirty="0" sz="1250" spc="1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b="1">
                <a:solidFill>
                  <a:srgbClr val="2F2F2F"/>
                </a:solidFill>
                <a:latin typeface="Arial"/>
                <a:cs typeface="Arial"/>
              </a:rPr>
              <a:t>two</a:t>
            </a:r>
            <a:r>
              <a:rPr dirty="0" sz="1300" spc="-5" b="1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b="1">
                <a:solidFill>
                  <a:srgbClr val="2F2F2F"/>
                </a:solidFill>
                <a:latin typeface="Arial"/>
                <a:cs typeface="Arial"/>
              </a:rPr>
              <a:t>different</a:t>
            </a:r>
            <a:r>
              <a:rPr dirty="0" sz="1300" spc="140" b="1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20">
                <a:solidFill>
                  <a:srgbClr val="2F2F2F"/>
                </a:solidFill>
                <a:latin typeface="Arial"/>
                <a:cs typeface="Arial"/>
              </a:rPr>
              <a:t>ways she</a:t>
            </a:r>
            <a:r>
              <a:rPr dirty="0" sz="1250" spc="-2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can</a:t>
            </a:r>
            <a:r>
              <a:rPr dirty="0" sz="1250" spc="3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climb</a:t>
            </a:r>
            <a:r>
              <a:rPr dirty="0" sz="1250" spc="2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750" spc="-25">
                <a:solidFill>
                  <a:srgbClr val="2F2F2F"/>
                </a:solidFill>
                <a:latin typeface="Arial"/>
                <a:cs typeface="Arial"/>
              </a:rPr>
              <a:t>5</a:t>
            </a:r>
            <a:r>
              <a:rPr dirty="0" sz="1750" spc="-8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steps.</a:t>
            </a:r>
            <a:endParaRPr sz="125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720022" y="2568734"/>
            <a:ext cx="306705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 spc="-25">
                <a:solidFill>
                  <a:srgbClr val="2F2F2F"/>
                </a:solidFill>
                <a:latin typeface="Arial"/>
                <a:cs typeface="Arial"/>
              </a:rPr>
              <a:t>and</a:t>
            </a:r>
            <a:endParaRPr sz="125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360797" y="3039192"/>
            <a:ext cx="1151255" cy="2927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50">
                <a:solidFill>
                  <a:srgbClr val="2F2F2F"/>
                </a:solidFill>
                <a:latin typeface="Arial"/>
                <a:cs typeface="Arial"/>
              </a:rPr>
              <a:t>2</a:t>
            </a:r>
            <a:r>
              <a:rPr dirty="0" sz="1750" spc="-19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steps,</a:t>
            </a:r>
            <a:r>
              <a:rPr dirty="0" sz="1250" spc="-8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55">
                <a:solidFill>
                  <a:srgbClr val="2F2F2F"/>
                </a:solidFill>
                <a:latin typeface="Arial"/>
                <a:cs typeface="Arial"/>
              </a:rPr>
              <a:t>then</a:t>
            </a:r>
            <a:r>
              <a:rPr dirty="0" sz="1250" spc="-4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750" spc="-50">
                <a:solidFill>
                  <a:srgbClr val="2F2F2F"/>
                </a:solidFill>
                <a:latin typeface="Arial"/>
                <a:cs typeface="Arial"/>
              </a:rPr>
              <a:t>3</a:t>
            </a:r>
            <a:endParaRPr sz="175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229321" y="3039192"/>
            <a:ext cx="1159510" cy="2927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50">
                <a:solidFill>
                  <a:srgbClr val="2F2F2F"/>
                </a:solidFill>
                <a:latin typeface="Arial"/>
                <a:cs typeface="Arial"/>
              </a:rPr>
              <a:t>3</a:t>
            </a:r>
            <a:r>
              <a:rPr dirty="0" sz="1750" spc="-15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steps,</a:t>
            </a:r>
            <a:r>
              <a:rPr dirty="0" sz="1250" spc="-10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55">
                <a:solidFill>
                  <a:srgbClr val="2F2F2F"/>
                </a:solidFill>
                <a:latin typeface="Arial"/>
                <a:cs typeface="Arial"/>
              </a:rPr>
              <a:t>then</a:t>
            </a:r>
            <a:r>
              <a:rPr dirty="0" sz="1250" spc="-1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750" spc="-50">
                <a:solidFill>
                  <a:srgbClr val="2F2F2F"/>
                </a:solidFill>
                <a:latin typeface="Arial"/>
                <a:cs typeface="Arial"/>
              </a:rPr>
              <a:t>2</a:t>
            </a:r>
            <a:endParaRPr sz="175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972250" y="3935862"/>
            <a:ext cx="5331460" cy="20205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There</a:t>
            </a:r>
            <a:r>
              <a:rPr dirty="0" sz="1250" spc="1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are</a:t>
            </a:r>
            <a:r>
              <a:rPr dirty="0" sz="1250" spc="-2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b="1">
                <a:solidFill>
                  <a:srgbClr val="2F2F2F"/>
                </a:solidFill>
                <a:latin typeface="Arial"/>
                <a:cs typeface="Arial"/>
              </a:rPr>
              <a:t>more</a:t>
            </a:r>
            <a:r>
              <a:rPr dirty="0" sz="1300" spc="-40" b="1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b="1">
                <a:solidFill>
                  <a:srgbClr val="2F2F2F"/>
                </a:solidFill>
                <a:latin typeface="Arial"/>
                <a:cs typeface="Arial"/>
              </a:rPr>
              <a:t>than</a:t>
            </a:r>
            <a:r>
              <a:rPr dirty="0" sz="1300" spc="-35" b="1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b="1">
                <a:solidFill>
                  <a:srgbClr val="2F2F2F"/>
                </a:solidFill>
                <a:latin typeface="Arial"/>
                <a:cs typeface="Arial"/>
              </a:rPr>
              <a:t>two</a:t>
            </a:r>
            <a:r>
              <a:rPr dirty="0" sz="1300" spc="-25" b="1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different</a:t>
            </a:r>
            <a:r>
              <a:rPr dirty="0" sz="1250" spc="10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ways</a:t>
            </a:r>
            <a:r>
              <a:rPr dirty="0" sz="1250" spc="6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she</a:t>
            </a:r>
            <a:r>
              <a:rPr dirty="0" sz="1250" spc="1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can</a:t>
            </a:r>
            <a:r>
              <a:rPr dirty="0" sz="1250" spc="-1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60">
                <a:solidFill>
                  <a:srgbClr val="2F2F2F"/>
                </a:solidFill>
                <a:latin typeface="Arial"/>
                <a:cs typeface="Arial"/>
              </a:rPr>
              <a:t>climb</a:t>
            </a:r>
            <a:r>
              <a:rPr dirty="0" sz="1250" spc="-5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850" spc="60">
                <a:solidFill>
                  <a:srgbClr val="2F2F2F"/>
                </a:solidFill>
                <a:latin typeface="Arial"/>
                <a:cs typeface="Arial"/>
              </a:rPr>
              <a:t>9</a:t>
            </a:r>
            <a:r>
              <a:rPr dirty="0" sz="1850" spc="-21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steps.</a:t>
            </a:r>
            <a:endParaRPr sz="1250">
              <a:latin typeface="Arial"/>
              <a:cs typeface="Arial"/>
            </a:endParaRPr>
          </a:p>
          <a:p>
            <a:pPr marL="12700" marR="2700655">
              <a:lnSpc>
                <a:spcPts val="3600"/>
              </a:lnSpc>
              <a:spcBef>
                <a:spcPts val="330"/>
              </a:spcBef>
            </a:pP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How</a:t>
            </a:r>
            <a:r>
              <a:rPr dirty="0" sz="1250" spc="7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many</a:t>
            </a:r>
            <a:r>
              <a:rPr dirty="0" sz="1250" spc="8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different</a:t>
            </a:r>
            <a:r>
              <a:rPr dirty="0" sz="1250" spc="19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ways</a:t>
            </a:r>
            <a:r>
              <a:rPr dirty="0" sz="1250" spc="6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are</a:t>
            </a:r>
            <a:r>
              <a:rPr dirty="0" sz="1250" spc="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there?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Show</a:t>
            </a:r>
            <a:r>
              <a:rPr dirty="0" sz="1250" spc="2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55">
                <a:solidFill>
                  <a:srgbClr val="2F2F2F"/>
                </a:solidFill>
                <a:latin typeface="Arial"/>
                <a:cs typeface="Arial"/>
              </a:rPr>
              <a:t>how</a:t>
            </a:r>
            <a:r>
              <a:rPr dirty="0" sz="1250" spc="-2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you</a:t>
            </a:r>
            <a:r>
              <a:rPr dirty="0" sz="1250" spc="1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65">
                <a:solidFill>
                  <a:srgbClr val="2F2F2F"/>
                </a:solidFill>
                <a:latin typeface="Arial"/>
                <a:cs typeface="Arial"/>
              </a:rPr>
              <a:t>work</a:t>
            </a:r>
            <a:r>
              <a:rPr dirty="0" sz="1250" spc="-4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it</a:t>
            </a:r>
            <a:r>
              <a:rPr dirty="0" sz="1250" spc="9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30">
                <a:solidFill>
                  <a:srgbClr val="2F2F2F"/>
                </a:solidFill>
                <a:latin typeface="Arial"/>
                <a:cs typeface="Arial"/>
              </a:rPr>
              <a:t>out.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5"/>
              </a:spcBef>
            </a:pPr>
            <a:endParaRPr sz="1250">
              <a:latin typeface="Arial"/>
              <a:cs typeface="Arial"/>
            </a:endParaRPr>
          </a:p>
          <a:p>
            <a:pPr marL="3487420">
              <a:lnSpc>
                <a:spcPct val="100000"/>
              </a:lnSpc>
            </a:pPr>
            <a:r>
              <a:rPr dirty="0" sz="1850" spc="60">
                <a:solidFill>
                  <a:srgbClr val="2F2F2F"/>
                </a:solidFill>
                <a:latin typeface="Arial"/>
                <a:cs typeface="Arial"/>
              </a:rPr>
              <a:t>9</a:t>
            </a:r>
            <a:r>
              <a:rPr dirty="0" sz="1850" spc="-27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steps,</a:t>
            </a:r>
            <a:endParaRPr sz="1250">
              <a:latin typeface="Arial"/>
              <a:cs typeface="Arial"/>
            </a:endParaRPr>
          </a:p>
          <a:p>
            <a:pPr marL="3493770">
              <a:lnSpc>
                <a:spcPct val="100000"/>
              </a:lnSpc>
              <a:spcBef>
                <a:spcPts val="90"/>
              </a:spcBef>
            </a:pPr>
            <a:r>
              <a:rPr dirty="0" sz="1750">
                <a:solidFill>
                  <a:srgbClr val="2F2F2F"/>
                </a:solidFill>
                <a:latin typeface="Arial"/>
                <a:cs typeface="Arial"/>
              </a:rPr>
              <a:t>2</a:t>
            </a:r>
            <a:r>
              <a:rPr dirty="0" sz="1750" spc="-21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at</a:t>
            </a:r>
            <a:r>
              <a:rPr dirty="0" sz="1250" spc="-3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dirty="0" sz="1250" spc="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60">
                <a:solidFill>
                  <a:srgbClr val="2F2F2F"/>
                </a:solidFill>
                <a:latin typeface="Arial"/>
                <a:cs typeface="Arial"/>
              </a:rPr>
              <a:t>time</a:t>
            </a:r>
            <a:r>
              <a:rPr dirty="0" sz="1250" spc="-1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or</a:t>
            </a:r>
            <a:r>
              <a:rPr dirty="0" sz="1250" spc="-3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750">
                <a:solidFill>
                  <a:srgbClr val="2F2F2F"/>
                </a:solidFill>
                <a:latin typeface="Arial"/>
                <a:cs typeface="Arial"/>
              </a:rPr>
              <a:t>3</a:t>
            </a:r>
            <a:r>
              <a:rPr dirty="0" sz="1750" spc="-16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at</a:t>
            </a:r>
            <a:r>
              <a:rPr dirty="0" sz="1250" spc="-6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3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dirty="0" sz="1250" spc="-5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45">
                <a:solidFill>
                  <a:srgbClr val="2F2F2F"/>
                </a:solidFill>
                <a:latin typeface="Arial"/>
                <a:cs typeface="Arial"/>
              </a:rPr>
              <a:t>time</a:t>
            </a:r>
            <a:endParaRPr sz="1250">
              <a:latin typeface="Arial"/>
              <a:cs typeface="Arial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6182613" y="9533287"/>
            <a:ext cx="31115" cy="0"/>
          </a:xfrm>
          <a:custGeom>
            <a:avLst/>
            <a:gdLst/>
            <a:ahLst/>
            <a:cxnLst/>
            <a:rect l="l" t="t" r="r" b="b"/>
            <a:pathLst>
              <a:path w="31114" h="0">
                <a:moveTo>
                  <a:pt x="0" y="0"/>
                </a:moveTo>
                <a:lnTo>
                  <a:pt x="30531" y="0"/>
                </a:lnTo>
              </a:path>
            </a:pathLst>
          </a:custGeom>
          <a:ln w="12715">
            <a:solidFill>
              <a:srgbClr val="B3626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4212823" y="8897549"/>
            <a:ext cx="2078355" cy="7734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909955" algn="l"/>
              </a:tabLst>
            </a:pPr>
            <a:r>
              <a:rPr dirty="0" u="heavy" sz="1500">
                <a:solidFill>
                  <a:srgbClr val="2F2F2F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	</a:t>
            </a:r>
            <a:r>
              <a:rPr dirty="0" u="heavy" sz="1500" spc="-30">
                <a:solidFill>
                  <a:srgbClr val="2F2F2F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different</a:t>
            </a:r>
            <a:r>
              <a:rPr dirty="0" u="heavy" sz="1500" spc="-5">
                <a:solidFill>
                  <a:srgbClr val="2F2F2F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1500" spc="-80">
                <a:solidFill>
                  <a:srgbClr val="2F2F2F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ways</a:t>
            </a:r>
            <a:r>
              <a:rPr dirty="0" u="heavy" sz="1500" spc="-125">
                <a:solidFill>
                  <a:srgbClr val="2F2F2F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4900" spc="-665">
                <a:solidFill>
                  <a:srgbClr val="B3626B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</a:t>
            </a:r>
            <a:endParaRPr sz="49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522756" y="9144221"/>
            <a:ext cx="299720" cy="605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00" spc="-50">
                <a:solidFill>
                  <a:srgbClr val="4B4B4B"/>
                </a:solidFill>
                <a:latin typeface="Arial"/>
                <a:cs typeface="Arial"/>
              </a:rPr>
              <a:t>0</a:t>
            </a:r>
            <a:endParaRPr sz="38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783132" y="9642399"/>
            <a:ext cx="145415" cy="125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-25">
                <a:solidFill>
                  <a:srgbClr val="4B4B4B"/>
                </a:solidFill>
                <a:latin typeface="Arial"/>
                <a:cs typeface="Arial"/>
              </a:rPr>
              <a:t>3m</a:t>
            </a:r>
            <a:endParaRPr sz="65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643675" y="9986216"/>
            <a:ext cx="321945" cy="1555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50" spc="-80">
                <a:solidFill>
                  <a:srgbClr val="2F2F2F"/>
                </a:solidFill>
                <a:latin typeface="Arial"/>
                <a:cs typeface="Arial"/>
              </a:rPr>
              <a:t>TOTAL</a:t>
            </a:r>
            <a:endParaRPr sz="85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388564" y="9956971"/>
            <a:ext cx="368935" cy="7581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800" spc="-50">
                <a:solidFill>
                  <a:srgbClr val="626462"/>
                </a:solidFill>
                <a:latin typeface="Arial"/>
                <a:cs typeface="Arial"/>
              </a:rPr>
              <a:t>0</a:t>
            </a:r>
            <a:endParaRPr sz="4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59310" y="2044602"/>
            <a:ext cx="1062486" cy="1061965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933847" y="2056808"/>
            <a:ext cx="561774" cy="1049758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727659" y="2056808"/>
            <a:ext cx="561774" cy="1049758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271523" y="4009848"/>
            <a:ext cx="1050274" cy="1049758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259310" y="5975094"/>
            <a:ext cx="1074699" cy="1074171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271523" y="7952547"/>
            <a:ext cx="1050274" cy="1061965"/>
          </a:xfrm>
          <a:prstGeom prst="rect">
            <a:avLst/>
          </a:prstGeom>
        </p:spPr>
      </p:pic>
      <p:sp>
        <p:nvSpPr>
          <p:cNvPr id="8" name="object 8"/>
          <p:cNvSpPr/>
          <p:nvPr/>
        </p:nvSpPr>
        <p:spPr>
          <a:xfrm>
            <a:off x="1062486" y="1019256"/>
            <a:ext cx="0" cy="2331720"/>
          </a:xfrm>
          <a:custGeom>
            <a:avLst/>
            <a:gdLst/>
            <a:ahLst/>
            <a:cxnLst/>
            <a:rect l="l" t="t" r="r" b="b"/>
            <a:pathLst>
              <a:path w="0" h="2331720">
                <a:moveTo>
                  <a:pt x="0" y="2331440"/>
                </a:moveTo>
                <a:lnTo>
                  <a:pt x="0" y="0"/>
                </a:lnTo>
              </a:path>
            </a:pathLst>
          </a:custGeom>
          <a:ln w="122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9" name="object 9"/>
          <p:cNvGrpSpPr/>
          <p:nvPr/>
        </p:nvGrpSpPr>
        <p:grpSpPr>
          <a:xfrm>
            <a:off x="1050274" y="1007050"/>
            <a:ext cx="5495925" cy="2343785"/>
            <a:chOff x="1050274" y="1007050"/>
            <a:chExt cx="5495925" cy="2343785"/>
          </a:xfrm>
        </p:grpSpPr>
        <p:sp>
          <p:nvSpPr>
            <p:cNvPr id="10" name="object 10"/>
            <p:cNvSpPr/>
            <p:nvPr/>
          </p:nvSpPr>
          <p:spPr>
            <a:xfrm>
              <a:off x="1050274" y="1007050"/>
              <a:ext cx="5495925" cy="2343785"/>
            </a:xfrm>
            <a:custGeom>
              <a:avLst/>
              <a:gdLst/>
              <a:ahLst/>
              <a:cxnLst/>
              <a:rect l="l" t="t" r="r" b="b"/>
              <a:pathLst>
                <a:path w="5495925" h="2343785">
                  <a:moveTo>
                    <a:pt x="5480356" y="2343647"/>
                  </a:moveTo>
                  <a:lnTo>
                    <a:pt x="5480356" y="0"/>
                  </a:lnTo>
                </a:path>
                <a:path w="5495925" h="2343785">
                  <a:moveTo>
                    <a:pt x="0" y="15258"/>
                  </a:moveTo>
                  <a:lnTo>
                    <a:pt x="5495622" y="15258"/>
                  </a:lnTo>
                </a:path>
              </a:pathLst>
            </a:custGeom>
            <a:ln w="1220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1428861" y="2984502"/>
              <a:ext cx="537845" cy="0"/>
            </a:xfrm>
            <a:custGeom>
              <a:avLst/>
              <a:gdLst/>
              <a:ahLst/>
              <a:cxnLst/>
              <a:rect l="l" t="t" r="r" b="b"/>
              <a:pathLst>
                <a:path w="537844" h="0">
                  <a:moveTo>
                    <a:pt x="0" y="0"/>
                  </a:moveTo>
                  <a:lnTo>
                    <a:pt x="537349" y="0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1050274" y="3332387"/>
              <a:ext cx="5495925" cy="0"/>
            </a:xfrm>
            <a:custGeom>
              <a:avLst/>
              <a:gdLst/>
              <a:ahLst/>
              <a:cxnLst/>
              <a:rect l="l" t="t" r="r" b="b"/>
              <a:pathLst>
                <a:path w="5495925" h="0">
                  <a:moveTo>
                    <a:pt x="0" y="0"/>
                  </a:moveTo>
                  <a:lnTo>
                    <a:pt x="5495622" y="0"/>
                  </a:lnTo>
                </a:path>
              </a:pathLst>
            </a:custGeom>
            <a:ln w="1220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/>
          <p:cNvSpPr txBox="1"/>
          <p:nvPr/>
        </p:nvSpPr>
        <p:spPr>
          <a:xfrm>
            <a:off x="709134" y="1106752"/>
            <a:ext cx="113664" cy="22415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-50" b="1">
                <a:solidFill>
                  <a:srgbClr val="77544D"/>
                </a:solidFill>
                <a:latin typeface="Times New Roman"/>
                <a:cs typeface="Times New Roman"/>
              </a:rPr>
              <a:t>1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171795" y="1103954"/>
            <a:ext cx="3145790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The</a:t>
            </a:r>
            <a:r>
              <a:rPr dirty="0" sz="1250" spc="1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dice</a:t>
            </a:r>
            <a:r>
              <a:rPr dirty="0" sz="1250" spc="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shows</a:t>
            </a:r>
            <a:r>
              <a:rPr dirty="0" sz="1250" spc="3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b="1">
                <a:solidFill>
                  <a:srgbClr val="313131"/>
                </a:solidFill>
                <a:latin typeface="Arial"/>
                <a:cs typeface="Arial"/>
              </a:rPr>
              <a:t>the</a:t>
            </a:r>
            <a:r>
              <a:rPr dirty="0" sz="1250" spc="165" b="1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b="1">
                <a:solidFill>
                  <a:srgbClr val="313131"/>
                </a:solidFill>
                <a:latin typeface="Arial"/>
                <a:cs typeface="Arial"/>
              </a:rPr>
              <a:t>number</a:t>
            </a:r>
            <a:r>
              <a:rPr dirty="0" sz="1250" spc="75" b="1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50" b="1">
                <a:solidFill>
                  <a:srgbClr val="313131"/>
                </a:solidFill>
                <a:latin typeface="Arial"/>
                <a:cs typeface="Arial"/>
              </a:rPr>
              <a:t>of</a:t>
            </a:r>
            <a:r>
              <a:rPr dirty="0" sz="1250" spc="-40" b="1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10" b="1">
                <a:solidFill>
                  <a:srgbClr val="313131"/>
                </a:solidFill>
                <a:latin typeface="Arial"/>
                <a:cs typeface="Arial"/>
              </a:rPr>
              <a:t>blobimals.</a:t>
            </a:r>
            <a:endParaRPr sz="125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127355" y="1586111"/>
            <a:ext cx="4312920" cy="15113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6990">
              <a:lnSpc>
                <a:spcPct val="100000"/>
              </a:lnSpc>
              <a:spcBef>
                <a:spcPts val="100"/>
              </a:spcBef>
            </a:pP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The</a:t>
            </a:r>
            <a:r>
              <a:rPr dirty="0" sz="1250" spc="2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spinner</a:t>
            </a:r>
            <a:r>
              <a:rPr dirty="0" sz="1250" spc="9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shows</a:t>
            </a:r>
            <a:r>
              <a:rPr dirty="0" sz="1250" spc="2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the</a:t>
            </a:r>
            <a:r>
              <a:rPr dirty="0" sz="1250" spc="17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b="1">
                <a:solidFill>
                  <a:srgbClr val="313131"/>
                </a:solidFill>
                <a:latin typeface="Arial"/>
                <a:cs typeface="Arial"/>
              </a:rPr>
              <a:t>number</a:t>
            </a:r>
            <a:r>
              <a:rPr dirty="0" sz="1250" spc="35" b="1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50" b="1">
                <a:solidFill>
                  <a:srgbClr val="313131"/>
                </a:solidFill>
                <a:latin typeface="Arial"/>
                <a:cs typeface="Arial"/>
              </a:rPr>
              <a:t>of</a:t>
            </a:r>
            <a:r>
              <a:rPr dirty="0" sz="1250" spc="-30" b="1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b="1">
                <a:solidFill>
                  <a:srgbClr val="313131"/>
                </a:solidFill>
                <a:latin typeface="Arial"/>
                <a:cs typeface="Arial"/>
              </a:rPr>
              <a:t>legs</a:t>
            </a:r>
            <a:r>
              <a:rPr dirty="0" sz="1250" spc="-20" b="1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for</a:t>
            </a:r>
            <a:r>
              <a:rPr dirty="0" sz="1250" spc="3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each</a:t>
            </a:r>
            <a:r>
              <a:rPr dirty="0" sz="1250" spc="4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313131"/>
                </a:solidFill>
                <a:latin typeface="Arial"/>
                <a:cs typeface="Arial"/>
              </a:rPr>
              <a:t>blobimal.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80"/>
              </a:spcBef>
            </a:pPr>
            <a:endParaRPr sz="1250">
              <a:latin typeface="Arial"/>
              <a:cs typeface="Arial"/>
            </a:endParaRPr>
          </a:p>
          <a:p>
            <a:pPr marL="50800">
              <a:lnSpc>
                <a:spcPct val="100000"/>
              </a:lnSpc>
              <a:spcBef>
                <a:spcPts val="5"/>
              </a:spcBef>
            </a:pPr>
            <a:r>
              <a:rPr dirty="0" sz="1250" spc="-10">
                <a:solidFill>
                  <a:srgbClr val="313131"/>
                </a:solidFill>
                <a:latin typeface="Arial"/>
                <a:cs typeface="Arial"/>
              </a:rPr>
              <a:t>Example: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75"/>
              </a:spcBef>
            </a:pPr>
            <a:endParaRPr sz="1250">
              <a:latin typeface="Arial"/>
              <a:cs typeface="Arial"/>
            </a:endParaRPr>
          </a:p>
          <a:p>
            <a:pPr marL="640080" indent="-306705">
              <a:lnSpc>
                <a:spcPct val="100000"/>
              </a:lnSpc>
              <a:buChar char="•"/>
              <a:tabLst>
                <a:tab pos="640080" algn="l"/>
                <a:tab pos="2399665" algn="l"/>
              </a:tabLst>
            </a:pPr>
            <a:r>
              <a:rPr dirty="0" baseline="-4385" sz="5700" spc="82">
                <a:solidFill>
                  <a:srgbClr val="4D5456"/>
                </a:solidFill>
                <a:latin typeface="Arial"/>
                <a:cs typeface="Arial"/>
              </a:rPr>
              <a:t>•</a:t>
            </a:r>
            <a:r>
              <a:rPr dirty="0" baseline="-4385" sz="5700">
                <a:solidFill>
                  <a:srgbClr val="4D5456"/>
                </a:solidFill>
                <a:latin typeface="Arial"/>
                <a:cs typeface="Arial"/>
              </a:rPr>
              <a:t>	</a:t>
            </a:r>
            <a:r>
              <a:rPr dirty="0" sz="1650" spc="50">
                <a:solidFill>
                  <a:srgbClr val="313131"/>
                </a:solidFill>
                <a:latin typeface="Arial"/>
                <a:cs typeface="Arial"/>
              </a:rPr>
              <a:t>6</a:t>
            </a:r>
            <a:r>
              <a:rPr dirty="0" sz="1650" spc="-114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legs</a:t>
            </a:r>
            <a:r>
              <a:rPr dirty="0" sz="1250" spc="-5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313131"/>
                </a:solidFill>
                <a:latin typeface="Arial"/>
                <a:cs typeface="Arial"/>
              </a:rPr>
              <a:t>altogether</a:t>
            </a:r>
            <a:endParaRPr sz="125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047878" y="3630699"/>
            <a:ext cx="1947545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Write</a:t>
            </a:r>
            <a:r>
              <a:rPr dirty="0" sz="1250" spc="2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the</a:t>
            </a:r>
            <a:r>
              <a:rPr dirty="0" sz="1250" spc="13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missing</a:t>
            </a:r>
            <a:r>
              <a:rPr dirty="0" sz="1250" spc="8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313131"/>
                </a:solidFill>
                <a:latin typeface="Arial"/>
                <a:cs typeface="Arial"/>
              </a:rPr>
              <a:t>number.</a:t>
            </a:r>
            <a:endParaRPr sz="125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429256" y="4127351"/>
            <a:ext cx="562610" cy="605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5"/>
              </a:spcBef>
            </a:pPr>
            <a:r>
              <a:rPr dirty="0" sz="3800" spc="-25">
                <a:solidFill>
                  <a:srgbClr val="4D5456"/>
                </a:solidFill>
                <a:latin typeface="Arial"/>
                <a:cs typeface="Arial"/>
              </a:rPr>
              <a:t>•</a:t>
            </a:r>
            <a:r>
              <a:rPr dirty="0" baseline="-18274" sz="5700" spc="-37">
                <a:solidFill>
                  <a:srgbClr val="4D5456"/>
                </a:solidFill>
                <a:latin typeface="Arial"/>
                <a:cs typeface="Arial"/>
              </a:rPr>
              <a:t>•</a:t>
            </a:r>
            <a:r>
              <a:rPr dirty="0" sz="3800" spc="-25">
                <a:solidFill>
                  <a:srgbClr val="4D5456"/>
                </a:solidFill>
                <a:latin typeface="Arial"/>
                <a:cs typeface="Arial"/>
              </a:rPr>
              <a:t>•</a:t>
            </a:r>
            <a:endParaRPr sz="38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451603" y="4432513"/>
            <a:ext cx="520065" cy="605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00" spc="105">
                <a:solidFill>
                  <a:srgbClr val="4D5456"/>
                </a:solidFill>
                <a:latin typeface="Arial"/>
                <a:cs typeface="Arial"/>
              </a:rPr>
              <a:t>•</a:t>
            </a:r>
            <a:r>
              <a:rPr dirty="0" sz="3800" spc="-45">
                <a:solidFill>
                  <a:srgbClr val="4D5456"/>
                </a:solidFill>
                <a:latin typeface="Arial"/>
                <a:cs typeface="Arial"/>
              </a:rPr>
              <a:t> </a:t>
            </a:r>
            <a:r>
              <a:rPr dirty="0" sz="3800" spc="55">
                <a:solidFill>
                  <a:srgbClr val="4D5456"/>
                </a:solidFill>
                <a:latin typeface="Arial"/>
                <a:cs typeface="Arial"/>
              </a:rPr>
              <a:t>•</a:t>
            </a:r>
            <a:endParaRPr sz="38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126317" y="4723181"/>
            <a:ext cx="1109345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legs</a:t>
            </a:r>
            <a:r>
              <a:rPr dirty="0" sz="1250" spc="-4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313131"/>
                </a:solidFill>
                <a:latin typeface="Arial"/>
                <a:cs typeface="Arial"/>
              </a:rPr>
              <a:t>altogether</a:t>
            </a:r>
            <a:endParaRPr sz="125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516405" y="4692918"/>
            <a:ext cx="349250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CD757E"/>
                </a:solidFill>
                <a:latin typeface="Arial"/>
                <a:cs typeface="Arial"/>
              </a:rPr>
              <a:t>--</a:t>
            </a:r>
            <a:r>
              <a:rPr dirty="0" sz="2400" spc="-50">
                <a:solidFill>
                  <a:srgbClr val="CD757E"/>
                </a:solidFill>
                <a:latin typeface="Arial"/>
                <a:cs typeface="Arial"/>
              </a:rPr>
              <a:t>-</a:t>
            </a:r>
            <a:endParaRPr sz="24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617403" y="4298242"/>
            <a:ext cx="297180" cy="605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00" spc="-50">
                <a:solidFill>
                  <a:srgbClr val="4D5456"/>
                </a:solidFill>
                <a:latin typeface="Arial"/>
                <a:cs typeface="Arial"/>
              </a:rPr>
              <a:t>0</a:t>
            </a:r>
            <a:endParaRPr sz="38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881741" y="4796420"/>
            <a:ext cx="113664" cy="125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-25">
                <a:solidFill>
                  <a:srgbClr val="313131"/>
                </a:solidFill>
                <a:latin typeface="Times New Roman"/>
                <a:cs typeface="Times New Roman"/>
              </a:rPr>
              <a:t>lm</a:t>
            </a:r>
            <a:endParaRPr sz="65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048578" y="5461673"/>
            <a:ext cx="2903220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Show</a:t>
            </a:r>
            <a:r>
              <a:rPr dirty="0" sz="1250" spc="3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the</a:t>
            </a:r>
            <a:r>
              <a:rPr dirty="0" sz="1250" spc="18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missing</a:t>
            </a:r>
            <a:r>
              <a:rPr dirty="0" sz="1250" spc="8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arrow</a:t>
            </a:r>
            <a:r>
              <a:rPr dirty="0" sz="1250" spc="5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60">
                <a:solidFill>
                  <a:srgbClr val="313131"/>
                </a:solidFill>
                <a:latin typeface="Arial"/>
                <a:cs typeface="Arial"/>
              </a:rPr>
              <a:t>on</a:t>
            </a:r>
            <a:r>
              <a:rPr dirty="0" sz="1250" spc="-1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the</a:t>
            </a:r>
            <a:r>
              <a:rPr dirty="0" sz="1250" spc="2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313131"/>
                </a:solidFill>
                <a:latin typeface="Arial"/>
                <a:cs typeface="Arial"/>
              </a:rPr>
              <a:t>spinner.</a:t>
            </a:r>
            <a:endParaRPr sz="125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429256" y="6095648"/>
            <a:ext cx="410845" cy="605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5"/>
              </a:spcBef>
            </a:pPr>
            <a:r>
              <a:rPr dirty="0" sz="3800" spc="-25">
                <a:solidFill>
                  <a:srgbClr val="4D5456"/>
                </a:solidFill>
                <a:latin typeface="Arial"/>
                <a:cs typeface="Arial"/>
              </a:rPr>
              <a:t>•</a:t>
            </a:r>
            <a:r>
              <a:rPr dirty="0" baseline="-18274" sz="5700" spc="-37">
                <a:solidFill>
                  <a:srgbClr val="4D5456"/>
                </a:solidFill>
                <a:latin typeface="Arial"/>
                <a:cs typeface="Arial"/>
              </a:rPr>
              <a:t>•</a:t>
            </a:r>
            <a:endParaRPr baseline="-18274" sz="57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763021" y="6403863"/>
            <a:ext cx="208279" cy="605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00" spc="55">
                <a:solidFill>
                  <a:srgbClr val="4D5456"/>
                </a:solidFill>
                <a:latin typeface="Arial"/>
                <a:cs typeface="Arial"/>
              </a:rPr>
              <a:t>•</a:t>
            </a:r>
            <a:endParaRPr sz="38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807100" y="6643671"/>
            <a:ext cx="1273810" cy="2774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650" spc="50">
                <a:solidFill>
                  <a:srgbClr val="313131"/>
                </a:solidFill>
                <a:latin typeface="Arial"/>
                <a:cs typeface="Arial"/>
              </a:rPr>
              <a:t>9</a:t>
            </a:r>
            <a:r>
              <a:rPr dirty="0" sz="1650" spc="-19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legs</a:t>
            </a:r>
            <a:r>
              <a:rPr dirty="0" sz="1250" spc="-4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313131"/>
                </a:solidFill>
                <a:latin typeface="Arial"/>
                <a:cs typeface="Arial"/>
              </a:rPr>
              <a:t>altogether</a:t>
            </a:r>
            <a:endParaRPr sz="125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617403" y="6266539"/>
            <a:ext cx="299720" cy="605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00" spc="-50">
                <a:solidFill>
                  <a:srgbClr val="4D5456"/>
                </a:solidFill>
                <a:latin typeface="Arial"/>
                <a:cs typeface="Arial"/>
              </a:rPr>
              <a:t>0</a:t>
            </a:r>
            <a:endParaRPr sz="38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6881741" y="6764718"/>
            <a:ext cx="114300" cy="125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-25">
                <a:solidFill>
                  <a:srgbClr val="313131"/>
                </a:solidFill>
                <a:latin typeface="Times New Roman"/>
                <a:cs typeface="Times New Roman"/>
              </a:rPr>
              <a:t>lm</a:t>
            </a:r>
            <a:endParaRPr sz="65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051631" y="7433023"/>
            <a:ext cx="2830830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Show</a:t>
            </a:r>
            <a:r>
              <a:rPr dirty="0" sz="1250" spc="3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the</a:t>
            </a:r>
            <a:r>
              <a:rPr dirty="0" sz="1250" spc="22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missing</a:t>
            </a:r>
            <a:r>
              <a:rPr dirty="0" sz="1250" spc="6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number</a:t>
            </a:r>
            <a:r>
              <a:rPr dirty="0" sz="1250" spc="114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on</a:t>
            </a:r>
            <a:r>
              <a:rPr dirty="0" sz="1250" spc="9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the</a:t>
            </a:r>
            <a:r>
              <a:rPr dirty="0" sz="1250" spc="8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313131"/>
                </a:solidFill>
                <a:latin typeface="Arial"/>
                <a:cs typeface="Arial"/>
              </a:rPr>
              <a:t>dice.</a:t>
            </a:r>
            <a:endParaRPr sz="125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360017" y="7894073"/>
            <a:ext cx="589915" cy="112458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7200" spc="35">
                <a:solidFill>
                  <a:srgbClr val="CD757E"/>
                </a:solidFill>
                <a:latin typeface="Arial"/>
                <a:cs typeface="Arial"/>
              </a:rPr>
              <a:t>□</a:t>
            </a:r>
            <a:endParaRPr sz="72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810153" y="8615019"/>
            <a:ext cx="1379855" cy="2774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650" spc="-10">
                <a:solidFill>
                  <a:srgbClr val="313131"/>
                </a:solidFill>
                <a:latin typeface="Arial"/>
                <a:cs typeface="Arial"/>
              </a:rPr>
              <a:t>30</a:t>
            </a:r>
            <a:r>
              <a:rPr dirty="0" sz="1650" spc="-17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legs</a:t>
            </a:r>
            <a:r>
              <a:rPr dirty="0" sz="1250" spc="-2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313131"/>
                </a:solidFill>
                <a:latin typeface="Arial"/>
                <a:cs typeface="Arial"/>
              </a:rPr>
              <a:t>altogether</a:t>
            </a:r>
            <a:endParaRPr sz="125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617403" y="8234837"/>
            <a:ext cx="382270" cy="6229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ts val="4240"/>
              </a:lnSpc>
              <a:spcBef>
                <a:spcPts val="105"/>
              </a:spcBef>
            </a:pPr>
            <a:r>
              <a:rPr dirty="0" sz="3800" spc="-50">
                <a:solidFill>
                  <a:srgbClr val="4D5456"/>
                </a:solidFill>
                <a:latin typeface="Arial"/>
                <a:cs typeface="Arial"/>
              </a:rPr>
              <a:t>0</a:t>
            </a:r>
            <a:endParaRPr sz="3800">
              <a:latin typeface="Arial"/>
              <a:cs typeface="Arial"/>
            </a:endParaRPr>
          </a:p>
          <a:p>
            <a:pPr algn="r" marR="5080">
              <a:lnSpc>
                <a:spcPts val="459"/>
              </a:lnSpc>
            </a:pPr>
            <a:r>
              <a:rPr dirty="0" sz="650" spc="-25">
                <a:solidFill>
                  <a:srgbClr val="313131"/>
                </a:solidFill>
                <a:latin typeface="Times New Roman"/>
                <a:cs typeface="Times New Roman"/>
              </a:rPr>
              <a:t>lm</a:t>
            </a:r>
            <a:endParaRPr sz="6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940361" y="2007983"/>
            <a:ext cx="659765" cy="1416050"/>
            <a:chOff x="940361" y="2007983"/>
            <a:chExt cx="659765" cy="141605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40361" y="2007983"/>
              <a:ext cx="659474" cy="69577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041115" y="2703753"/>
              <a:ext cx="0" cy="720725"/>
            </a:xfrm>
            <a:custGeom>
              <a:avLst/>
              <a:gdLst/>
              <a:ahLst/>
              <a:cxnLst/>
              <a:rect l="l" t="t" r="r" b="b"/>
              <a:pathLst>
                <a:path w="0" h="720725">
                  <a:moveTo>
                    <a:pt x="0" y="720183"/>
                  </a:moveTo>
                  <a:lnTo>
                    <a:pt x="0" y="0"/>
                  </a:lnTo>
                </a:path>
              </a:pathLst>
            </a:custGeom>
            <a:ln w="244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/>
          <p:cNvSpPr/>
          <p:nvPr/>
        </p:nvSpPr>
        <p:spPr>
          <a:xfrm>
            <a:off x="1025849" y="1898124"/>
            <a:ext cx="5495925" cy="1525905"/>
          </a:xfrm>
          <a:custGeom>
            <a:avLst/>
            <a:gdLst/>
            <a:ahLst/>
            <a:cxnLst/>
            <a:rect l="l" t="t" r="r" b="b"/>
            <a:pathLst>
              <a:path w="5495925" h="1525904">
                <a:moveTo>
                  <a:pt x="5471197" y="1525812"/>
                </a:moveTo>
                <a:lnTo>
                  <a:pt x="5471197" y="0"/>
                </a:lnTo>
              </a:path>
              <a:path w="5495925" h="1525904">
                <a:moveTo>
                  <a:pt x="0" y="15258"/>
                </a:moveTo>
                <a:lnTo>
                  <a:pt x="5495622" y="15258"/>
                </a:lnTo>
              </a:path>
              <a:path w="5495925" h="1525904">
                <a:moveTo>
                  <a:pt x="0" y="1501399"/>
                </a:moveTo>
                <a:lnTo>
                  <a:pt x="5483409" y="1501399"/>
                </a:lnTo>
              </a:path>
            </a:pathLst>
          </a:custGeom>
          <a:ln w="2441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1004477" y="4556088"/>
          <a:ext cx="5560060" cy="53708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54760"/>
                <a:gridCol w="888365"/>
                <a:gridCol w="3328035"/>
              </a:tblGrid>
              <a:tr h="610235">
                <a:tc>
                  <a:txBody>
                    <a:bodyPr/>
                    <a:lstStyle/>
                    <a:p>
                      <a:pPr marL="397510" marR="122555" indent="-255270">
                        <a:lnSpc>
                          <a:spcPct val="118500"/>
                        </a:lnSpc>
                        <a:spcBef>
                          <a:spcPts val="560"/>
                        </a:spcBef>
                      </a:pPr>
                      <a:r>
                        <a:rPr dirty="0" sz="125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Total</a:t>
                      </a:r>
                      <a:r>
                        <a:rPr dirty="0" sz="1250" spc="-35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50" spc="-1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number </a:t>
                      </a:r>
                      <a:r>
                        <a:rPr dirty="0" sz="125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50" spc="4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50" spc="-2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legs</a:t>
                      </a:r>
                      <a:endParaRPr sz="125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26034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dirty="0" sz="1350" spc="-25" b="1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yes</a:t>
                      </a:r>
                      <a:endParaRPr sz="1350">
                        <a:latin typeface="Arial"/>
                        <a:cs typeface="Arial"/>
                      </a:endParaRPr>
                    </a:p>
                    <a:p>
                      <a:pPr algn="ctr" marL="59690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dirty="0" sz="1300" spc="30" b="1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orno</a:t>
                      </a:r>
                      <a:endParaRPr sz="1300">
                        <a:latin typeface="Arial"/>
                        <a:cs typeface="Arial"/>
                      </a:endParaRPr>
                    </a:p>
                  </a:txBody>
                  <a:tcPr marL="0" marR="0" marB="0" marT="9080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115570">
                        <a:lnSpc>
                          <a:spcPct val="100000"/>
                        </a:lnSpc>
                      </a:pPr>
                      <a:r>
                        <a:rPr dirty="0" sz="125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Example</a:t>
                      </a:r>
                      <a:r>
                        <a:rPr dirty="0" sz="1250" spc="-3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5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if</a:t>
                      </a:r>
                      <a:r>
                        <a:rPr dirty="0" sz="1250" spc="114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 spc="-25" b="1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yes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2095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76910">
                <a:tc>
                  <a:txBody>
                    <a:bodyPr/>
                    <a:lstStyle/>
                    <a:p>
                      <a:pPr algn="ctr" marL="43815">
                        <a:lnSpc>
                          <a:spcPct val="100000"/>
                        </a:lnSpc>
                        <a:spcBef>
                          <a:spcPts val="1535"/>
                        </a:spcBef>
                      </a:pPr>
                      <a:r>
                        <a:rPr dirty="0" sz="1850" spc="-25">
                          <a:solidFill>
                            <a:srgbClr val="2F2F2F"/>
                          </a:solidFill>
                          <a:latin typeface="Courier New"/>
                          <a:cs typeface="Courier New"/>
                        </a:rPr>
                        <a:t>14</a:t>
                      </a:r>
                      <a:endParaRPr sz="1850">
                        <a:latin typeface="Courier New"/>
                        <a:cs typeface="Courier New"/>
                      </a:endParaRPr>
                    </a:p>
                  </a:txBody>
                  <a:tcPr marL="0" marR="0" marB="0" marT="19494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79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ctr" marL="23495">
                        <a:lnSpc>
                          <a:spcPct val="100000"/>
                        </a:lnSpc>
                      </a:pPr>
                      <a:r>
                        <a:rPr dirty="0" sz="1250" spc="3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no</a:t>
                      </a:r>
                      <a:endParaRPr sz="1250">
                        <a:latin typeface="Arial"/>
                        <a:cs typeface="Arial"/>
                      </a:endParaRPr>
                    </a:p>
                  </a:txBody>
                  <a:tcPr marL="0" marR="0" marB="0" marT="10096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80085">
                <a:tc>
                  <a:txBody>
                    <a:bodyPr/>
                    <a:lstStyle/>
                    <a:p>
                      <a:pPr algn="ctr" marL="18415">
                        <a:lnSpc>
                          <a:spcPct val="100000"/>
                        </a:lnSpc>
                        <a:spcBef>
                          <a:spcPts val="1585"/>
                        </a:spcBef>
                      </a:pPr>
                      <a:r>
                        <a:rPr dirty="0" sz="1850" spc="-290">
                          <a:solidFill>
                            <a:srgbClr val="2F2F2F"/>
                          </a:solidFill>
                          <a:latin typeface="Courier New"/>
                          <a:cs typeface="Courier New"/>
                        </a:rPr>
                        <a:t>15</a:t>
                      </a:r>
                      <a:endParaRPr sz="1850">
                        <a:latin typeface="Courier New"/>
                        <a:cs typeface="Courier New"/>
                      </a:endParaRPr>
                    </a:p>
                  </a:txBody>
                  <a:tcPr marL="0" marR="0" marB="0" marT="20129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72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ctr" marL="1905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50" spc="-25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yes</a:t>
                      </a:r>
                      <a:endParaRPr sz="1250">
                        <a:latin typeface="Arial"/>
                        <a:cs typeface="Arial"/>
                      </a:endParaRPr>
                    </a:p>
                  </a:txBody>
                  <a:tcPr marL="0" marR="0" marB="0" marT="9144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11620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50" spc="55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throw</a:t>
                      </a:r>
                      <a:r>
                        <a:rPr dirty="0" sz="1250" spc="-95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50">
                          <a:solidFill>
                            <a:srgbClr val="2F2F2F"/>
                          </a:solidFill>
                          <a:latin typeface="Courier New"/>
                          <a:cs typeface="Courier New"/>
                        </a:rPr>
                        <a:t>3</a:t>
                      </a:r>
                      <a:r>
                        <a:rPr dirty="0" sz="1850" spc="-894">
                          <a:solidFill>
                            <a:srgbClr val="2F2F2F"/>
                          </a:solidFill>
                          <a:latin typeface="Courier New"/>
                          <a:cs typeface="Courier New"/>
                        </a:rPr>
                        <a:t> </a:t>
                      </a:r>
                      <a:r>
                        <a:rPr dirty="0" sz="1250" spc="5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50" spc="-35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5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spin</a:t>
                      </a:r>
                      <a:r>
                        <a:rPr dirty="0" sz="1250" spc="-12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50" spc="-50">
                          <a:solidFill>
                            <a:srgbClr val="2F2F2F"/>
                          </a:solidFill>
                          <a:latin typeface="Courier New"/>
                          <a:cs typeface="Courier New"/>
                        </a:rPr>
                        <a:t>5</a:t>
                      </a:r>
                      <a:endParaRPr sz="1850">
                        <a:latin typeface="Courier New"/>
                        <a:cs typeface="Courier New"/>
                      </a:endParaRPr>
                    </a:p>
                  </a:txBody>
                  <a:tcPr marL="0" marR="0" marB="0" marT="1524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83260">
                <a:tc>
                  <a:txBody>
                    <a:bodyPr/>
                    <a:lstStyle/>
                    <a:p>
                      <a:pPr algn="ctr" marL="23495">
                        <a:lnSpc>
                          <a:spcPct val="100000"/>
                        </a:lnSpc>
                        <a:spcBef>
                          <a:spcPts val="1585"/>
                        </a:spcBef>
                      </a:pPr>
                      <a:r>
                        <a:rPr dirty="0" sz="1850" spc="-25">
                          <a:solidFill>
                            <a:srgbClr val="2F2F2F"/>
                          </a:solidFill>
                          <a:latin typeface="Courier New"/>
                          <a:cs typeface="Courier New"/>
                        </a:rPr>
                        <a:t>16</a:t>
                      </a:r>
                      <a:endParaRPr sz="1850">
                        <a:latin typeface="Courier New"/>
                        <a:cs typeface="Courier New"/>
                      </a:endParaRPr>
                    </a:p>
                  </a:txBody>
                  <a:tcPr marL="0" marR="0" marB="0" marT="20129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83260">
                <a:tc>
                  <a:txBody>
                    <a:bodyPr/>
                    <a:lstStyle/>
                    <a:p>
                      <a:pPr algn="ctr" marL="23495">
                        <a:lnSpc>
                          <a:spcPct val="100000"/>
                        </a:lnSpc>
                        <a:spcBef>
                          <a:spcPts val="1585"/>
                        </a:spcBef>
                      </a:pPr>
                      <a:r>
                        <a:rPr dirty="0" sz="1850" spc="-25">
                          <a:solidFill>
                            <a:srgbClr val="2F2F2F"/>
                          </a:solidFill>
                          <a:latin typeface="Courier New"/>
                          <a:cs typeface="Courier New"/>
                        </a:rPr>
                        <a:t>17</a:t>
                      </a:r>
                      <a:endParaRPr sz="1850">
                        <a:latin typeface="Courier New"/>
                        <a:cs typeface="Courier New"/>
                      </a:endParaRPr>
                    </a:p>
                  </a:txBody>
                  <a:tcPr marL="0" marR="0" marB="0" marT="20129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83260">
                <a:tc>
                  <a:txBody>
                    <a:bodyPr/>
                    <a:lstStyle/>
                    <a:p>
                      <a:pPr algn="ctr" marL="22860">
                        <a:lnSpc>
                          <a:spcPct val="100000"/>
                        </a:lnSpc>
                        <a:spcBef>
                          <a:spcPts val="1560"/>
                        </a:spcBef>
                      </a:pPr>
                      <a:r>
                        <a:rPr dirty="0" sz="1850" spc="-25">
                          <a:solidFill>
                            <a:srgbClr val="2F2F2F"/>
                          </a:solidFill>
                          <a:latin typeface="Courier New"/>
                          <a:cs typeface="Courier New"/>
                        </a:rPr>
                        <a:t>18</a:t>
                      </a:r>
                      <a:endParaRPr sz="1850">
                        <a:latin typeface="Courier New"/>
                        <a:cs typeface="Courier New"/>
                      </a:endParaRPr>
                    </a:p>
                  </a:txBody>
                  <a:tcPr marL="0" marR="0" marB="0" marT="19812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76910">
                <a:tc>
                  <a:txBody>
                    <a:bodyPr/>
                    <a:lstStyle/>
                    <a:p>
                      <a:pPr algn="ctr" marL="14604">
                        <a:lnSpc>
                          <a:spcPct val="100000"/>
                        </a:lnSpc>
                        <a:spcBef>
                          <a:spcPts val="1560"/>
                        </a:spcBef>
                      </a:pPr>
                      <a:r>
                        <a:rPr dirty="0" sz="1850" spc="-25">
                          <a:solidFill>
                            <a:srgbClr val="2F2F2F"/>
                          </a:solidFill>
                          <a:latin typeface="Courier New"/>
                          <a:cs typeface="Courier New"/>
                        </a:rPr>
                        <a:t>19</a:t>
                      </a:r>
                      <a:endParaRPr sz="1850">
                        <a:latin typeface="Courier New"/>
                        <a:cs typeface="Courier New"/>
                      </a:endParaRPr>
                    </a:p>
                  </a:txBody>
                  <a:tcPr marL="0" marR="0" marB="0" marT="19812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76910">
                <a:tc>
                  <a:txBody>
                    <a:bodyPr/>
                    <a:lstStyle/>
                    <a:p>
                      <a:pPr algn="ctr" marL="14604">
                        <a:lnSpc>
                          <a:spcPct val="100000"/>
                        </a:lnSpc>
                        <a:spcBef>
                          <a:spcPts val="1835"/>
                        </a:spcBef>
                      </a:pPr>
                      <a:r>
                        <a:rPr dirty="0" sz="1600" spc="-25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20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23304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7" name="object 7"/>
          <p:cNvSpPr txBox="1"/>
          <p:nvPr/>
        </p:nvSpPr>
        <p:spPr>
          <a:xfrm>
            <a:off x="1012799" y="975785"/>
            <a:ext cx="3109595" cy="777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3335">
              <a:lnSpc>
                <a:spcPct val="100000"/>
              </a:lnSpc>
              <a:spcBef>
                <a:spcPts val="100"/>
              </a:spcBef>
            </a:pP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It</a:t>
            </a:r>
            <a:r>
              <a:rPr dirty="0" sz="1250" spc="5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is</a:t>
            </a:r>
            <a:r>
              <a:rPr dirty="0" sz="1250" spc="-3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not</a:t>
            </a:r>
            <a:r>
              <a:rPr dirty="0" sz="1250" spc="27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possible to</a:t>
            </a:r>
            <a:r>
              <a:rPr dirty="0" sz="1250" spc="9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get</a:t>
            </a:r>
            <a:r>
              <a:rPr dirty="0" sz="1250" spc="-5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850" spc="-35">
                <a:solidFill>
                  <a:srgbClr val="2F2F2F"/>
                </a:solidFill>
                <a:latin typeface="Courier New"/>
                <a:cs typeface="Courier New"/>
              </a:rPr>
              <a:t>14</a:t>
            </a:r>
            <a:r>
              <a:rPr dirty="0" sz="1250" spc="-35">
                <a:solidFill>
                  <a:srgbClr val="2F2F2F"/>
                </a:solidFill>
                <a:latin typeface="Arial"/>
                <a:cs typeface="Arial"/>
              </a:rPr>
              <a:t>legs</a:t>
            </a:r>
            <a:r>
              <a:rPr dirty="0" sz="1250" spc="-5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altogether.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65"/>
              </a:spcBef>
            </a:pPr>
            <a:endParaRPr sz="12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Explain</a:t>
            </a:r>
            <a:r>
              <a:rPr dirty="0" sz="1250" spc="1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65">
                <a:solidFill>
                  <a:srgbClr val="2F2F2F"/>
                </a:solidFill>
                <a:latin typeface="Arial"/>
                <a:cs typeface="Arial"/>
              </a:rPr>
              <a:t>why</a:t>
            </a:r>
            <a:r>
              <a:rPr dirty="0" sz="1250" spc="-3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30">
                <a:solidFill>
                  <a:srgbClr val="2F2F2F"/>
                </a:solidFill>
                <a:latin typeface="Arial"/>
                <a:cs typeface="Arial"/>
              </a:rPr>
              <a:t>not.</a:t>
            </a:r>
            <a:endParaRPr sz="12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577713" y="2827359"/>
            <a:ext cx="299720" cy="605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00" spc="-50">
                <a:solidFill>
                  <a:srgbClr val="525252"/>
                </a:solidFill>
                <a:latin typeface="Arial"/>
                <a:cs typeface="Arial"/>
              </a:rPr>
              <a:t>0</a:t>
            </a:r>
            <a:endParaRPr sz="3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847960" y="3319179"/>
            <a:ext cx="121285" cy="132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-25">
                <a:solidFill>
                  <a:srgbClr val="2F2F2F"/>
                </a:solidFill>
                <a:latin typeface="Times New Roman"/>
                <a:cs typeface="Times New Roman"/>
              </a:rPr>
              <a:t>lm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004467" y="3713093"/>
            <a:ext cx="3909695" cy="6978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 spc="-40">
                <a:solidFill>
                  <a:srgbClr val="2F2F2F"/>
                </a:solidFill>
                <a:latin typeface="Arial"/>
                <a:cs typeface="Arial"/>
              </a:rPr>
              <a:t>Is</a:t>
            </a:r>
            <a:r>
              <a:rPr dirty="0" sz="1250" spc="-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it</a:t>
            </a:r>
            <a:r>
              <a:rPr dirty="0" sz="1250" spc="30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possible</a:t>
            </a:r>
            <a:r>
              <a:rPr dirty="0" sz="1250" spc="6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to</a:t>
            </a:r>
            <a:r>
              <a:rPr dirty="0" sz="1250" spc="16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get</a:t>
            </a:r>
            <a:r>
              <a:rPr dirty="0" sz="1250" spc="1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these</a:t>
            </a:r>
            <a:r>
              <a:rPr dirty="0" sz="1250" spc="3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totals</a:t>
            </a:r>
            <a:r>
              <a:rPr dirty="0" sz="1250" spc="5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for</a:t>
            </a:r>
            <a:r>
              <a:rPr dirty="0" sz="1250" spc="5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number</a:t>
            </a:r>
            <a:r>
              <a:rPr dirty="0" sz="1250" spc="9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of</a:t>
            </a:r>
            <a:r>
              <a:rPr dirty="0" sz="1250" spc="5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legs?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35"/>
              </a:spcBef>
            </a:pPr>
            <a:endParaRPr sz="1250">
              <a:latin typeface="Arial"/>
              <a:cs typeface="Arial"/>
            </a:endParaRPr>
          </a:p>
          <a:p>
            <a:pPr marL="15875">
              <a:lnSpc>
                <a:spcPct val="100000"/>
              </a:lnSpc>
            </a:pP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Write</a:t>
            </a:r>
            <a:r>
              <a:rPr dirty="0" sz="1250" spc="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yes</a:t>
            </a:r>
            <a:r>
              <a:rPr dirty="0" sz="1250" spc="-2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or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spc="-25" b="1">
                <a:solidFill>
                  <a:srgbClr val="2F2F2F"/>
                </a:solidFill>
                <a:latin typeface="Arial"/>
                <a:cs typeface="Arial"/>
              </a:rPr>
              <a:t>no.</a:t>
            </a:r>
            <a:r>
              <a:rPr dirty="0" sz="1300" spc="-110" b="1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If</a:t>
            </a:r>
            <a:r>
              <a:rPr dirty="0" sz="1250" spc="3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the</a:t>
            </a:r>
            <a:r>
              <a:rPr dirty="0" sz="1250" spc="21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answer</a:t>
            </a:r>
            <a:r>
              <a:rPr dirty="0" sz="1250" spc="6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20">
                <a:solidFill>
                  <a:srgbClr val="2F2F2F"/>
                </a:solidFill>
                <a:latin typeface="Arial"/>
                <a:cs typeface="Arial"/>
              </a:rPr>
              <a:t>is</a:t>
            </a:r>
            <a:r>
              <a:rPr dirty="0" sz="1250" spc="-1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50" spc="-85" b="1">
                <a:solidFill>
                  <a:srgbClr val="2F2F2F"/>
                </a:solidFill>
                <a:latin typeface="Arial"/>
                <a:cs typeface="Arial"/>
              </a:rPr>
              <a:t>yes,</a:t>
            </a:r>
            <a:r>
              <a:rPr dirty="0" sz="1350" spc="-25" b="1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give</a:t>
            </a:r>
            <a:r>
              <a:rPr dirty="0" sz="1250" spc="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an</a:t>
            </a:r>
            <a:r>
              <a:rPr dirty="0" sz="1250" spc="-3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example.</a:t>
            </a:r>
            <a:endParaRPr sz="12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559393" y="9376145"/>
            <a:ext cx="302895" cy="605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00" spc="10">
                <a:solidFill>
                  <a:srgbClr val="525252"/>
                </a:solidFill>
                <a:latin typeface="Arial"/>
                <a:cs typeface="Arial"/>
              </a:rPr>
              <a:t>0</a:t>
            </a:r>
            <a:endParaRPr sz="38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822823" y="9871271"/>
            <a:ext cx="145415" cy="125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-25">
                <a:solidFill>
                  <a:srgbClr val="2F2F2F"/>
                </a:solidFill>
                <a:latin typeface="Arial"/>
                <a:cs typeface="Arial"/>
              </a:rPr>
              <a:t>3m</a:t>
            </a:r>
            <a:endParaRPr sz="65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686565" y="9986470"/>
            <a:ext cx="320675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50">
                <a:solidFill>
                  <a:srgbClr val="2F2F2F"/>
                </a:solidFill>
                <a:latin typeface="Arial"/>
                <a:cs typeface="Arial"/>
              </a:rPr>
              <a:t>TOTAL</a:t>
            </a:r>
            <a:endParaRPr sz="8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436185" y="9954174"/>
            <a:ext cx="368300" cy="7505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750">
                <a:solidFill>
                  <a:srgbClr val="626466"/>
                </a:solidFill>
                <a:latin typeface="Arial"/>
                <a:cs typeface="Arial"/>
              </a:rPr>
              <a:t>0</a:t>
            </a:r>
            <a:endParaRPr sz="47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12049" y="1104701"/>
            <a:ext cx="732749" cy="927693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857723" y="1007050"/>
            <a:ext cx="793812" cy="1013139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164459" y="1104701"/>
            <a:ext cx="744962" cy="915487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422347" y="1275593"/>
            <a:ext cx="610624" cy="744596"/>
          </a:xfrm>
          <a:prstGeom prst="rect">
            <a:avLst/>
          </a:prstGeom>
        </p:spPr>
      </p:pic>
      <p:grpSp>
        <p:nvGrpSpPr>
          <p:cNvPr id="6" name="object 6"/>
          <p:cNvGrpSpPr/>
          <p:nvPr/>
        </p:nvGrpSpPr>
        <p:grpSpPr>
          <a:xfrm>
            <a:off x="976999" y="5376976"/>
            <a:ext cx="671830" cy="4516755"/>
            <a:chOff x="976999" y="5376976"/>
            <a:chExt cx="671830" cy="4516755"/>
          </a:xfrm>
        </p:grpSpPr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76999" y="5376976"/>
              <a:ext cx="671687" cy="63473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062487" y="6011713"/>
              <a:ext cx="0" cy="3881754"/>
            </a:xfrm>
            <a:custGeom>
              <a:avLst/>
              <a:gdLst/>
              <a:ahLst/>
              <a:cxnLst/>
              <a:rect l="l" t="t" r="r" b="b"/>
              <a:pathLst>
                <a:path w="0" h="3881754">
                  <a:moveTo>
                    <a:pt x="0" y="3881665"/>
                  </a:moveTo>
                  <a:lnTo>
                    <a:pt x="0" y="0"/>
                  </a:lnTo>
                </a:path>
              </a:pathLst>
            </a:custGeom>
            <a:ln w="244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9" name="object 9"/>
          <p:cNvGrpSpPr/>
          <p:nvPr/>
        </p:nvGrpSpPr>
        <p:grpSpPr>
          <a:xfrm>
            <a:off x="1050274" y="5254910"/>
            <a:ext cx="5495925" cy="4626610"/>
            <a:chOff x="1050274" y="5254910"/>
            <a:chExt cx="5495925" cy="4626610"/>
          </a:xfrm>
        </p:grpSpPr>
        <p:sp>
          <p:nvSpPr>
            <p:cNvPr id="10" name="object 10"/>
            <p:cNvSpPr/>
            <p:nvPr/>
          </p:nvSpPr>
          <p:spPr>
            <a:xfrm>
              <a:off x="1050274" y="5254910"/>
              <a:ext cx="5495925" cy="4626610"/>
            </a:xfrm>
            <a:custGeom>
              <a:avLst/>
              <a:gdLst/>
              <a:ahLst/>
              <a:cxnLst/>
              <a:rect l="l" t="t" r="r" b="b"/>
              <a:pathLst>
                <a:path w="5495925" h="4626609">
                  <a:moveTo>
                    <a:pt x="5468144" y="4626262"/>
                  </a:moveTo>
                  <a:lnTo>
                    <a:pt x="5468144" y="0"/>
                  </a:lnTo>
                </a:path>
                <a:path w="5495925" h="4626609">
                  <a:moveTo>
                    <a:pt x="0" y="12206"/>
                  </a:moveTo>
                  <a:lnTo>
                    <a:pt x="5495622" y="12206"/>
                  </a:lnTo>
                </a:path>
              </a:pathLst>
            </a:custGeom>
            <a:ln w="2441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4518622" y="9106060"/>
              <a:ext cx="1844675" cy="0"/>
            </a:xfrm>
            <a:custGeom>
              <a:avLst/>
              <a:gdLst/>
              <a:ahLst/>
              <a:cxnLst/>
              <a:rect l="l" t="t" r="r" b="b"/>
              <a:pathLst>
                <a:path w="1844675" h="0">
                  <a:moveTo>
                    <a:pt x="0" y="0"/>
                  </a:moveTo>
                  <a:lnTo>
                    <a:pt x="1844086" y="0"/>
                  </a:lnTo>
                </a:path>
              </a:pathLst>
            </a:custGeom>
            <a:ln w="2136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4518622" y="9667559"/>
              <a:ext cx="1844675" cy="0"/>
            </a:xfrm>
            <a:custGeom>
              <a:avLst/>
              <a:gdLst/>
              <a:ahLst/>
              <a:cxnLst/>
              <a:rect l="l" t="t" r="r" b="b"/>
              <a:pathLst>
                <a:path w="1844675" h="0">
                  <a:moveTo>
                    <a:pt x="0" y="0"/>
                  </a:moveTo>
                  <a:lnTo>
                    <a:pt x="1844086" y="0"/>
                  </a:lnTo>
                </a:path>
              </a:pathLst>
            </a:custGeom>
            <a:ln w="2441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1050274" y="9865914"/>
              <a:ext cx="5495925" cy="0"/>
            </a:xfrm>
            <a:custGeom>
              <a:avLst/>
              <a:gdLst/>
              <a:ahLst/>
              <a:cxnLst/>
              <a:rect l="l" t="t" r="r" b="b"/>
              <a:pathLst>
                <a:path w="5495925" h="0">
                  <a:moveTo>
                    <a:pt x="0" y="0"/>
                  </a:moveTo>
                  <a:lnTo>
                    <a:pt x="5495622" y="0"/>
                  </a:lnTo>
                </a:path>
              </a:pathLst>
            </a:custGeom>
            <a:ln w="2136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/>
          <p:cNvSpPr txBox="1"/>
          <p:nvPr/>
        </p:nvSpPr>
        <p:spPr>
          <a:xfrm>
            <a:off x="1649604" y="2077931"/>
            <a:ext cx="612140" cy="2012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150" spc="-10">
                <a:solidFill>
                  <a:srgbClr val="313131"/>
                </a:solidFill>
                <a:latin typeface="Arial"/>
                <a:cs typeface="Arial"/>
              </a:rPr>
              <a:t>Grandad</a:t>
            </a:r>
            <a:endParaRPr sz="115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096327" y="2084033"/>
            <a:ext cx="307340" cy="2012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150" spc="-25">
                <a:solidFill>
                  <a:srgbClr val="313131"/>
                </a:solidFill>
                <a:latin typeface="Arial"/>
                <a:cs typeface="Arial"/>
              </a:rPr>
              <a:t>Dad</a:t>
            </a:r>
            <a:endParaRPr sz="115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369599" y="2077675"/>
            <a:ext cx="342265" cy="2089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45">
                <a:solidFill>
                  <a:srgbClr val="313131"/>
                </a:solidFill>
                <a:latin typeface="Arial"/>
                <a:cs typeface="Arial"/>
              </a:rPr>
              <a:t>Beca</a:t>
            </a:r>
            <a:endParaRPr sz="12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478647" y="2074625"/>
            <a:ext cx="471170" cy="2089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10">
                <a:solidFill>
                  <a:srgbClr val="313131"/>
                </a:solidFill>
                <a:latin typeface="Arial"/>
                <a:cs typeface="Arial"/>
              </a:rPr>
              <a:t>Olwen</a:t>
            </a:r>
            <a:endParaRPr sz="12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038642" y="2737845"/>
            <a:ext cx="4639310" cy="241998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>
                <a:solidFill>
                  <a:srgbClr val="313131"/>
                </a:solidFill>
                <a:latin typeface="Arial"/>
                <a:cs typeface="Arial"/>
              </a:rPr>
              <a:t>Grandad</a:t>
            </a:r>
            <a:r>
              <a:rPr dirty="0" sz="1200" spc="114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313131"/>
                </a:solidFill>
                <a:latin typeface="Arial"/>
                <a:cs typeface="Arial"/>
              </a:rPr>
              <a:t>is </a:t>
            </a:r>
            <a:r>
              <a:rPr dirty="0" sz="1600" spc="55">
                <a:solidFill>
                  <a:srgbClr val="313131"/>
                </a:solidFill>
                <a:latin typeface="Arial"/>
                <a:cs typeface="Arial"/>
              </a:rPr>
              <a:t>80</a:t>
            </a:r>
            <a:r>
              <a:rPr dirty="0" sz="1600" spc="-10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313131"/>
                </a:solidFill>
                <a:latin typeface="Arial"/>
                <a:cs typeface="Arial"/>
              </a:rPr>
              <a:t>years</a:t>
            </a:r>
            <a:r>
              <a:rPr dirty="0" sz="1200" spc="9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00" spc="45">
                <a:solidFill>
                  <a:srgbClr val="313131"/>
                </a:solidFill>
                <a:latin typeface="Arial"/>
                <a:cs typeface="Arial"/>
              </a:rPr>
              <a:t>old.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95"/>
              </a:spcBef>
            </a:pPr>
            <a:endParaRPr sz="1200">
              <a:latin typeface="Arial"/>
              <a:cs typeface="Arial"/>
            </a:endParaRPr>
          </a:p>
          <a:p>
            <a:pPr marL="17780">
              <a:lnSpc>
                <a:spcPct val="100000"/>
              </a:lnSpc>
            </a:pPr>
            <a:r>
              <a:rPr dirty="0" sz="1200">
                <a:solidFill>
                  <a:srgbClr val="313131"/>
                </a:solidFill>
                <a:latin typeface="Arial"/>
                <a:cs typeface="Arial"/>
              </a:rPr>
              <a:t>Dad</a:t>
            </a:r>
            <a:r>
              <a:rPr dirty="0" sz="1200" spc="6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313131"/>
                </a:solidFill>
                <a:latin typeface="Arial"/>
                <a:cs typeface="Arial"/>
              </a:rPr>
              <a:t>is</a:t>
            </a:r>
            <a:r>
              <a:rPr dirty="0" sz="1200" spc="4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b="1">
                <a:solidFill>
                  <a:srgbClr val="313131"/>
                </a:solidFill>
                <a:latin typeface="Arial"/>
                <a:cs typeface="Arial"/>
              </a:rPr>
              <a:t>half</a:t>
            </a:r>
            <a:r>
              <a:rPr dirty="0" sz="1300" spc="55" b="1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313131"/>
                </a:solidFill>
                <a:latin typeface="Arial"/>
                <a:cs typeface="Arial"/>
              </a:rPr>
              <a:t>Grandad's</a:t>
            </a:r>
            <a:r>
              <a:rPr dirty="0" sz="1200" spc="19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00" spc="-20">
                <a:solidFill>
                  <a:srgbClr val="313131"/>
                </a:solidFill>
                <a:latin typeface="Arial"/>
                <a:cs typeface="Arial"/>
              </a:rPr>
              <a:t>age.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60"/>
              </a:spcBef>
            </a:pPr>
            <a:endParaRPr sz="1200">
              <a:latin typeface="Arial"/>
              <a:cs typeface="Arial"/>
            </a:endParaRPr>
          </a:p>
          <a:p>
            <a:pPr marL="15240">
              <a:lnSpc>
                <a:spcPct val="100000"/>
              </a:lnSpc>
            </a:pPr>
            <a:r>
              <a:rPr dirty="0" sz="1200">
                <a:solidFill>
                  <a:srgbClr val="313131"/>
                </a:solidFill>
                <a:latin typeface="Arial"/>
                <a:cs typeface="Arial"/>
              </a:rPr>
              <a:t>Beca</a:t>
            </a:r>
            <a:r>
              <a:rPr dirty="0" sz="1200" spc="13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313131"/>
                </a:solidFill>
                <a:latin typeface="Arial"/>
                <a:cs typeface="Arial"/>
              </a:rPr>
              <a:t>is</a:t>
            </a:r>
            <a:r>
              <a:rPr dirty="0" sz="1200" spc="-1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b="1">
                <a:solidFill>
                  <a:srgbClr val="313131"/>
                </a:solidFill>
                <a:latin typeface="Arial"/>
                <a:cs typeface="Arial"/>
              </a:rPr>
              <a:t>three-quarters</a:t>
            </a:r>
            <a:r>
              <a:rPr dirty="0" sz="1300" spc="-70" b="1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313131"/>
                </a:solidFill>
                <a:latin typeface="Arial"/>
                <a:cs typeface="Arial"/>
              </a:rPr>
              <a:t>of</a:t>
            </a:r>
            <a:r>
              <a:rPr dirty="0" sz="1200" spc="15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313131"/>
                </a:solidFill>
                <a:latin typeface="Arial"/>
                <a:cs typeface="Arial"/>
              </a:rPr>
              <a:t>Dad's</a:t>
            </a:r>
            <a:r>
              <a:rPr dirty="0" sz="1200" spc="5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00" spc="-20">
                <a:solidFill>
                  <a:srgbClr val="313131"/>
                </a:solidFill>
                <a:latin typeface="Arial"/>
                <a:cs typeface="Arial"/>
              </a:rPr>
              <a:t>age.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5"/>
              </a:spcBef>
            </a:pPr>
            <a:endParaRPr sz="1200">
              <a:latin typeface="Arial"/>
              <a:cs typeface="Arial"/>
            </a:endParaRPr>
          </a:p>
          <a:p>
            <a:pPr marL="13970" marR="5080" indent="-1905">
              <a:lnSpc>
                <a:spcPct val="214500"/>
              </a:lnSpc>
            </a:pPr>
            <a:r>
              <a:rPr dirty="0" sz="1200">
                <a:solidFill>
                  <a:srgbClr val="313131"/>
                </a:solidFill>
                <a:latin typeface="Arial"/>
                <a:cs typeface="Arial"/>
              </a:rPr>
              <a:t>Grandad's,</a:t>
            </a:r>
            <a:r>
              <a:rPr dirty="0" sz="1200" spc="8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313131"/>
                </a:solidFill>
                <a:latin typeface="Arial"/>
                <a:cs typeface="Arial"/>
              </a:rPr>
              <a:t>Dad's,</a:t>
            </a:r>
            <a:r>
              <a:rPr dirty="0" sz="1200" spc="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00" spc="-10">
                <a:solidFill>
                  <a:srgbClr val="313131"/>
                </a:solidFill>
                <a:latin typeface="Arial"/>
                <a:cs typeface="Arial"/>
              </a:rPr>
              <a:t>Beca's</a:t>
            </a:r>
            <a:r>
              <a:rPr dirty="0" sz="1200" spc="6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00" spc="60">
                <a:solidFill>
                  <a:srgbClr val="313131"/>
                </a:solidFill>
                <a:latin typeface="Arial"/>
                <a:cs typeface="Arial"/>
              </a:rPr>
              <a:t>and</a:t>
            </a:r>
            <a:r>
              <a:rPr dirty="0" sz="1200" spc="-1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313131"/>
                </a:solidFill>
                <a:latin typeface="Arial"/>
                <a:cs typeface="Arial"/>
              </a:rPr>
              <a:t>Olwen's</a:t>
            </a:r>
            <a:r>
              <a:rPr dirty="0" sz="1200" spc="7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313131"/>
                </a:solidFill>
                <a:latin typeface="Arial"/>
                <a:cs typeface="Arial"/>
              </a:rPr>
              <a:t>ages</a:t>
            </a:r>
            <a:r>
              <a:rPr dirty="0" sz="1200" spc="6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313131"/>
                </a:solidFill>
                <a:latin typeface="Arial"/>
                <a:cs typeface="Arial"/>
              </a:rPr>
              <a:t>add</a:t>
            </a:r>
            <a:r>
              <a:rPr dirty="0" sz="1200" spc="28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313131"/>
                </a:solidFill>
                <a:latin typeface="Arial"/>
                <a:cs typeface="Arial"/>
              </a:rPr>
              <a:t>up</a:t>
            </a:r>
            <a:r>
              <a:rPr dirty="0" sz="1200" spc="18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313131"/>
                </a:solidFill>
                <a:latin typeface="Arial"/>
                <a:cs typeface="Arial"/>
              </a:rPr>
              <a:t>to</a:t>
            </a:r>
            <a:r>
              <a:rPr dirty="0" sz="1200" spc="24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650" spc="-95">
                <a:solidFill>
                  <a:srgbClr val="313131"/>
                </a:solidFill>
                <a:latin typeface="Arial"/>
                <a:cs typeface="Arial"/>
              </a:rPr>
              <a:t>159 </a:t>
            </a:r>
            <a:r>
              <a:rPr dirty="0" sz="1200" spc="-10">
                <a:solidFill>
                  <a:srgbClr val="313131"/>
                </a:solidFill>
                <a:latin typeface="Arial"/>
                <a:cs typeface="Arial"/>
              </a:rPr>
              <a:t>years. </a:t>
            </a:r>
            <a:r>
              <a:rPr dirty="0" sz="1200">
                <a:solidFill>
                  <a:srgbClr val="313131"/>
                </a:solidFill>
                <a:latin typeface="Arial"/>
                <a:cs typeface="Arial"/>
              </a:rPr>
              <a:t>How</a:t>
            </a:r>
            <a:r>
              <a:rPr dirty="0" sz="1200" spc="27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313131"/>
                </a:solidFill>
                <a:latin typeface="Arial"/>
                <a:cs typeface="Arial"/>
              </a:rPr>
              <a:t>old</a:t>
            </a:r>
            <a:r>
              <a:rPr dirty="0" sz="1200" spc="24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313131"/>
                </a:solidFill>
                <a:latin typeface="Arial"/>
                <a:cs typeface="Arial"/>
              </a:rPr>
              <a:t>is</a:t>
            </a:r>
            <a:r>
              <a:rPr dirty="0" sz="1200" spc="-6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00" spc="-10">
                <a:solidFill>
                  <a:srgbClr val="313131"/>
                </a:solidFill>
                <a:latin typeface="Arial"/>
                <a:cs typeface="Arial"/>
              </a:rPr>
              <a:t>Olwen?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074699" y="9300871"/>
            <a:ext cx="5431790" cy="2089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R="292100">
              <a:lnSpc>
                <a:spcPct val="100000"/>
              </a:lnSpc>
              <a:spcBef>
                <a:spcPts val="100"/>
              </a:spcBef>
            </a:pPr>
            <a:r>
              <a:rPr dirty="0" sz="1200">
                <a:solidFill>
                  <a:srgbClr val="313131"/>
                </a:solidFill>
                <a:latin typeface="Arial"/>
                <a:cs typeface="Arial"/>
              </a:rPr>
              <a:t>years</a:t>
            </a:r>
            <a:r>
              <a:rPr dirty="0" sz="1200" spc="4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00" spc="-25">
                <a:solidFill>
                  <a:srgbClr val="313131"/>
                </a:solidFill>
                <a:latin typeface="Arial"/>
                <a:cs typeface="Arial"/>
              </a:rPr>
              <a:t>old</a:t>
            </a:r>
            <a:endParaRPr sz="12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732451" y="9089038"/>
            <a:ext cx="300990" cy="6134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50" spc="-50">
                <a:solidFill>
                  <a:srgbClr val="6D6D6D"/>
                </a:solidFill>
                <a:latin typeface="Arial"/>
                <a:cs typeface="Arial"/>
              </a:rPr>
              <a:t>0</a:t>
            </a:r>
            <a:endParaRPr sz="385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874726" y="9590522"/>
            <a:ext cx="148590" cy="125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-25">
                <a:solidFill>
                  <a:srgbClr val="5B5B5B"/>
                </a:solidFill>
                <a:latin typeface="Arial"/>
                <a:cs typeface="Arial"/>
              </a:rPr>
              <a:t>3m</a:t>
            </a:r>
            <a:endParaRPr sz="6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06737" y="1934743"/>
            <a:ext cx="537349" cy="573705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332586" y="1910330"/>
            <a:ext cx="915937" cy="634737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920210" y="1971363"/>
            <a:ext cx="549562" cy="537085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165885" y="1946950"/>
            <a:ext cx="696112" cy="598118"/>
          </a:xfrm>
          <a:prstGeom prst="rect">
            <a:avLst/>
          </a:prstGeom>
        </p:spPr>
      </p:pic>
      <p:sp>
        <p:nvSpPr>
          <p:cNvPr id="6" name="object 6"/>
          <p:cNvSpPr/>
          <p:nvPr/>
        </p:nvSpPr>
        <p:spPr>
          <a:xfrm>
            <a:off x="2353958" y="1434277"/>
            <a:ext cx="0" cy="476250"/>
          </a:xfrm>
          <a:custGeom>
            <a:avLst/>
            <a:gdLst/>
            <a:ahLst/>
            <a:cxnLst/>
            <a:rect l="l" t="t" r="r" b="b"/>
            <a:pathLst>
              <a:path w="0" h="476250">
                <a:moveTo>
                  <a:pt x="0" y="476053"/>
                </a:moveTo>
                <a:lnTo>
                  <a:pt x="0" y="0"/>
                </a:lnTo>
              </a:path>
            </a:pathLst>
          </a:custGeom>
          <a:ln w="122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3416445" y="1434277"/>
            <a:ext cx="0" cy="1819275"/>
          </a:xfrm>
          <a:custGeom>
            <a:avLst/>
            <a:gdLst/>
            <a:ahLst/>
            <a:cxnLst/>
            <a:rect l="l" t="t" r="r" b="b"/>
            <a:pathLst>
              <a:path w="0" h="1819275">
                <a:moveTo>
                  <a:pt x="0" y="1818767"/>
                </a:moveTo>
                <a:lnTo>
                  <a:pt x="0" y="0"/>
                </a:lnTo>
              </a:path>
            </a:pathLst>
          </a:custGeom>
          <a:ln w="122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3654588" y="1446483"/>
            <a:ext cx="0" cy="1819275"/>
          </a:xfrm>
          <a:custGeom>
            <a:avLst/>
            <a:gdLst/>
            <a:ahLst/>
            <a:cxnLst/>
            <a:rect l="l" t="t" r="r" b="b"/>
            <a:pathLst>
              <a:path w="0" h="1819275">
                <a:moveTo>
                  <a:pt x="0" y="1818767"/>
                </a:moveTo>
                <a:lnTo>
                  <a:pt x="0" y="0"/>
                </a:lnTo>
              </a:path>
            </a:pathLst>
          </a:custGeom>
          <a:ln w="122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4723182" y="1446483"/>
            <a:ext cx="0" cy="1819275"/>
          </a:xfrm>
          <a:custGeom>
            <a:avLst/>
            <a:gdLst/>
            <a:ahLst/>
            <a:cxnLst/>
            <a:rect l="l" t="t" r="r" b="b"/>
            <a:pathLst>
              <a:path w="0" h="1819275">
                <a:moveTo>
                  <a:pt x="0" y="1818767"/>
                </a:moveTo>
                <a:lnTo>
                  <a:pt x="0" y="0"/>
                </a:lnTo>
              </a:path>
            </a:pathLst>
          </a:custGeom>
          <a:ln w="122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4964379" y="1446483"/>
            <a:ext cx="0" cy="1806575"/>
          </a:xfrm>
          <a:custGeom>
            <a:avLst/>
            <a:gdLst/>
            <a:ahLst/>
            <a:cxnLst/>
            <a:rect l="l" t="t" r="r" b="b"/>
            <a:pathLst>
              <a:path w="0" h="1806575">
                <a:moveTo>
                  <a:pt x="0" y="1806561"/>
                </a:moveTo>
                <a:lnTo>
                  <a:pt x="0" y="0"/>
                </a:lnTo>
              </a:path>
            </a:pathLst>
          </a:custGeom>
          <a:ln w="9159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6029919" y="1446483"/>
            <a:ext cx="0" cy="1819275"/>
          </a:xfrm>
          <a:custGeom>
            <a:avLst/>
            <a:gdLst/>
            <a:ahLst/>
            <a:cxnLst/>
            <a:rect l="l" t="t" r="r" b="b"/>
            <a:pathLst>
              <a:path w="0" h="1819275">
                <a:moveTo>
                  <a:pt x="0" y="1818767"/>
                </a:moveTo>
                <a:lnTo>
                  <a:pt x="0" y="0"/>
                </a:lnTo>
              </a:path>
            </a:pathLst>
          </a:custGeom>
          <a:ln w="122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2344798" y="1446483"/>
            <a:ext cx="1087120" cy="0"/>
          </a:xfrm>
          <a:custGeom>
            <a:avLst/>
            <a:gdLst/>
            <a:ahLst/>
            <a:cxnLst/>
            <a:rect l="l" t="t" r="r" b="b"/>
            <a:pathLst>
              <a:path w="1087120" h="0">
                <a:moveTo>
                  <a:pt x="0" y="0"/>
                </a:moveTo>
                <a:lnTo>
                  <a:pt x="1086912" y="0"/>
                </a:lnTo>
              </a:path>
            </a:pathLst>
          </a:custGeom>
          <a:ln w="915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4958272" y="1455638"/>
            <a:ext cx="1087120" cy="0"/>
          </a:xfrm>
          <a:custGeom>
            <a:avLst/>
            <a:gdLst/>
            <a:ahLst/>
            <a:cxnLst/>
            <a:rect l="l" t="t" r="r" b="b"/>
            <a:pathLst>
              <a:path w="1087120" h="0">
                <a:moveTo>
                  <a:pt x="0" y="0"/>
                </a:moveTo>
                <a:lnTo>
                  <a:pt x="1086912" y="0"/>
                </a:lnTo>
              </a:path>
            </a:pathLst>
          </a:custGeom>
          <a:ln w="1220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3651535" y="1455638"/>
            <a:ext cx="1087120" cy="0"/>
          </a:xfrm>
          <a:custGeom>
            <a:avLst/>
            <a:gdLst/>
            <a:ahLst/>
            <a:cxnLst/>
            <a:rect l="l" t="t" r="r" b="b"/>
            <a:pathLst>
              <a:path w="1087120" h="0">
                <a:moveTo>
                  <a:pt x="0" y="0"/>
                </a:moveTo>
                <a:lnTo>
                  <a:pt x="1086912" y="0"/>
                </a:lnTo>
              </a:path>
            </a:pathLst>
          </a:custGeom>
          <a:ln w="1220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2332586" y="3237787"/>
            <a:ext cx="1099185" cy="0"/>
          </a:xfrm>
          <a:custGeom>
            <a:avLst/>
            <a:gdLst/>
            <a:ahLst/>
            <a:cxnLst/>
            <a:rect l="l" t="t" r="r" b="b"/>
            <a:pathLst>
              <a:path w="1099185" h="0">
                <a:moveTo>
                  <a:pt x="0" y="0"/>
                </a:moveTo>
                <a:lnTo>
                  <a:pt x="1099124" y="0"/>
                </a:lnTo>
              </a:path>
            </a:pathLst>
          </a:custGeom>
          <a:ln w="1220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4958272" y="3243890"/>
            <a:ext cx="1087120" cy="0"/>
          </a:xfrm>
          <a:custGeom>
            <a:avLst/>
            <a:gdLst/>
            <a:ahLst/>
            <a:cxnLst/>
            <a:rect l="l" t="t" r="r" b="b"/>
            <a:pathLst>
              <a:path w="1087120" h="0">
                <a:moveTo>
                  <a:pt x="0" y="0"/>
                </a:moveTo>
                <a:lnTo>
                  <a:pt x="1086912" y="0"/>
                </a:lnTo>
              </a:path>
            </a:pathLst>
          </a:custGeom>
          <a:ln w="1220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3639323" y="3246942"/>
            <a:ext cx="1099185" cy="0"/>
          </a:xfrm>
          <a:custGeom>
            <a:avLst/>
            <a:gdLst/>
            <a:ahLst/>
            <a:cxnLst/>
            <a:rect l="l" t="t" r="r" b="b"/>
            <a:pathLst>
              <a:path w="1099185" h="0">
                <a:moveTo>
                  <a:pt x="0" y="0"/>
                </a:moveTo>
                <a:lnTo>
                  <a:pt x="1099124" y="0"/>
                </a:lnTo>
              </a:path>
            </a:pathLst>
          </a:custGeom>
          <a:ln w="915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038062" y="5120639"/>
            <a:ext cx="1148080" cy="0"/>
          </a:xfrm>
          <a:custGeom>
            <a:avLst/>
            <a:gdLst/>
            <a:ahLst/>
            <a:cxnLst/>
            <a:rect l="l" t="t" r="r" b="b"/>
            <a:pathLst>
              <a:path w="1148080" h="0">
                <a:moveTo>
                  <a:pt x="0" y="0"/>
                </a:moveTo>
                <a:lnTo>
                  <a:pt x="1147974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5214735" y="5123690"/>
            <a:ext cx="1148080" cy="0"/>
          </a:xfrm>
          <a:custGeom>
            <a:avLst/>
            <a:gdLst/>
            <a:ahLst/>
            <a:cxnLst/>
            <a:rect l="l" t="t" r="r" b="b"/>
            <a:pathLst>
              <a:path w="1148079" h="0">
                <a:moveTo>
                  <a:pt x="0" y="0"/>
                </a:moveTo>
                <a:lnTo>
                  <a:pt x="1147974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025849" y="6905839"/>
            <a:ext cx="1160780" cy="0"/>
          </a:xfrm>
          <a:custGeom>
            <a:avLst/>
            <a:gdLst/>
            <a:ahLst/>
            <a:cxnLst/>
            <a:rect l="l" t="t" r="r" b="b"/>
            <a:pathLst>
              <a:path w="1160780" h="0">
                <a:moveTo>
                  <a:pt x="0" y="0"/>
                </a:moveTo>
                <a:lnTo>
                  <a:pt x="1160186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025849" y="8691039"/>
            <a:ext cx="1148080" cy="0"/>
          </a:xfrm>
          <a:custGeom>
            <a:avLst/>
            <a:gdLst/>
            <a:ahLst/>
            <a:cxnLst/>
            <a:rect l="l" t="t" r="r" b="b"/>
            <a:pathLst>
              <a:path w="1148080" h="0">
                <a:moveTo>
                  <a:pt x="0" y="0"/>
                </a:moveTo>
                <a:lnTo>
                  <a:pt x="1147974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5202522" y="8694091"/>
            <a:ext cx="1160780" cy="0"/>
          </a:xfrm>
          <a:custGeom>
            <a:avLst/>
            <a:gdLst/>
            <a:ahLst/>
            <a:cxnLst/>
            <a:rect l="l" t="t" r="r" b="b"/>
            <a:pathLst>
              <a:path w="1160779" h="0">
                <a:moveTo>
                  <a:pt x="0" y="0"/>
                </a:moveTo>
                <a:lnTo>
                  <a:pt x="1160186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570745" y="875082"/>
            <a:ext cx="2238375" cy="3994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50" i="1">
                <a:solidFill>
                  <a:srgbClr val="2F2F2F"/>
                </a:solidFill>
                <a:latin typeface="Arial"/>
                <a:cs typeface="Arial"/>
              </a:rPr>
              <a:t>G)</a:t>
            </a:r>
            <a:r>
              <a:rPr dirty="0" sz="2450" spc="265" i="1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dirty="0" sz="1250" spc="-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shop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20">
                <a:solidFill>
                  <a:srgbClr val="2F2F2F"/>
                </a:solidFill>
                <a:latin typeface="Arial"/>
                <a:cs typeface="Arial"/>
              </a:rPr>
              <a:t>sells</a:t>
            </a:r>
            <a:r>
              <a:rPr dirty="0" sz="1250" spc="-4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these</a:t>
            </a:r>
            <a:r>
              <a:rPr dirty="0" sz="1250" spc="-2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fruits.</a:t>
            </a:r>
            <a:endParaRPr sz="125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050274" y="1449535"/>
            <a:ext cx="1059815" cy="1791335"/>
          </a:xfrm>
          <a:prstGeom prst="rect">
            <a:avLst/>
          </a:prstGeom>
          <a:ln w="12212">
            <a:solidFill>
              <a:srgbClr val="000000"/>
            </a:solidFill>
          </a:ln>
        </p:spPr>
        <p:txBody>
          <a:bodyPr wrap="square" lIns="0" tIns="173990" rIns="0" bIns="0" rtlCol="0" vert="horz">
            <a:spAutoFit/>
          </a:bodyPr>
          <a:lstStyle/>
          <a:p>
            <a:pPr marL="283845">
              <a:lnSpc>
                <a:spcPct val="100000"/>
              </a:lnSpc>
              <a:spcBef>
                <a:spcPts val="1370"/>
              </a:spcBef>
            </a:pP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Apples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95"/>
              </a:spcBef>
            </a:pPr>
            <a:endParaRPr sz="1250">
              <a:latin typeface="Arial"/>
              <a:cs typeface="Arial"/>
            </a:endParaRPr>
          </a:p>
          <a:p>
            <a:pPr marL="349250">
              <a:lnSpc>
                <a:spcPts val="2175"/>
              </a:lnSpc>
            </a:pPr>
            <a:r>
              <a:rPr dirty="0" sz="1850" spc="-25">
                <a:solidFill>
                  <a:srgbClr val="2F2F2F"/>
                </a:solidFill>
                <a:latin typeface="Courier New"/>
                <a:cs typeface="Courier New"/>
              </a:rPr>
              <a:t>20p</a:t>
            </a:r>
            <a:endParaRPr sz="1850">
              <a:latin typeface="Courier New"/>
              <a:cs typeface="Courier New"/>
            </a:endParaRPr>
          </a:p>
          <a:p>
            <a:pPr marL="341630">
              <a:lnSpc>
                <a:spcPts val="1814"/>
              </a:lnSpc>
            </a:pPr>
            <a:r>
              <a:rPr dirty="0" sz="1550" spc="-20" b="1">
                <a:solidFill>
                  <a:srgbClr val="2F2F2F"/>
                </a:solidFill>
                <a:latin typeface="Courier New"/>
                <a:cs typeface="Courier New"/>
              </a:rPr>
              <a:t>each</a:t>
            </a:r>
            <a:endParaRPr sz="1550">
              <a:latin typeface="Courier New"/>
              <a:cs typeface="Courier New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360064" y="1610524"/>
            <a:ext cx="1050290" cy="14903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5080">
              <a:lnSpc>
                <a:spcPct val="100000"/>
              </a:lnSpc>
              <a:spcBef>
                <a:spcPts val="100"/>
              </a:spcBef>
            </a:pP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Bananas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70"/>
              </a:spcBef>
            </a:pPr>
            <a:endParaRPr sz="1250">
              <a:latin typeface="Arial"/>
              <a:cs typeface="Arial"/>
            </a:endParaRPr>
          </a:p>
          <a:p>
            <a:pPr algn="ctr" marR="9525">
              <a:lnSpc>
                <a:spcPts val="2185"/>
              </a:lnSpc>
            </a:pPr>
            <a:r>
              <a:rPr dirty="0" sz="1850" spc="-25">
                <a:solidFill>
                  <a:srgbClr val="2F2F2F"/>
                </a:solidFill>
                <a:latin typeface="Courier New"/>
                <a:cs typeface="Courier New"/>
              </a:rPr>
              <a:t>30p</a:t>
            </a:r>
            <a:endParaRPr sz="1850">
              <a:latin typeface="Courier New"/>
              <a:cs typeface="Courier New"/>
            </a:endParaRPr>
          </a:p>
          <a:p>
            <a:pPr algn="ctr" marR="10160">
              <a:lnSpc>
                <a:spcPts val="1825"/>
              </a:lnSpc>
            </a:pPr>
            <a:r>
              <a:rPr dirty="0" sz="1550" spc="-20" b="1">
                <a:solidFill>
                  <a:srgbClr val="2F2F2F"/>
                </a:solidFill>
                <a:latin typeface="Courier New"/>
                <a:cs typeface="Courier New"/>
              </a:rPr>
              <a:t>each</a:t>
            </a:r>
            <a:endParaRPr sz="1550">
              <a:latin typeface="Courier New"/>
              <a:cs typeface="Courier New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660695" y="1616628"/>
            <a:ext cx="1056640" cy="14903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905">
              <a:lnSpc>
                <a:spcPct val="100000"/>
              </a:lnSpc>
              <a:spcBef>
                <a:spcPts val="100"/>
              </a:spcBef>
            </a:pP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Oranges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70"/>
              </a:spcBef>
            </a:pPr>
            <a:endParaRPr sz="1250">
              <a:latin typeface="Arial"/>
              <a:cs typeface="Arial"/>
            </a:endParaRPr>
          </a:p>
          <a:p>
            <a:pPr algn="ctr">
              <a:lnSpc>
                <a:spcPts val="1885"/>
              </a:lnSpc>
            </a:pPr>
            <a:r>
              <a:rPr dirty="0" sz="1600" spc="-25">
                <a:solidFill>
                  <a:srgbClr val="2F2F2F"/>
                </a:solidFill>
                <a:latin typeface="Arial"/>
                <a:cs typeface="Arial"/>
              </a:rPr>
              <a:t>SOp</a:t>
            </a:r>
            <a:endParaRPr sz="1600">
              <a:latin typeface="Arial"/>
              <a:cs typeface="Arial"/>
            </a:endParaRPr>
          </a:p>
          <a:p>
            <a:pPr algn="ctr" marR="5080">
              <a:lnSpc>
                <a:spcPts val="1825"/>
              </a:lnSpc>
            </a:pPr>
            <a:r>
              <a:rPr dirty="0" sz="1550" spc="-20" b="1">
                <a:solidFill>
                  <a:srgbClr val="2F2F2F"/>
                </a:solidFill>
                <a:latin typeface="Courier New"/>
                <a:cs typeface="Courier New"/>
              </a:rPr>
              <a:t>each</a:t>
            </a:r>
            <a:endParaRPr sz="1550">
              <a:latin typeface="Courier New"/>
              <a:cs typeface="Courier New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968958" y="1616628"/>
            <a:ext cx="1055370" cy="14903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7620">
              <a:lnSpc>
                <a:spcPct val="100000"/>
              </a:lnSpc>
              <a:spcBef>
                <a:spcPts val="100"/>
              </a:spcBef>
            </a:pP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Mangos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95"/>
              </a:spcBef>
            </a:pPr>
            <a:endParaRPr sz="1250">
              <a:latin typeface="Arial"/>
              <a:cs typeface="Arial"/>
            </a:endParaRPr>
          </a:p>
          <a:p>
            <a:pPr algn="ctr" marR="635">
              <a:lnSpc>
                <a:spcPts val="2175"/>
              </a:lnSpc>
            </a:pPr>
            <a:r>
              <a:rPr dirty="0" sz="1850" spc="-25">
                <a:solidFill>
                  <a:srgbClr val="2F2F2F"/>
                </a:solidFill>
                <a:latin typeface="Courier New"/>
                <a:cs typeface="Courier New"/>
              </a:rPr>
              <a:t>70p</a:t>
            </a:r>
            <a:endParaRPr sz="1850">
              <a:latin typeface="Courier New"/>
              <a:cs typeface="Courier New"/>
            </a:endParaRPr>
          </a:p>
          <a:p>
            <a:pPr algn="ctr">
              <a:lnSpc>
                <a:spcPts val="1814"/>
              </a:lnSpc>
            </a:pPr>
            <a:r>
              <a:rPr dirty="0" sz="1550" spc="-20" b="1">
                <a:solidFill>
                  <a:srgbClr val="2F2F2F"/>
                </a:solidFill>
                <a:latin typeface="Courier New"/>
                <a:cs typeface="Courier New"/>
              </a:rPr>
              <a:t>each</a:t>
            </a:r>
            <a:endParaRPr sz="1550">
              <a:latin typeface="Courier New"/>
              <a:cs typeface="Courier New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022594" y="3876354"/>
            <a:ext cx="3246755" cy="2622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Marc</a:t>
            </a:r>
            <a:r>
              <a:rPr dirty="0" sz="1250" spc="7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60">
                <a:solidFill>
                  <a:srgbClr val="2F2F2F"/>
                </a:solidFill>
                <a:latin typeface="Arial"/>
                <a:cs typeface="Arial"/>
              </a:rPr>
              <a:t>bought</a:t>
            </a:r>
            <a:r>
              <a:rPr dirty="0" sz="1250" spc="10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four</a:t>
            </a:r>
            <a:r>
              <a:rPr dirty="0" sz="1250" spc="6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fruits.</a:t>
            </a:r>
            <a:r>
              <a:rPr dirty="0" sz="1250" spc="-2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He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paid</a:t>
            </a:r>
            <a:r>
              <a:rPr dirty="0" sz="1250" spc="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550" spc="-310" b="1">
                <a:solidFill>
                  <a:srgbClr val="2F2F2F"/>
                </a:solidFill>
                <a:latin typeface="Courier New"/>
                <a:cs typeface="Courier New"/>
              </a:rPr>
              <a:t>exactly</a:t>
            </a:r>
            <a:r>
              <a:rPr dirty="0" sz="1550" spc="-360" b="1">
                <a:solidFill>
                  <a:srgbClr val="2F2F2F"/>
                </a:solidFill>
                <a:latin typeface="Courier New"/>
                <a:cs typeface="Courier New"/>
              </a:rPr>
              <a:t> </a:t>
            </a:r>
            <a:r>
              <a:rPr dirty="0" sz="1550" spc="-25">
                <a:solidFill>
                  <a:srgbClr val="2F2F2F"/>
                </a:solidFill>
                <a:latin typeface="Arial"/>
                <a:cs typeface="Arial"/>
              </a:rPr>
              <a:t>£2</a:t>
            </a:r>
            <a:endParaRPr sz="1550">
              <a:latin typeface="Arial"/>
              <a:cs typeface="Arial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2124306" y="5618053"/>
            <a:ext cx="130175" cy="0"/>
          </a:xfrm>
          <a:custGeom>
            <a:avLst/>
            <a:gdLst/>
            <a:ahLst/>
            <a:cxnLst/>
            <a:rect l="l" t="t" r="r" b="b"/>
            <a:pathLst>
              <a:path w="130175" h="0">
                <a:moveTo>
                  <a:pt x="0" y="0"/>
                </a:moveTo>
                <a:lnTo>
                  <a:pt x="129821" y="0"/>
                </a:lnTo>
              </a:path>
            </a:pathLst>
          </a:custGeom>
          <a:ln w="12715">
            <a:solidFill>
              <a:srgbClr val="2F2F2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2428752" y="5618053"/>
            <a:ext cx="31115" cy="0"/>
          </a:xfrm>
          <a:custGeom>
            <a:avLst/>
            <a:gdLst/>
            <a:ahLst/>
            <a:cxnLst/>
            <a:rect l="l" t="t" r="r" b="b"/>
            <a:pathLst>
              <a:path w="31114" h="0">
                <a:moveTo>
                  <a:pt x="0" y="0"/>
                </a:moveTo>
                <a:lnTo>
                  <a:pt x="30531" y="0"/>
                </a:lnTo>
              </a:path>
            </a:pathLst>
          </a:custGeom>
          <a:ln w="12715">
            <a:solidFill>
              <a:srgbClr val="C46B7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1046935" y="5751231"/>
            <a:ext cx="937260" cy="0"/>
          </a:xfrm>
          <a:custGeom>
            <a:avLst/>
            <a:gdLst/>
            <a:ahLst/>
            <a:cxnLst/>
            <a:rect l="l" t="t" r="r" b="b"/>
            <a:pathLst>
              <a:path w="937260" h="0">
                <a:moveTo>
                  <a:pt x="0" y="0"/>
                </a:moveTo>
                <a:lnTo>
                  <a:pt x="937181" y="0"/>
                </a:lnTo>
              </a:path>
            </a:pathLst>
          </a:custGeom>
          <a:ln w="50090">
            <a:solidFill>
              <a:srgbClr val="C36A7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2426947" y="5751231"/>
            <a:ext cx="1193800" cy="0"/>
          </a:xfrm>
          <a:custGeom>
            <a:avLst/>
            <a:gdLst/>
            <a:ahLst/>
            <a:cxnLst/>
            <a:rect l="l" t="t" r="r" b="b"/>
            <a:pathLst>
              <a:path w="1193800" h="0">
                <a:moveTo>
                  <a:pt x="0" y="0"/>
                </a:moveTo>
                <a:lnTo>
                  <a:pt x="1193580" y="0"/>
                </a:lnTo>
              </a:path>
            </a:pathLst>
          </a:custGeom>
          <a:ln w="50090">
            <a:solidFill>
              <a:srgbClr val="C36A7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3501264" y="5618053"/>
            <a:ext cx="222885" cy="0"/>
          </a:xfrm>
          <a:custGeom>
            <a:avLst/>
            <a:gdLst/>
            <a:ahLst/>
            <a:cxnLst/>
            <a:rect l="l" t="t" r="r" b="b"/>
            <a:pathLst>
              <a:path w="222885" h="0">
                <a:moveTo>
                  <a:pt x="0" y="0"/>
                </a:moveTo>
                <a:lnTo>
                  <a:pt x="222743" y="0"/>
                </a:lnTo>
              </a:path>
            </a:pathLst>
          </a:custGeom>
          <a:ln w="12715">
            <a:solidFill>
              <a:srgbClr val="2F2F2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3800852" y="5618053"/>
            <a:ext cx="1200150" cy="0"/>
          </a:xfrm>
          <a:custGeom>
            <a:avLst/>
            <a:gdLst/>
            <a:ahLst/>
            <a:cxnLst/>
            <a:rect l="l" t="t" r="r" b="b"/>
            <a:pathLst>
              <a:path w="1200150" h="0">
                <a:moveTo>
                  <a:pt x="0" y="0"/>
                </a:moveTo>
                <a:lnTo>
                  <a:pt x="1199877" y="0"/>
                </a:lnTo>
              </a:path>
            </a:pathLst>
          </a:custGeom>
          <a:ln w="12715">
            <a:solidFill>
              <a:srgbClr val="C46B7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5186970" y="5618053"/>
            <a:ext cx="1184910" cy="0"/>
          </a:xfrm>
          <a:custGeom>
            <a:avLst/>
            <a:gdLst/>
            <a:ahLst/>
            <a:cxnLst/>
            <a:rect l="l" t="t" r="r" b="b"/>
            <a:pathLst>
              <a:path w="1184910" h="0">
                <a:moveTo>
                  <a:pt x="0" y="0"/>
                </a:moveTo>
                <a:lnTo>
                  <a:pt x="1184611" y="0"/>
                </a:lnTo>
              </a:path>
            </a:pathLst>
          </a:custGeom>
          <a:ln w="12715">
            <a:solidFill>
              <a:srgbClr val="C46B7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 txBox="1"/>
          <p:nvPr/>
        </p:nvSpPr>
        <p:spPr>
          <a:xfrm>
            <a:off x="1026506" y="4352001"/>
            <a:ext cx="3117850" cy="1438275"/>
          </a:xfrm>
          <a:prstGeom prst="rect">
            <a:avLst/>
          </a:prstGeom>
        </p:spPr>
        <p:txBody>
          <a:bodyPr wrap="square" lIns="0" tIns="5715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50"/>
              </a:spcBef>
            </a:pP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Which</a:t>
            </a:r>
            <a:r>
              <a:rPr dirty="0" sz="1250" spc="8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four</a:t>
            </a:r>
            <a:r>
              <a:rPr dirty="0" sz="1250" spc="114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fruits</a:t>
            </a:r>
            <a:r>
              <a:rPr dirty="0" sz="1250" spc="9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could</a:t>
            </a:r>
            <a:r>
              <a:rPr dirty="0" sz="1250" spc="2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Marc</a:t>
            </a:r>
            <a:r>
              <a:rPr dirty="0" sz="1250" spc="16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have</a:t>
            </a:r>
            <a:r>
              <a:rPr dirty="0" sz="1250" spc="4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bought?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30"/>
              </a:spcBef>
            </a:pPr>
            <a:endParaRPr sz="1250">
              <a:latin typeface="Arial"/>
              <a:cs typeface="Arial"/>
            </a:endParaRPr>
          </a:p>
          <a:p>
            <a:pPr marL="1097280">
              <a:lnSpc>
                <a:spcPct val="100000"/>
              </a:lnSpc>
              <a:tabLst>
                <a:tab pos="2474595" algn="l"/>
              </a:tabLst>
            </a:pPr>
            <a:r>
              <a:rPr dirty="0" sz="6250" spc="-450">
                <a:solidFill>
                  <a:srgbClr val="C46B77"/>
                </a:solidFill>
                <a:latin typeface="Arial"/>
                <a:cs typeface="Arial"/>
              </a:rPr>
              <a:t>I</a:t>
            </a:r>
            <a:r>
              <a:rPr dirty="0" sz="6250" spc="-450">
                <a:solidFill>
                  <a:srgbClr val="2F2F2F"/>
                </a:solidFill>
                <a:latin typeface="Arial"/>
                <a:cs typeface="Arial"/>
              </a:rPr>
              <a:t>.</a:t>
            </a:r>
            <a:r>
              <a:rPr dirty="0" sz="6250" spc="-450">
                <a:solidFill>
                  <a:srgbClr val="C46B77"/>
                </a:solidFill>
                <a:latin typeface="Arial"/>
                <a:cs typeface="Arial"/>
              </a:rPr>
              <a:t>I</a:t>
            </a:r>
            <a:r>
              <a:rPr dirty="0" sz="6250">
                <a:solidFill>
                  <a:srgbClr val="C46B77"/>
                </a:solidFill>
                <a:latin typeface="Arial"/>
                <a:cs typeface="Arial"/>
              </a:rPr>
              <a:t>	</a:t>
            </a:r>
            <a:r>
              <a:rPr dirty="0" sz="6250" spc="-445">
                <a:solidFill>
                  <a:srgbClr val="C46B77"/>
                </a:solidFill>
                <a:latin typeface="Arial"/>
                <a:cs typeface="Arial"/>
              </a:rPr>
              <a:t>I</a:t>
            </a:r>
            <a:r>
              <a:rPr dirty="0" sz="6250" spc="-2045">
                <a:solidFill>
                  <a:srgbClr val="2F2F2F"/>
                </a:solidFill>
                <a:latin typeface="Arial"/>
                <a:cs typeface="Arial"/>
              </a:rPr>
              <a:t>.</a:t>
            </a:r>
            <a:r>
              <a:rPr dirty="0" sz="6250" spc="-434">
                <a:solidFill>
                  <a:srgbClr val="C46B77"/>
                </a:solidFill>
                <a:latin typeface="Arial"/>
                <a:cs typeface="Arial"/>
              </a:rPr>
              <a:t>I</a:t>
            </a:r>
            <a:endParaRPr sz="6250">
              <a:latin typeface="Arial"/>
              <a:cs typeface="Arial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3800852" y="5751231"/>
            <a:ext cx="1189990" cy="0"/>
          </a:xfrm>
          <a:custGeom>
            <a:avLst/>
            <a:gdLst/>
            <a:ahLst/>
            <a:cxnLst/>
            <a:rect l="l" t="t" r="r" b="b"/>
            <a:pathLst>
              <a:path w="1189989" h="0">
                <a:moveTo>
                  <a:pt x="0" y="0"/>
                </a:moveTo>
                <a:lnTo>
                  <a:pt x="1189414" y="0"/>
                </a:lnTo>
              </a:path>
            </a:pathLst>
          </a:custGeom>
          <a:ln w="50090">
            <a:solidFill>
              <a:srgbClr val="C36A7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 txBox="1"/>
          <p:nvPr/>
        </p:nvSpPr>
        <p:spPr>
          <a:xfrm>
            <a:off x="4874683" y="4810660"/>
            <a:ext cx="1474470" cy="979169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6250" spc="20">
                <a:solidFill>
                  <a:srgbClr val="C46B77"/>
                </a:solidFill>
                <a:latin typeface="Arial"/>
                <a:cs typeface="Arial"/>
              </a:rPr>
              <a:t>I</a:t>
            </a:r>
            <a:r>
              <a:rPr dirty="0" sz="6250" spc="-795">
                <a:solidFill>
                  <a:srgbClr val="2F2F2F"/>
                </a:solidFill>
                <a:latin typeface="Arial"/>
                <a:cs typeface="Arial"/>
              </a:rPr>
              <a:t>.</a:t>
            </a:r>
            <a:r>
              <a:rPr dirty="0" sz="6250" spc="10">
                <a:solidFill>
                  <a:srgbClr val="C46B77"/>
                </a:solidFill>
                <a:latin typeface="Arial"/>
                <a:cs typeface="Arial"/>
              </a:rPr>
              <a:t>_I_</a:t>
            </a:r>
            <a:endParaRPr sz="625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023167" y="6184909"/>
            <a:ext cx="172720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 spc="-25">
                <a:solidFill>
                  <a:srgbClr val="2F2F2F"/>
                </a:solidFill>
                <a:latin typeface="Arial"/>
                <a:cs typeface="Arial"/>
              </a:rPr>
              <a:t>or</a:t>
            </a:r>
            <a:endParaRPr sz="1250">
              <a:latin typeface="Arial"/>
              <a:cs typeface="Arial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1043882" y="7403254"/>
            <a:ext cx="2660015" cy="0"/>
          </a:xfrm>
          <a:custGeom>
            <a:avLst/>
            <a:gdLst/>
            <a:ahLst/>
            <a:cxnLst/>
            <a:rect l="l" t="t" r="r" b="b"/>
            <a:pathLst>
              <a:path w="2660015" h="0">
                <a:moveTo>
                  <a:pt x="0" y="0"/>
                </a:moveTo>
                <a:lnTo>
                  <a:pt x="2659939" y="0"/>
                </a:lnTo>
              </a:path>
            </a:pathLst>
          </a:custGeom>
          <a:ln w="12715">
            <a:solidFill>
              <a:srgbClr val="2F2F2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" name="object 41"/>
          <p:cNvSpPr/>
          <p:nvPr/>
        </p:nvSpPr>
        <p:spPr>
          <a:xfrm>
            <a:off x="3800852" y="7403254"/>
            <a:ext cx="595630" cy="0"/>
          </a:xfrm>
          <a:custGeom>
            <a:avLst/>
            <a:gdLst/>
            <a:ahLst/>
            <a:cxnLst/>
            <a:rect l="l" t="t" r="r" b="b"/>
            <a:pathLst>
              <a:path w="595629" h="0">
                <a:moveTo>
                  <a:pt x="0" y="0"/>
                </a:moveTo>
                <a:lnTo>
                  <a:pt x="595359" y="0"/>
                </a:lnTo>
              </a:path>
            </a:pathLst>
          </a:custGeom>
          <a:ln w="12715">
            <a:solidFill>
              <a:srgbClr val="C46B7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/>
          <p:nvPr/>
        </p:nvSpPr>
        <p:spPr>
          <a:xfrm>
            <a:off x="4884329" y="7403254"/>
            <a:ext cx="1484630" cy="0"/>
          </a:xfrm>
          <a:custGeom>
            <a:avLst/>
            <a:gdLst/>
            <a:ahLst/>
            <a:cxnLst/>
            <a:rect l="l" t="t" r="r" b="b"/>
            <a:pathLst>
              <a:path w="1484629" h="0">
                <a:moveTo>
                  <a:pt x="0" y="0"/>
                </a:moveTo>
                <a:lnTo>
                  <a:pt x="1484199" y="0"/>
                </a:lnTo>
              </a:path>
            </a:pathLst>
          </a:custGeom>
          <a:ln w="12715">
            <a:solidFill>
              <a:srgbClr val="C46B7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" name="object 43"/>
          <p:cNvSpPr/>
          <p:nvPr/>
        </p:nvSpPr>
        <p:spPr>
          <a:xfrm>
            <a:off x="3800852" y="7536432"/>
            <a:ext cx="1183640" cy="0"/>
          </a:xfrm>
          <a:custGeom>
            <a:avLst/>
            <a:gdLst/>
            <a:ahLst/>
            <a:cxnLst/>
            <a:rect l="l" t="t" r="r" b="b"/>
            <a:pathLst>
              <a:path w="1183639" h="0">
                <a:moveTo>
                  <a:pt x="0" y="0"/>
                </a:moveTo>
                <a:lnTo>
                  <a:pt x="583528" y="0"/>
                </a:lnTo>
              </a:path>
              <a:path w="1183639" h="0">
                <a:moveTo>
                  <a:pt x="595359" y="0"/>
                </a:moveTo>
                <a:lnTo>
                  <a:pt x="1183308" y="0"/>
                </a:lnTo>
              </a:path>
            </a:pathLst>
          </a:custGeom>
          <a:ln w="50090">
            <a:solidFill>
              <a:srgbClr val="C36A7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" name="object 44"/>
          <p:cNvSpPr txBox="1"/>
          <p:nvPr/>
        </p:nvSpPr>
        <p:spPr>
          <a:xfrm>
            <a:off x="1031181" y="6595861"/>
            <a:ext cx="5400040" cy="979169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3852545" algn="l"/>
              </a:tabLst>
            </a:pPr>
            <a:r>
              <a:rPr dirty="0" sz="6250" spc="320">
                <a:solidFill>
                  <a:srgbClr val="C46B77"/>
                </a:solidFill>
                <a:latin typeface="Arial"/>
                <a:cs typeface="Arial"/>
              </a:rPr>
              <a:t>_</a:t>
            </a:r>
            <a:r>
              <a:rPr dirty="0" sz="6250" spc="310">
                <a:solidFill>
                  <a:srgbClr val="C46B77"/>
                </a:solidFill>
                <a:latin typeface="Arial"/>
                <a:cs typeface="Arial"/>
              </a:rPr>
              <a:t>I</a:t>
            </a:r>
            <a:r>
              <a:rPr dirty="0" sz="6250" spc="-120">
                <a:solidFill>
                  <a:srgbClr val="2F2F2F"/>
                </a:solidFill>
                <a:latin typeface="Arial"/>
                <a:cs typeface="Arial"/>
              </a:rPr>
              <a:t>.</a:t>
            </a:r>
            <a:r>
              <a:rPr dirty="0" sz="6250" spc="300">
                <a:solidFill>
                  <a:srgbClr val="C46B77"/>
                </a:solidFill>
                <a:latin typeface="Arial"/>
                <a:cs typeface="Arial"/>
              </a:rPr>
              <a:t>_</a:t>
            </a:r>
            <a:r>
              <a:rPr dirty="0" sz="6250" spc="-75">
                <a:solidFill>
                  <a:srgbClr val="C46B77"/>
                </a:solidFill>
                <a:latin typeface="Arial"/>
                <a:cs typeface="Arial"/>
              </a:rPr>
              <a:t>I</a:t>
            </a:r>
            <a:r>
              <a:rPr dirty="0" sz="6250" spc="320">
                <a:solidFill>
                  <a:srgbClr val="C46B77"/>
                </a:solidFill>
                <a:latin typeface="Arial"/>
                <a:cs typeface="Arial"/>
              </a:rPr>
              <a:t>_</a:t>
            </a:r>
            <a:r>
              <a:rPr dirty="0" sz="6250" spc="305">
                <a:solidFill>
                  <a:srgbClr val="C46B77"/>
                </a:solidFill>
                <a:latin typeface="Arial"/>
                <a:cs typeface="Arial"/>
              </a:rPr>
              <a:t>I</a:t>
            </a:r>
            <a:r>
              <a:rPr dirty="0" sz="6250" spc="-1095">
                <a:solidFill>
                  <a:srgbClr val="2F2F2F"/>
                </a:solidFill>
                <a:latin typeface="Arial"/>
                <a:cs typeface="Arial"/>
              </a:rPr>
              <a:t>.</a:t>
            </a:r>
            <a:r>
              <a:rPr dirty="0" sz="6250" spc="315">
                <a:solidFill>
                  <a:srgbClr val="C46B77"/>
                </a:solidFill>
                <a:latin typeface="Arial"/>
                <a:cs typeface="Arial"/>
              </a:rPr>
              <a:t>I</a:t>
            </a:r>
            <a:r>
              <a:rPr dirty="0" sz="6250">
                <a:solidFill>
                  <a:srgbClr val="C46B77"/>
                </a:solidFill>
                <a:latin typeface="Arial"/>
                <a:cs typeface="Arial"/>
              </a:rPr>
              <a:t>	</a:t>
            </a:r>
            <a:r>
              <a:rPr dirty="0" sz="6250" spc="-105">
                <a:solidFill>
                  <a:srgbClr val="C46B77"/>
                </a:solidFill>
                <a:latin typeface="Arial"/>
                <a:cs typeface="Arial"/>
              </a:rPr>
              <a:t>I</a:t>
            </a:r>
            <a:r>
              <a:rPr dirty="0" sz="6250" spc="-900">
                <a:solidFill>
                  <a:srgbClr val="2F2F2F"/>
                </a:solidFill>
                <a:latin typeface="Arial"/>
                <a:cs typeface="Arial"/>
              </a:rPr>
              <a:t>.</a:t>
            </a:r>
            <a:r>
              <a:rPr dirty="0" sz="6250" spc="-130">
                <a:solidFill>
                  <a:srgbClr val="C46B77"/>
                </a:solidFill>
                <a:latin typeface="Arial"/>
                <a:cs typeface="Arial"/>
              </a:rPr>
              <a:t>_</a:t>
            </a:r>
            <a:r>
              <a:rPr dirty="0" sz="6250" spc="-530">
                <a:solidFill>
                  <a:srgbClr val="C46B77"/>
                </a:solidFill>
                <a:latin typeface="Arial"/>
                <a:cs typeface="Arial"/>
              </a:rPr>
              <a:t>I</a:t>
            </a:r>
            <a:r>
              <a:rPr dirty="0" sz="6250" spc="-130">
                <a:solidFill>
                  <a:srgbClr val="C46B77"/>
                </a:solidFill>
                <a:latin typeface="Arial"/>
                <a:cs typeface="Arial"/>
              </a:rPr>
              <a:t>_I</a:t>
            </a:r>
            <a:endParaRPr sz="625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1020114" y="7970108"/>
            <a:ext cx="172720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 spc="-25">
                <a:solidFill>
                  <a:srgbClr val="2F2F2F"/>
                </a:solidFill>
                <a:latin typeface="Arial"/>
                <a:cs typeface="Arial"/>
              </a:rPr>
              <a:t>or</a:t>
            </a:r>
            <a:endParaRPr sz="1250">
              <a:latin typeface="Arial"/>
              <a:cs typeface="Arial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1040828" y="9191505"/>
            <a:ext cx="5403850" cy="0"/>
          </a:xfrm>
          <a:custGeom>
            <a:avLst/>
            <a:gdLst/>
            <a:ahLst/>
            <a:cxnLst/>
            <a:rect l="l" t="t" r="r" b="b"/>
            <a:pathLst>
              <a:path w="5403850" h="0">
                <a:moveTo>
                  <a:pt x="0" y="0"/>
                </a:moveTo>
                <a:lnTo>
                  <a:pt x="5403477" y="0"/>
                </a:lnTo>
              </a:path>
            </a:pathLst>
          </a:custGeom>
          <a:ln w="12715">
            <a:solidFill>
              <a:srgbClr val="C46B7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" name="object 47"/>
          <p:cNvSpPr txBox="1"/>
          <p:nvPr/>
        </p:nvSpPr>
        <p:spPr>
          <a:xfrm>
            <a:off x="1028128" y="8384113"/>
            <a:ext cx="4582160" cy="979169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987550" algn="l"/>
                <a:tab pos="3373754" algn="l"/>
              </a:tabLst>
            </a:pPr>
            <a:r>
              <a:rPr dirty="0" sz="6250" spc="40">
                <a:solidFill>
                  <a:srgbClr val="C46B77"/>
                </a:solidFill>
                <a:latin typeface="Arial"/>
                <a:cs typeface="Arial"/>
              </a:rPr>
              <a:t>_I</a:t>
            </a:r>
            <a:r>
              <a:rPr dirty="0" sz="6250" spc="40">
                <a:solidFill>
                  <a:srgbClr val="2F2F2F"/>
                </a:solidFill>
                <a:latin typeface="Arial"/>
                <a:cs typeface="Arial"/>
              </a:rPr>
              <a:t>.</a:t>
            </a:r>
            <a:r>
              <a:rPr dirty="0" sz="6250" spc="40">
                <a:solidFill>
                  <a:srgbClr val="C46B77"/>
                </a:solidFill>
                <a:latin typeface="Arial"/>
                <a:cs typeface="Arial"/>
              </a:rPr>
              <a:t>_I</a:t>
            </a:r>
            <a:r>
              <a:rPr dirty="0" sz="6250">
                <a:solidFill>
                  <a:srgbClr val="C46B77"/>
                </a:solidFill>
                <a:latin typeface="Arial"/>
                <a:cs typeface="Arial"/>
              </a:rPr>
              <a:t>	</a:t>
            </a:r>
            <a:r>
              <a:rPr dirty="0" sz="6250" spc="-910">
                <a:solidFill>
                  <a:srgbClr val="C46B77"/>
                </a:solidFill>
                <a:latin typeface="Arial"/>
                <a:cs typeface="Arial"/>
              </a:rPr>
              <a:t>_I</a:t>
            </a:r>
            <a:r>
              <a:rPr dirty="0" sz="6250" spc="-910">
                <a:solidFill>
                  <a:srgbClr val="2F2F2F"/>
                </a:solidFill>
                <a:latin typeface="Arial"/>
                <a:cs typeface="Arial"/>
              </a:rPr>
              <a:t>.</a:t>
            </a:r>
            <a:r>
              <a:rPr dirty="0" sz="6250" spc="-910">
                <a:solidFill>
                  <a:srgbClr val="C46B77"/>
                </a:solidFill>
                <a:latin typeface="Arial"/>
                <a:cs typeface="Arial"/>
              </a:rPr>
              <a:t>_I</a:t>
            </a:r>
            <a:r>
              <a:rPr dirty="0" sz="6250">
                <a:solidFill>
                  <a:srgbClr val="C46B77"/>
                </a:solidFill>
                <a:latin typeface="Arial"/>
                <a:cs typeface="Arial"/>
              </a:rPr>
              <a:t>	</a:t>
            </a:r>
            <a:r>
              <a:rPr dirty="0" sz="6250" spc="-580">
                <a:solidFill>
                  <a:srgbClr val="C46B77"/>
                </a:solidFill>
                <a:latin typeface="Arial"/>
                <a:cs typeface="Arial"/>
              </a:rPr>
              <a:t>_I</a:t>
            </a:r>
            <a:r>
              <a:rPr dirty="0" sz="6250" spc="-580">
                <a:solidFill>
                  <a:srgbClr val="2F2F2F"/>
                </a:solidFill>
                <a:latin typeface="Arial"/>
                <a:cs typeface="Arial"/>
              </a:rPr>
              <a:t>.</a:t>
            </a:r>
            <a:r>
              <a:rPr dirty="0" sz="6250" spc="-580">
                <a:solidFill>
                  <a:srgbClr val="C46B77"/>
                </a:solidFill>
                <a:latin typeface="Arial"/>
                <a:cs typeface="Arial"/>
              </a:rPr>
              <a:t>I_</a:t>
            </a:r>
            <a:endParaRPr sz="625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6580764" y="8677323"/>
            <a:ext cx="408940" cy="6229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ts val="4240"/>
              </a:lnSpc>
              <a:spcBef>
                <a:spcPts val="105"/>
              </a:spcBef>
            </a:pPr>
            <a:r>
              <a:rPr dirty="0" sz="3800" spc="-50">
                <a:solidFill>
                  <a:srgbClr val="6E6E6E"/>
                </a:solidFill>
                <a:latin typeface="Arial"/>
                <a:cs typeface="Arial"/>
              </a:rPr>
              <a:t>0</a:t>
            </a:r>
            <a:endParaRPr sz="3800">
              <a:latin typeface="Arial"/>
              <a:cs typeface="Arial"/>
            </a:endParaRPr>
          </a:p>
          <a:p>
            <a:pPr algn="r" marR="5080">
              <a:lnSpc>
                <a:spcPts val="459"/>
              </a:lnSpc>
            </a:pPr>
            <a:r>
              <a:rPr dirty="0" sz="650" spc="-25">
                <a:solidFill>
                  <a:srgbClr val="2F2F2F"/>
                </a:solidFill>
                <a:latin typeface="Arial"/>
                <a:cs typeface="Arial"/>
              </a:rPr>
              <a:t>3m</a:t>
            </a:r>
            <a:endParaRPr sz="65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6704883" y="9989522"/>
            <a:ext cx="320675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50">
                <a:solidFill>
                  <a:srgbClr val="2F2F2F"/>
                </a:solidFill>
                <a:latin typeface="Arial"/>
                <a:cs typeface="Arial"/>
              </a:rPr>
              <a:t>TOTAL</a:t>
            </a:r>
            <a:endParaRPr sz="800">
              <a:latin typeface="Arial"/>
              <a:cs typeface="Aria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6449626" y="9956971"/>
            <a:ext cx="368935" cy="7581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800" spc="-50">
                <a:solidFill>
                  <a:srgbClr val="6E6E6E"/>
                </a:solidFill>
                <a:latin typeface="Arial"/>
                <a:cs typeface="Arial"/>
              </a:rPr>
              <a:t>0</a:t>
            </a:r>
            <a:endParaRPr sz="4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30118" y="1000199"/>
            <a:ext cx="1732914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Joe</a:t>
            </a:r>
            <a:r>
              <a:rPr dirty="0" sz="1250" spc="-1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thinks</a:t>
            </a:r>
            <a:r>
              <a:rPr dirty="0" sz="1250" spc="2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of</a:t>
            </a:r>
            <a:r>
              <a:rPr dirty="0" sz="1250" spc="5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dirty="0" sz="1250" spc="3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number,</a:t>
            </a:r>
            <a:endParaRPr sz="125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482868" y="1909329"/>
            <a:ext cx="1772920" cy="3155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heavy" sz="1900" spc="2085">
                <a:solidFill>
                  <a:srgbClr val="666767"/>
                </a:solidFill>
                <a:uFill>
                  <a:solidFill>
                    <a:srgbClr val="666767"/>
                  </a:solidFill>
                </a:uFill>
                <a:latin typeface="Arial"/>
                <a:cs typeface="Arial"/>
              </a:rPr>
              <a:t>�-</a:t>
            </a:r>
            <a:r>
              <a:rPr dirty="0" u="heavy" sz="1900" spc="1280">
                <a:solidFill>
                  <a:srgbClr val="2F2F2F"/>
                </a:solidFill>
                <a:uFill>
                  <a:solidFill>
                    <a:srgbClr val="2F2F2F"/>
                  </a:solidFill>
                </a:uFill>
                <a:latin typeface="Arial"/>
                <a:cs typeface="Arial"/>
              </a:rPr>
              <a:t>x</a:t>
            </a:r>
            <a:r>
              <a:rPr dirty="0" u="heavy" sz="1900" spc="1280">
                <a:solidFill>
                  <a:srgbClr val="666767"/>
                </a:solidFill>
                <a:uFill>
                  <a:solidFill>
                    <a:srgbClr val="666767"/>
                  </a:solidFill>
                </a:uFill>
                <a:latin typeface="Arial"/>
                <a:cs typeface="Arial"/>
              </a:rPr>
              <a:t>_</a:t>
            </a:r>
            <a:r>
              <a:rPr dirty="0" u="heavy" sz="1900" spc="1280">
                <a:solidFill>
                  <a:srgbClr val="2F2F2F"/>
                </a:solidFill>
                <a:uFill>
                  <a:solidFill>
                    <a:srgbClr val="666767"/>
                  </a:solidFill>
                </a:uFill>
                <a:latin typeface="Arial"/>
                <a:cs typeface="Arial"/>
              </a:rPr>
              <a:t>+</a:t>
            </a:r>
            <a:endParaRPr sz="19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209673" y="2163615"/>
            <a:ext cx="116205" cy="0"/>
          </a:xfrm>
          <a:custGeom>
            <a:avLst/>
            <a:gdLst/>
            <a:ahLst/>
            <a:cxnLst/>
            <a:rect l="l" t="t" r="r" b="b"/>
            <a:pathLst>
              <a:path w="116204" h="0">
                <a:moveTo>
                  <a:pt x="0" y="0"/>
                </a:moveTo>
                <a:lnTo>
                  <a:pt x="116018" y="0"/>
                </a:lnTo>
              </a:path>
            </a:pathLst>
          </a:custGeom>
          <a:ln w="12715">
            <a:solidFill>
              <a:srgbClr val="66676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664845" algn="l"/>
              </a:tabLst>
            </a:pPr>
            <a:r>
              <a:rPr dirty="0" spc="345">
                <a:solidFill>
                  <a:srgbClr val="666767"/>
                </a:solidFill>
              </a:rPr>
              <a:t>_</a:t>
            </a:r>
            <a:r>
              <a:rPr dirty="0" spc="345"/>
              <a:t>20</a:t>
            </a:r>
            <a:r>
              <a:rPr dirty="0"/>
              <a:t>	</a:t>
            </a:r>
            <a:r>
              <a:rPr dirty="0" sz="4500" spc="-1155">
                <a:solidFill>
                  <a:srgbClr val="666767"/>
                </a:solidFill>
              </a:rPr>
              <a:t>J</a:t>
            </a:r>
            <a:endParaRPr sz="4500"/>
          </a:p>
        </p:txBody>
      </p:sp>
      <p:sp>
        <p:nvSpPr>
          <p:cNvPr id="6" name="object 6"/>
          <p:cNvSpPr txBox="1"/>
          <p:nvPr/>
        </p:nvSpPr>
        <p:spPr>
          <a:xfrm>
            <a:off x="1035666" y="2675540"/>
            <a:ext cx="1624965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What</a:t>
            </a:r>
            <a:r>
              <a:rPr dirty="0" sz="1250" spc="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20">
                <a:solidFill>
                  <a:srgbClr val="2F2F2F"/>
                </a:solidFill>
                <a:latin typeface="Arial"/>
                <a:cs typeface="Arial"/>
              </a:rPr>
              <a:t>is</a:t>
            </a:r>
            <a:r>
              <a:rPr dirty="0" sz="1250" spc="-8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20">
                <a:solidFill>
                  <a:srgbClr val="2F2F2F"/>
                </a:solidFill>
                <a:latin typeface="Arial"/>
                <a:cs typeface="Arial"/>
              </a:rPr>
              <a:t>Joe's</a:t>
            </a:r>
            <a:r>
              <a:rPr dirty="0" sz="1250" spc="-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number?</a:t>
            </a:r>
            <a:endParaRPr sz="12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605191" y="2754120"/>
            <a:ext cx="299720" cy="605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00" spc="-50">
                <a:solidFill>
                  <a:srgbClr val="4D4D4D"/>
                </a:solidFill>
                <a:latin typeface="Arial"/>
                <a:cs typeface="Arial"/>
              </a:rPr>
              <a:t>0</a:t>
            </a:r>
            <a:endParaRPr sz="3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872583" y="3252297"/>
            <a:ext cx="114300" cy="125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-25">
                <a:solidFill>
                  <a:srgbClr val="2F2F2F"/>
                </a:solidFill>
                <a:latin typeface="Times New Roman"/>
                <a:cs typeface="Times New Roman"/>
              </a:rPr>
              <a:t>lm</a:t>
            </a:r>
            <a:endParaRPr sz="6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502772" y="4736134"/>
            <a:ext cx="905510" cy="0"/>
          </a:xfrm>
          <a:custGeom>
            <a:avLst/>
            <a:gdLst/>
            <a:ahLst/>
            <a:cxnLst/>
            <a:rect l="l" t="t" r="r" b="b"/>
            <a:pathLst>
              <a:path w="905510" h="0">
                <a:moveTo>
                  <a:pt x="0" y="0"/>
                </a:moveTo>
                <a:lnTo>
                  <a:pt x="905260" y="0"/>
                </a:lnTo>
              </a:path>
            </a:pathLst>
          </a:custGeom>
          <a:ln w="12715">
            <a:solidFill>
              <a:srgbClr val="3B77AC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10" name="object 10"/>
          <p:cNvGrpSpPr/>
          <p:nvPr/>
        </p:nvGrpSpPr>
        <p:grpSpPr>
          <a:xfrm>
            <a:off x="2540781" y="4729777"/>
            <a:ext cx="941069" cy="13335"/>
            <a:chOff x="2540781" y="4729777"/>
            <a:chExt cx="941069" cy="13335"/>
          </a:xfrm>
        </p:grpSpPr>
        <p:sp>
          <p:nvSpPr>
            <p:cNvPr id="11" name="object 11"/>
            <p:cNvSpPr/>
            <p:nvPr/>
          </p:nvSpPr>
          <p:spPr>
            <a:xfrm>
              <a:off x="2540781" y="4736134"/>
              <a:ext cx="122555" cy="0"/>
            </a:xfrm>
            <a:custGeom>
              <a:avLst/>
              <a:gdLst/>
              <a:ahLst/>
              <a:cxnLst/>
              <a:rect l="l" t="t" r="r" b="b"/>
              <a:pathLst>
                <a:path w="122555" h="0">
                  <a:moveTo>
                    <a:pt x="0" y="0"/>
                  </a:moveTo>
                  <a:lnTo>
                    <a:pt x="122124" y="0"/>
                  </a:lnTo>
                </a:path>
              </a:pathLst>
            </a:custGeom>
            <a:ln w="12715">
              <a:solidFill>
                <a:srgbClr val="2F2F2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2683821" y="4736134"/>
              <a:ext cx="798195" cy="0"/>
            </a:xfrm>
            <a:custGeom>
              <a:avLst/>
              <a:gdLst/>
              <a:ahLst/>
              <a:cxnLst/>
              <a:rect l="l" t="t" r="r" b="b"/>
              <a:pathLst>
                <a:path w="798195" h="0">
                  <a:moveTo>
                    <a:pt x="0" y="0"/>
                  </a:moveTo>
                  <a:lnTo>
                    <a:pt x="797938" y="0"/>
                  </a:lnTo>
                </a:path>
              </a:pathLst>
            </a:custGeom>
            <a:ln w="12715">
              <a:solidFill>
                <a:srgbClr val="3B77AC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/>
          <p:cNvSpPr/>
          <p:nvPr/>
        </p:nvSpPr>
        <p:spPr>
          <a:xfrm>
            <a:off x="3614507" y="4736134"/>
            <a:ext cx="408940" cy="0"/>
          </a:xfrm>
          <a:custGeom>
            <a:avLst/>
            <a:gdLst/>
            <a:ahLst/>
            <a:cxnLst/>
            <a:rect l="l" t="t" r="r" b="b"/>
            <a:pathLst>
              <a:path w="408939" h="0">
                <a:moveTo>
                  <a:pt x="0" y="0"/>
                </a:moveTo>
                <a:lnTo>
                  <a:pt x="408605" y="0"/>
                </a:lnTo>
              </a:path>
            </a:pathLst>
          </a:custGeom>
          <a:ln w="12715">
            <a:solidFill>
              <a:srgbClr val="2F2F2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4185248" y="4736134"/>
            <a:ext cx="122555" cy="0"/>
          </a:xfrm>
          <a:custGeom>
            <a:avLst/>
            <a:gdLst/>
            <a:ahLst/>
            <a:cxnLst/>
            <a:rect l="l" t="t" r="r" b="b"/>
            <a:pathLst>
              <a:path w="122554" h="0">
                <a:moveTo>
                  <a:pt x="0" y="0"/>
                </a:moveTo>
                <a:lnTo>
                  <a:pt x="122124" y="0"/>
                </a:lnTo>
              </a:path>
            </a:pathLst>
          </a:custGeom>
          <a:ln w="12715">
            <a:solidFill>
              <a:srgbClr val="66676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 txBox="1"/>
          <p:nvPr/>
        </p:nvSpPr>
        <p:spPr>
          <a:xfrm>
            <a:off x="1031754" y="3105214"/>
            <a:ext cx="3318510" cy="1758314"/>
          </a:xfrm>
          <a:prstGeom prst="rect">
            <a:avLst/>
          </a:prstGeom>
        </p:spPr>
        <p:txBody>
          <a:bodyPr wrap="square" lIns="0" tIns="4381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345"/>
              </a:spcBef>
            </a:pPr>
            <a:endParaRPr sz="1250">
              <a:latin typeface="Times New Roman"/>
              <a:cs typeface="Times New Roman"/>
            </a:endParaRPr>
          </a:p>
          <a:p>
            <a:pPr algn="ctr" marR="475615">
              <a:lnSpc>
                <a:spcPct val="100000"/>
              </a:lnSpc>
            </a:pPr>
            <a:r>
              <a:rPr dirty="0" sz="1250" spc="50">
                <a:solidFill>
                  <a:srgbClr val="2F2F2F"/>
                </a:solidFill>
                <a:latin typeface="Arial"/>
                <a:cs typeface="Arial"/>
              </a:rPr>
              <a:t>Meg</a:t>
            </a:r>
            <a:r>
              <a:rPr dirty="0" sz="1250" spc="6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thinks</a:t>
            </a:r>
            <a:r>
              <a:rPr dirty="0" sz="1250" spc="8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of</a:t>
            </a:r>
            <a:r>
              <a:rPr dirty="0" sz="1250" spc="11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dirty="0" sz="1250" spc="114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different</a:t>
            </a:r>
            <a:r>
              <a:rPr dirty="0" sz="1250" spc="19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number,</a:t>
            </a:r>
            <a:r>
              <a:rPr dirty="0" sz="1250" spc="11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3800" spc="15">
                <a:solidFill>
                  <a:srgbClr val="3B77AC"/>
                </a:solidFill>
                <a:latin typeface="Arial"/>
                <a:cs typeface="Arial"/>
              </a:rPr>
              <a:t>■</a:t>
            </a:r>
            <a:endParaRPr sz="3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60"/>
              </a:spcBef>
            </a:pPr>
            <a:endParaRPr sz="1250">
              <a:latin typeface="Arial"/>
              <a:cs typeface="Arial"/>
            </a:endParaRPr>
          </a:p>
          <a:p>
            <a:pPr algn="ctr" marL="457834">
              <a:lnSpc>
                <a:spcPct val="100000"/>
              </a:lnSpc>
              <a:tabLst>
                <a:tab pos="1130935" algn="l"/>
                <a:tab pos="3140710" algn="l"/>
              </a:tabLst>
            </a:pPr>
            <a:r>
              <a:rPr dirty="0" sz="3800" spc="100">
                <a:solidFill>
                  <a:srgbClr val="666767"/>
                </a:solidFill>
                <a:latin typeface="Arial"/>
                <a:cs typeface="Arial"/>
              </a:rPr>
              <a:t>�</a:t>
            </a:r>
            <a:r>
              <a:rPr dirty="0" sz="3800">
                <a:solidFill>
                  <a:srgbClr val="666767"/>
                </a:solidFill>
                <a:latin typeface="Arial"/>
                <a:cs typeface="Arial"/>
              </a:rPr>
              <a:t>	</a:t>
            </a:r>
            <a:r>
              <a:rPr dirty="0" sz="3800" spc="405">
                <a:solidFill>
                  <a:srgbClr val="3B77AC"/>
                </a:solidFill>
                <a:latin typeface="Arial"/>
                <a:cs typeface="Arial"/>
              </a:rPr>
              <a:t>■</a:t>
            </a:r>
            <a:r>
              <a:rPr dirty="0" sz="1800" spc="405">
                <a:solidFill>
                  <a:srgbClr val="2F2F2F"/>
                </a:solidFill>
                <a:latin typeface="Arial"/>
                <a:cs typeface="Arial"/>
              </a:rPr>
              <a:t>x</a:t>
            </a:r>
            <a:r>
              <a:rPr dirty="0" sz="3800" spc="405">
                <a:solidFill>
                  <a:srgbClr val="3B77AC"/>
                </a:solidFill>
                <a:latin typeface="Arial"/>
                <a:cs typeface="Arial"/>
              </a:rPr>
              <a:t>■</a:t>
            </a:r>
            <a:r>
              <a:rPr dirty="0" sz="3800" spc="405">
                <a:solidFill>
                  <a:srgbClr val="2F2F2F"/>
                </a:solidFill>
                <a:latin typeface="Arial"/>
                <a:cs typeface="Arial"/>
              </a:rPr>
              <a:t>-</a:t>
            </a:r>
            <a:r>
              <a:rPr dirty="0" sz="3800" spc="285">
                <a:solidFill>
                  <a:srgbClr val="3B77AC"/>
                </a:solidFill>
                <a:latin typeface="Arial"/>
                <a:cs typeface="Arial"/>
              </a:rPr>
              <a:t>■</a:t>
            </a:r>
            <a:r>
              <a:rPr dirty="0" sz="1650" spc="285">
                <a:solidFill>
                  <a:srgbClr val="2F2F2F"/>
                </a:solidFill>
                <a:latin typeface="Arial"/>
                <a:cs typeface="Arial"/>
              </a:rPr>
              <a:t>=20</a:t>
            </a:r>
            <a:r>
              <a:rPr dirty="0" sz="1650">
                <a:solidFill>
                  <a:srgbClr val="2F2F2F"/>
                </a:solidFill>
                <a:latin typeface="Arial"/>
                <a:cs typeface="Arial"/>
              </a:rPr>
              <a:t>	</a:t>
            </a:r>
            <a:r>
              <a:rPr dirty="0" sz="4500" spc="-1110">
                <a:solidFill>
                  <a:srgbClr val="666767"/>
                </a:solidFill>
                <a:latin typeface="Arial"/>
                <a:cs typeface="Arial"/>
              </a:rPr>
              <a:t>J</a:t>
            </a:r>
            <a:endParaRPr sz="45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035666" y="5547119"/>
            <a:ext cx="1704339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What</a:t>
            </a:r>
            <a:r>
              <a:rPr dirty="0" sz="1250" spc="4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20">
                <a:solidFill>
                  <a:srgbClr val="2F2F2F"/>
                </a:solidFill>
                <a:latin typeface="Arial"/>
                <a:cs typeface="Arial"/>
              </a:rPr>
              <a:t>is</a:t>
            </a:r>
            <a:r>
              <a:rPr dirty="0" sz="1250" spc="-4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Meg's</a:t>
            </a:r>
            <a:r>
              <a:rPr dirty="0" sz="1250" spc="5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number?</a:t>
            </a:r>
            <a:endParaRPr sz="125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608847" y="5714196"/>
            <a:ext cx="487045" cy="605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00" spc="170">
                <a:solidFill>
                  <a:srgbClr val="3B77AC"/>
                </a:solidFill>
                <a:latin typeface="Arial"/>
                <a:cs typeface="Arial"/>
              </a:rPr>
              <a:t>■</a:t>
            </a:r>
            <a:r>
              <a:rPr dirty="0" sz="1550" spc="170">
                <a:solidFill>
                  <a:srgbClr val="2F2F2F"/>
                </a:solidFill>
                <a:latin typeface="Arial"/>
                <a:cs typeface="Arial"/>
              </a:rPr>
              <a:t>=</a:t>
            </a:r>
            <a:endParaRPr sz="155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605191" y="5793538"/>
            <a:ext cx="299720" cy="605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00" spc="-50">
                <a:solidFill>
                  <a:srgbClr val="4D4D4D"/>
                </a:solidFill>
                <a:latin typeface="Arial"/>
                <a:cs typeface="Arial"/>
              </a:rPr>
              <a:t>0</a:t>
            </a:r>
            <a:endParaRPr sz="38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872583" y="6291715"/>
            <a:ext cx="114300" cy="125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-25">
                <a:solidFill>
                  <a:srgbClr val="2F2F2F"/>
                </a:solidFill>
                <a:latin typeface="Times New Roman"/>
                <a:cs typeface="Times New Roman"/>
              </a:rPr>
              <a:t>lm</a:t>
            </a:r>
            <a:endParaRPr sz="65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040871" y="6740304"/>
            <a:ext cx="2976880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Alun</a:t>
            </a:r>
            <a:r>
              <a:rPr dirty="0" sz="1250" spc="14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thinks</a:t>
            </a:r>
            <a:r>
              <a:rPr dirty="0" sz="1250" spc="15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of</a:t>
            </a:r>
            <a:r>
              <a:rPr dirty="0" sz="1250" spc="114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another</a:t>
            </a:r>
            <a:r>
              <a:rPr dirty="0" sz="1250" spc="21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different</a:t>
            </a:r>
            <a:r>
              <a:rPr dirty="0" sz="1250" spc="21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number,</a:t>
            </a:r>
            <a:endParaRPr sz="125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038719" y="8621123"/>
            <a:ext cx="2574925" cy="7461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4604">
              <a:lnSpc>
                <a:spcPct val="100000"/>
              </a:lnSpc>
              <a:spcBef>
                <a:spcPts val="100"/>
              </a:spcBef>
            </a:pP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Alun's</a:t>
            </a:r>
            <a:r>
              <a:rPr dirty="0" sz="1250" spc="9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number</a:t>
            </a:r>
            <a:r>
              <a:rPr dirty="0" sz="1250" spc="15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could</a:t>
            </a:r>
            <a:r>
              <a:rPr dirty="0" sz="1250" spc="7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50">
                <a:solidFill>
                  <a:srgbClr val="2F2F2F"/>
                </a:solidFill>
                <a:latin typeface="Arial"/>
                <a:cs typeface="Arial"/>
              </a:rPr>
              <a:t>be</a:t>
            </a:r>
            <a:r>
              <a:rPr dirty="0" sz="1250" spc="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650" spc="-50">
                <a:solidFill>
                  <a:srgbClr val="2F2F2F"/>
                </a:solidFill>
                <a:latin typeface="Arial"/>
                <a:cs typeface="Arial"/>
              </a:rPr>
              <a:t>0</a:t>
            </a:r>
            <a:endParaRPr sz="16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55"/>
              </a:spcBef>
            </a:pPr>
            <a:endParaRPr sz="12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What</a:t>
            </a:r>
            <a:r>
              <a:rPr dirty="0" sz="1250" spc="8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else</a:t>
            </a:r>
            <a:r>
              <a:rPr dirty="0" sz="1250" spc="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could</a:t>
            </a:r>
            <a:r>
              <a:rPr dirty="0" sz="1250" spc="5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Alun's</a:t>
            </a:r>
            <a:r>
              <a:rPr dirty="0" sz="1250" spc="8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number</a:t>
            </a:r>
            <a:r>
              <a:rPr dirty="0" sz="1250" spc="15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25">
                <a:solidFill>
                  <a:srgbClr val="2F2F2F"/>
                </a:solidFill>
                <a:latin typeface="Arial"/>
                <a:cs typeface="Arial"/>
              </a:rPr>
              <a:t>be?</a:t>
            </a:r>
            <a:endParaRPr sz="125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605191" y="9305958"/>
            <a:ext cx="299720" cy="605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00" spc="-50">
                <a:solidFill>
                  <a:srgbClr val="4D4D4D"/>
                </a:solidFill>
                <a:latin typeface="Arial"/>
                <a:cs typeface="Arial"/>
              </a:rPr>
              <a:t>0</a:t>
            </a:r>
            <a:endParaRPr sz="38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872583" y="9804135"/>
            <a:ext cx="114300" cy="125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-25">
                <a:solidFill>
                  <a:srgbClr val="2F2F2F"/>
                </a:solidFill>
                <a:latin typeface="Times New Roman"/>
                <a:cs typeface="Times New Roman"/>
              </a:rPr>
              <a:t>lm</a:t>
            </a:r>
            <a:endParaRPr sz="6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60899" y="2154460"/>
            <a:ext cx="781599" cy="52487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808872" y="2154460"/>
            <a:ext cx="781599" cy="512672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956847" y="1788266"/>
            <a:ext cx="2283735" cy="89107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40361" y="4815476"/>
            <a:ext cx="683899" cy="69577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481984" y="4888716"/>
            <a:ext cx="781599" cy="341781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40361" y="7769449"/>
            <a:ext cx="647262" cy="817835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481984" y="7964754"/>
            <a:ext cx="793812" cy="353988"/>
          </a:xfrm>
          <a:prstGeom prst="rect">
            <a:avLst/>
          </a:prstGeom>
        </p:spPr>
      </p:pic>
      <p:sp>
        <p:nvSpPr>
          <p:cNvPr id="9" name="object 9"/>
          <p:cNvSpPr/>
          <p:nvPr/>
        </p:nvSpPr>
        <p:spPr>
          <a:xfrm>
            <a:off x="1022796" y="8587284"/>
            <a:ext cx="0" cy="1318895"/>
          </a:xfrm>
          <a:custGeom>
            <a:avLst/>
            <a:gdLst/>
            <a:ahLst/>
            <a:cxnLst/>
            <a:rect l="l" t="t" r="r" b="b"/>
            <a:pathLst>
              <a:path w="0" h="1318895">
                <a:moveTo>
                  <a:pt x="0" y="1318301"/>
                </a:moveTo>
                <a:lnTo>
                  <a:pt x="0" y="0"/>
                </a:lnTo>
              </a:path>
            </a:pathLst>
          </a:custGeom>
          <a:ln w="244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025849" y="5511247"/>
            <a:ext cx="0" cy="1330960"/>
          </a:xfrm>
          <a:custGeom>
            <a:avLst/>
            <a:gdLst/>
            <a:ahLst/>
            <a:cxnLst/>
            <a:rect l="l" t="t" r="r" b="b"/>
            <a:pathLst>
              <a:path w="0" h="1330959">
                <a:moveTo>
                  <a:pt x="0" y="1330508"/>
                </a:moveTo>
                <a:lnTo>
                  <a:pt x="0" y="0"/>
                </a:lnTo>
              </a:path>
            </a:pathLst>
          </a:custGeom>
          <a:ln w="244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6463462" y="7781655"/>
            <a:ext cx="0" cy="2124075"/>
          </a:xfrm>
          <a:custGeom>
            <a:avLst/>
            <a:gdLst/>
            <a:ahLst/>
            <a:cxnLst/>
            <a:rect l="l" t="t" r="r" b="b"/>
            <a:pathLst>
              <a:path w="0" h="2124075">
                <a:moveTo>
                  <a:pt x="0" y="2123930"/>
                </a:moveTo>
                <a:lnTo>
                  <a:pt x="0" y="0"/>
                </a:lnTo>
              </a:path>
            </a:pathLst>
          </a:custGeom>
          <a:ln w="244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12" name="object 12"/>
          <p:cNvGrpSpPr/>
          <p:nvPr/>
        </p:nvGrpSpPr>
        <p:grpSpPr>
          <a:xfrm>
            <a:off x="1013637" y="4704092"/>
            <a:ext cx="5483860" cy="2138045"/>
            <a:chOff x="1013637" y="4704092"/>
            <a:chExt cx="5483860" cy="2138045"/>
          </a:xfrm>
        </p:grpSpPr>
        <p:sp>
          <p:nvSpPr>
            <p:cNvPr id="13" name="object 13"/>
            <p:cNvSpPr/>
            <p:nvPr/>
          </p:nvSpPr>
          <p:spPr>
            <a:xfrm>
              <a:off x="6469568" y="4705618"/>
              <a:ext cx="0" cy="2136140"/>
            </a:xfrm>
            <a:custGeom>
              <a:avLst/>
              <a:gdLst/>
              <a:ahLst/>
              <a:cxnLst/>
              <a:rect l="l" t="t" r="r" b="b"/>
              <a:pathLst>
                <a:path w="0" h="2136140">
                  <a:moveTo>
                    <a:pt x="0" y="2136136"/>
                  </a:moveTo>
                  <a:lnTo>
                    <a:pt x="0" y="0"/>
                  </a:lnTo>
                </a:path>
              </a:pathLst>
            </a:custGeom>
            <a:ln w="244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1013637" y="4714773"/>
              <a:ext cx="5483860" cy="0"/>
            </a:xfrm>
            <a:custGeom>
              <a:avLst/>
              <a:gdLst/>
              <a:ahLst/>
              <a:cxnLst/>
              <a:rect l="l" t="t" r="r" b="b"/>
              <a:pathLst>
                <a:path w="5483860" h="0">
                  <a:moveTo>
                    <a:pt x="0" y="0"/>
                  </a:moveTo>
                  <a:lnTo>
                    <a:pt x="5483409" y="0"/>
                  </a:lnTo>
                </a:path>
              </a:pathLst>
            </a:custGeom>
            <a:ln w="2136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3761448" y="6051384"/>
              <a:ext cx="2552700" cy="0"/>
            </a:xfrm>
            <a:custGeom>
              <a:avLst/>
              <a:gdLst/>
              <a:ahLst/>
              <a:cxnLst/>
              <a:rect l="l" t="t" r="r" b="b"/>
              <a:pathLst>
                <a:path w="2552700" h="0">
                  <a:moveTo>
                    <a:pt x="0" y="0"/>
                  </a:moveTo>
                  <a:lnTo>
                    <a:pt x="2552411" y="0"/>
                  </a:lnTo>
                </a:path>
              </a:pathLst>
            </a:custGeom>
            <a:ln w="2441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3749235" y="6612883"/>
              <a:ext cx="2564765" cy="0"/>
            </a:xfrm>
            <a:custGeom>
              <a:avLst/>
              <a:gdLst/>
              <a:ahLst/>
              <a:cxnLst/>
              <a:rect l="l" t="t" r="r" b="b"/>
              <a:pathLst>
                <a:path w="2564765" h="0">
                  <a:moveTo>
                    <a:pt x="0" y="0"/>
                  </a:moveTo>
                  <a:lnTo>
                    <a:pt x="2564623" y="0"/>
                  </a:lnTo>
                </a:path>
              </a:pathLst>
            </a:custGeom>
            <a:ln w="2136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1013637" y="6814290"/>
              <a:ext cx="5471795" cy="0"/>
            </a:xfrm>
            <a:custGeom>
              <a:avLst/>
              <a:gdLst/>
              <a:ahLst/>
              <a:cxnLst/>
              <a:rect l="l" t="t" r="r" b="b"/>
              <a:pathLst>
                <a:path w="5471795" h="0">
                  <a:moveTo>
                    <a:pt x="0" y="0"/>
                  </a:moveTo>
                  <a:lnTo>
                    <a:pt x="5471197" y="0"/>
                  </a:lnTo>
                </a:path>
              </a:pathLst>
            </a:custGeom>
            <a:ln w="2441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8" name="object 18"/>
          <p:cNvSpPr/>
          <p:nvPr/>
        </p:nvSpPr>
        <p:spPr>
          <a:xfrm>
            <a:off x="1270099" y="7787758"/>
            <a:ext cx="5215255" cy="0"/>
          </a:xfrm>
          <a:custGeom>
            <a:avLst/>
            <a:gdLst/>
            <a:ahLst/>
            <a:cxnLst/>
            <a:rect l="l" t="t" r="r" b="b"/>
            <a:pathLst>
              <a:path w="5215255" h="0">
                <a:moveTo>
                  <a:pt x="0" y="0"/>
                </a:moveTo>
                <a:lnTo>
                  <a:pt x="5214735" y="0"/>
                </a:lnTo>
              </a:path>
            </a:pathLst>
          </a:custGeom>
          <a:ln w="2746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3749235" y="9121318"/>
            <a:ext cx="2552700" cy="0"/>
          </a:xfrm>
          <a:custGeom>
            <a:avLst/>
            <a:gdLst/>
            <a:ahLst/>
            <a:cxnLst/>
            <a:rect l="l" t="t" r="r" b="b"/>
            <a:pathLst>
              <a:path w="2552700" h="0">
                <a:moveTo>
                  <a:pt x="0" y="0"/>
                </a:moveTo>
                <a:lnTo>
                  <a:pt x="2552411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3749235" y="9679765"/>
            <a:ext cx="2552700" cy="0"/>
          </a:xfrm>
          <a:custGeom>
            <a:avLst/>
            <a:gdLst/>
            <a:ahLst/>
            <a:cxnLst/>
            <a:rect l="l" t="t" r="r" b="b"/>
            <a:pathLst>
              <a:path w="2552700" h="0">
                <a:moveTo>
                  <a:pt x="0" y="0"/>
                </a:moveTo>
                <a:lnTo>
                  <a:pt x="2552411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001424" y="9890327"/>
            <a:ext cx="5483860" cy="0"/>
          </a:xfrm>
          <a:custGeom>
            <a:avLst/>
            <a:gdLst/>
            <a:ahLst/>
            <a:cxnLst/>
            <a:rect l="l" t="t" r="r" b="b"/>
            <a:pathLst>
              <a:path w="5483860" h="0">
                <a:moveTo>
                  <a:pt x="0" y="0"/>
                </a:moveTo>
                <a:lnTo>
                  <a:pt x="5483409" y="0"/>
                </a:lnTo>
              </a:path>
            </a:pathLst>
          </a:custGeom>
          <a:ln w="21361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 txBox="1"/>
          <p:nvPr/>
        </p:nvSpPr>
        <p:spPr>
          <a:xfrm>
            <a:off x="486409" y="1030206"/>
            <a:ext cx="2560320" cy="2317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35305" algn="l"/>
              </a:tabLst>
            </a:pPr>
            <a:r>
              <a:rPr dirty="0" sz="1350" spc="-145">
                <a:solidFill>
                  <a:srgbClr val="313131"/>
                </a:solidFill>
                <a:latin typeface="Arial"/>
                <a:cs typeface="Arial"/>
              </a:rPr>
              <a:t>·</a:t>
            </a:r>
            <a:r>
              <a:rPr dirty="0" sz="1350" spc="-13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50" spc="-25" i="1">
                <a:solidFill>
                  <a:srgbClr val="313131"/>
                </a:solidFill>
                <a:latin typeface="Arial"/>
                <a:cs typeface="Arial"/>
              </a:rPr>
              <a:t>G)</a:t>
            </a:r>
            <a:r>
              <a:rPr dirty="0" sz="1350" i="1">
                <a:solidFill>
                  <a:srgbClr val="313131"/>
                </a:solidFill>
                <a:latin typeface="Arial"/>
                <a:cs typeface="Arial"/>
              </a:rPr>
              <a:t>	</a:t>
            </a:r>
            <a:r>
              <a:rPr dirty="0" sz="1300" spc="-35">
                <a:solidFill>
                  <a:srgbClr val="313131"/>
                </a:solidFill>
                <a:latin typeface="Arial"/>
                <a:cs typeface="Arial"/>
              </a:rPr>
              <a:t>Elen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 wants to</a:t>
            </a:r>
            <a:r>
              <a:rPr dirty="0" sz="1300" spc="6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knit</a:t>
            </a:r>
            <a:r>
              <a:rPr dirty="0" sz="1300" spc="-3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this</a:t>
            </a:r>
            <a:r>
              <a:rPr dirty="0" sz="1300" spc="-4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20">
                <a:solidFill>
                  <a:srgbClr val="313131"/>
                </a:solidFill>
                <a:latin typeface="Arial"/>
                <a:cs typeface="Arial"/>
              </a:rPr>
              <a:t>scarf.</a:t>
            </a:r>
            <a:endParaRPr sz="13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223297" y="1800233"/>
            <a:ext cx="511809" cy="2927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baseline="27777" sz="1950" spc="-922">
                <a:solidFill>
                  <a:srgbClr val="676767"/>
                </a:solidFill>
                <a:latin typeface="Arial"/>
                <a:cs typeface="Arial"/>
              </a:rPr>
              <a:t>1</a:t>
            </a:r>
            <a:r>
              <a:rPr dirty="0" sz="1750" spc="20">
                <a:solidFill>
                  <a:srgbClr val="676767"/>
                </a:solidFill>
                <a:latin typeface="Arial"/>
                <a:cs typeface="Arial"/>
              </a:rPr>
              <a:t>.</a:t>
            </a:r>
            <a:r>
              <a:rPr dirty="0" sz="1750" spc="-370">
                <a:solidFill>
                  <a:srgbClr val="676767"/>
                </a:solidFill>
                <a:latin typeface="Arial"/>
                <a:cs typeface="Arial"/>
              </a:rPr>
              <a:t>.</a:t>
            </a:r>
            <a:r>
              <a:rPr dirty="0" baseline="27777" sz="1950" spc="-434">
                <a:solidFill>
                  <a:srgbClr val="676767"/>
                </a:solidFill>
                <a:latin typeface="Arial"/>
                <a:cs typeface="Arial"/>
              </a:rPr>
              <a:t>5</a:t>
            </a:r>
            <a:r>
              <a:rPr dirty="0" sz="1750" spc="-180">
                <a:solidFill>
                  <a:srgbClr val="676767"/>
                </a:solidFill>
                <a:latin typeface="Arial"/>
                <a:cs typeface="Arial"/>
              </a:rPr>
              <a:t>.</a:t>
            </a:r>
            <a:r>
              <a:rPr dirty="0" baseline="27777" sz="1950" spc="-622">
                <a:solidFill>
                  <a:srgbClr val="676767"/>
                </a:solidFill>
                <a:latin typeface="Arial"/>
                <a:cs typeface="Arial"/>
              </a:rPr>
              <a:t>c</a:t>
            </a:r>
            <a:r>
              <a:rPr dirty="0" sz="1750" spc="-555">
                <a:solidFill>
                  <a:srgbClr val="676767"/>
                </a:solidFill>
                <a:latin typeface="Arial"/>
                <a:cs typeface="Arial"/>
              </a:rPr>
              <a:t>_</a:t>
            </a:r>
            <a:r>
              <a:rPr dirty="0" baseline="27777" sz="1950" spc="-690">
                <a:solidFill>
                  <a:srgbClr val="676767"/>
                </a:solidFill>
                <a:latin typeface="Arial"/>
                <a:cs typeface="Arial"/>
              </a:rPr>
              <a:t>m</a:t>
            </a:r>
            <a:r>
              <a:rPr dirty="0" sz="1750" spc="20">
                <a:solidFill>
                  <a:srgbClr val="676767"/>
                </a:solidFill>
                <a:latin typeface="Arial"/>
                <a:cs typeface="Arial"/>
              </a:rPr>
              <a:t>.</a:t>
            </a:r>
            <a:endParaRPr sz="1750">
              <a:latin typeface="Arial"/>
              <a:cs typeface="Arial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2597990" y="2066633"/>
            <a:ext cx="140970" cy="0"/>
          </a:xfrm>
          <a:custGeom>
            <a:avLst/>
            <a:gdLst/>
            <a:ahLst/>
            <a:cxnLst/>
            <a:rect l="l" t="t" r="r" b="b"/>
            <a:pathLst>
              <a:path w="140969" h="0">
                <a:moveTo>
                  <a:pt x="0" y="0"/>
                </a:moveTo>
                <a:lnTo>
                  <a:pt x="140935" y="0"/>
                </a:lnTo>
              </a:path>
            </a:pathLst>
          </a:custGeom>
          <a:ln w="14025">
            <a:solidFill>
              <a:srgbClr val="66666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 txBox="1"/>
          <p:nvPr/>
        </p:nvSpPr>
        <p:spPr>
          <a:xfrm>
            <a:off x="2359059" y="1794130"/>
            <a:ext cx="488315" cy="2927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baseline="25641" sz="1950" spc="-989">
                <a:solidFill>
                  <a:srgbClr val="676767"/>
                </a:solidFill>
                <a:latin typeface="Arial"/>
                <a:cs typeface="Arial"/>
              </a:rPr>
              <a:t>1</a:t>
            </a:r>
            <a:r>
              <a:rPr dirty="0" sz="1750" spc="-120">
                <a:solidFill>
                  <a:srgbClr val="676767"/>
                </a:solidFill>
                <a:latin typeface="Arial"/>
                <a:cs typeface="Arial"/>
              </a:rPr>
              <a:t>.,</a:t>
            </a:r>
            <a:r>
              <a:rPr dirty="0" sz="1750" spc="-560">
                <a:solidFill>
                  <a:srgbClr val="676767"/>
                </a:solidFill>
                <a:latin typeface="Arial"/>
                <a:cs typeface="Arial"/>
              </a:rPr>
              <a:t>.</a:t>
            </a:r>
            <a:r>
              <a:rPr dirty="0" baseline="25641" sz="1950" spc="-922">
                <a:solidFill>
                  <a:srgbClr val="676767"/>
                </a:solidFill>
                <a:latin typeface="Arial"/>
                <a:cs typeface="Arial"/>
              </a:rPr>
              <a:t>5</a:t>
            </a:r>
            <a:r>
              <a:rPr dirty="0" sz="1750" spc="-120">
                <a:solidFill>
                  <a:srgbClr val="676767"/>
                </a:solidFill>
                <a:latin typeface="Arial"/>
                <a:cs typeface="Arial"/>
              </a:rPr>
              <a:t>.</a:t>
            </a:r>
            <a:r>
              <a:rPr dirty="0" sz="1750" spc="-150">
                <a:solidFill>
                  <a:srgbClr val="676767"/>
                </a:solidFill>
                <a:latin typeface="Arial"/>
                <a:cs typeface="Arial"/>
              </a:rPr>
              <a:t>.</a:t>
            </a:r>
            <a:r>
              <a:rPr dirty="0" baseline="25641" sz="1950" spc="-165">
                <a:solidFill>
                  <a:srgbClr val="676767"/>
                </a:solidFill>
                <a:latin typeface="Arial"/>
                <a:cs typeface="Arial"/>
              </a:rPr>
              <a:t>c</a:t>
            </a:r>
            <a:r>
              <a:rPr dirty="0" baseline="25641" sz="1950" spc="-1222">
                <a:solidFill>
                  <a:srgbClr val="676767"/>
                </a:solidFill>
                <a:latin typeface="Arial"/>
                <a:cs typeface="Arial"/>
              </a:rPr>
              <a:t>m</a:t>
            </a:r>
            <a:r>
              <a:rPr dirty="0" sz="1750" spc="-120">
                <a:solidFill>
                  <a:srgbClr val="676767"/>
                </a:solidFill>
                <a:latin typeface="Arial"/>
                <a:cs typeface="Arial"/>
              </a:rPr>
              <a:t>..</a:t>
            </a:r>
            <a:endParaRPr sz="175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532433" y="1772006"/>
            <a:ext cx="454659" cy="22415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-20">
                <a:solidFill>
                  <a:srgbClr val="676767"/>
                </a:solidFill>
                <a:latin typeface="Arial"/>
                <a:cs typeface="Arial"/>
              </a:rPr>
              <a:t>15cm</a:t>
            </a:r>
            <a:endParaRPr sz="13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544888" y="1897121"/>
            <a:ext cx="157480" cy="22415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-210">
                <a:solidFill>
                  <a:srgbClr val="676767"/>
                </a:solidFill>
                <a:latin typeface="Arial"/>
                <a:cs typeface="Arial"/>
              </a:rPr>
              <a:t>�</a:t>
            </a:r>
            <a:endParaRPr sz="13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5816170" y="1775058"/>
            <a:ext cx="454659" cy="22415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-20">
                <a:solidFill>
                  <a:srgbClr val="676767"/>
                </a:solidFill>
                <a:latin typeface="Arial"/>
                <a:cs typeface="Arial"/>
              </a:rPr>
              <a:t>15cm</a:t>
            </a:r>
            <a:endParaRPr sz="13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5828624" y="1900172"/>
            <a:ext cx="157480" cy="22415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-210">
                <a:solidFill>
                  <a:srgbClr val="676767"/>
                </a:solidFill>
                <a:latin typeface="Arial"/>
                <a:cs typeface="Arial"/>
              </a:rPr>
              <a:t>�</a:t>
            </a:r>
            <a:endParaRPr sz="13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815280" y="2721060"/>
            <a:ext cx="470534" cy="22415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50">
                <a:solidFill>
                  <a:srgbClr val="313131"/>
                </a:solidFill>
                <a:latin typeface="Arial"/>
                <a:cs typeface="Arial"/>
              </a:rPr>
              <a:t>30cm</a:t>
            </a:r>
            <a:endParaRPr sz="13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2957149" y="2721060"/>
            <a:ext cx="474345" cy="22415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55">
                <a:solidFill>
                  <a:srgbClr val="313131"/>
                </a:solidFill>
                <a:latin typeface="Arial"/>
                <a:cs typeface="Arial"/>
              </a:rPr>
              <a:t>30cm</a:t>
            </a:r>
            <a:endParaRPr sz="13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095964" y="2721060"/>
            <a:ext cx="474345" cy="22415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55">
                <a:solidFill>
                  <a:srgbClr val="313131"/>
                </a:solidFill>
                <a:latin typeface="Arial"/>
                <a:cs typeface="Arial"/>
              </a:rPr>
              <a:t>30cm</a:t>
            </a:r>
            <a:endParaRPr sz="13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5240886" y="2721060"/>
            <a:ext cx="478790" cy="22415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65">
                <a:solidFill>
                  <a:srgbClr val="313131"/>
                </a:solidFill>
                <a:latin typeface="Arial"/>
                <a:cs typeface="Arial"/>
              </a:rPr>
              <a:t>30cm</a:t>
            </a:r>
            <a:endParaRPr sz="13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002489" y="3474811"/>
            <a:ext cx="3363595" cy="11366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5875">
              <a:lnSpc>
                <a:spcPct val="100000"/>
              </a:lnSpc>
              <a:spcBef>
                <a:spcPts val="100"/>
              </a:spcBef>
            </a:pPr>
            <a:r>
              <a:rPr dirty="0" sz="1300" spc="-50">
                <a:solidFill>
                  <a:srgbClr val="313131"/>
                </a:solidFill>
                <a:latin typeface="Arial"/>
                <a:cs typeface="Arial"/>
              </a:rPr>
              <a:t>Elen</a:t>
            </a:r>
            <a:r>
              <a:rPr dirty="0" sz="1300" spc="-2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35">
                <a:solidFill>
                  <a:srgbClr val="313131"/>
                </a:solidFill>
                <a:latin typeface="Arial"/>
                <a:cs typeface="Arial"/>
              </a:rPr>
              <a:t>can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 knit</a:t>
            </a:r>
            <a:r>
              <a:rPr dirty="0" sz="1300" spc="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95">
                <a:solidFill>
                  <a:srgbClr val="313131"/>
                </a:solidFill>
                <a:latin typeface="Arial"/>
                <a:cs typeface="Arial"/>
              </a:rPr>
              <a:t>40cm</a:t>
            </a:r>
            <a:r>
              <a:rPr dirty="0" sz="1300" spc="2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with</a:t>
            </a:r>
            <a:r>
              <a:rPr dirty="0" sz="1300" spc="10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55">
                <a:solidFill>
                  <a:srgbClr val="313131"/>
                </a:solidFill>
                <a:latin typeface="Arial"/>
                <a:cs typeface="Arial"/>
              </a:rPr>
              <a:t>1</a:t>
            </a:r>
            <a:r>
              <a:rPr dirty="0" sz="1300" spc="10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ball</a:t>
            </a:r>
            <a:r>
              <a:rPr dirty="0" sz="1300" spc="2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of</a:t>
            </a: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 wool.</a:t>
            </a:r>
            <a:endParaRPr sz="1300">
              <a:latin typeface="Arial"/>
              <a:cs typeface="Arial"/>
            </a:endParaRPr>
          </a:p>
          <a:p>
            <a:pPr marL="12700" marR="5080">
              <a:lnSpc>
                <a:spcPct val="229500"/>
              </a:lnSpc>
              <a:spcBef>
                <a:spcPts val="25"/>
              </a:spcBef>
            </a:pP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How</a:t>
            </a:r>
            <a:r>
              <a:rPr dirty="0" sz="1300" spc="-1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many</a:t>
            </a:r>
            <a:r>
              <a:rPr dirty="0" sz="1300" spc="-2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20">
                <a:solidFill>
                  <a:srgbClr val="313131"/>
                </a:solidFill>
                <a:latin typeface="Arial"/>
                <a:cs typeface="Arial"/>
              </a:rPr>
              <a:t>balls</a:t>
            </a:r>
            <a:r>
              <a:rPr dirty="0" sz="1300" spc="-2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of</a:t>
            </a:r>
            <a:r>
              <a:rPr dirty="0" sz="1300" spc="7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b="1">
                <a:solidFill>
                  <a:srgbClr val="313131"/>
                </a:solidFill>
                <a:latin typeface="Arial"/>
                <a:cs typeface="Arial"/>
              </a:rPr>
              <a:t>blue</a:t>
            </a:r>
            <a:r>
              <a:rPr dirty="0" sz="1300" spc="-5" b="1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wool</a:t>
            </a:r>
            <a:r>
              <a:rPr dirty="0" sz="1300" spc="-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should</a:t>
            </a:r>
            <a:r>
              <a:rPr dirty="0" sz="1300" spc="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55">
                <a:solidFill>
                  <a:srgbClr val="313131"/>
                </a:solidFill>
                <a:latin typeface="Arial"/>
                <a:cs typeface="Arial"/>
              </a:rPr>
              <a:t>she</a:t>
            </a:r>
            <a:r>
              <a:rPr dirty="0" sz="1300" spc="-6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20">
                <a:solidFill>
                  <a:srgbClr val="313131"/>
                </a:solidFill>
                <a:latin typeface="Arial"/>
                <a:cs typeface="Arial"/>
              </a:rPr>
              <a:t>buy? Show</a:t>
            </a:r>
            <a:r>
              <a:rPr dirty="0" sz="1300" spc="1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how</a:t>
            </a:r>
            <a:r>
              <a:rPr dirty="0" sz="1300" spc="-4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you work</a:t>
            </a:r>
            <a:r>
              <a:rPr dirty="0" sz="1300" spc="-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it</a:t>
            </a:r>
            <a:r>
              <a:rPr dirty="0" sz="1300" spc="11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20">
                <a:solidFill>
                  <a:srgbClr val="313131"/>
                </a:solidFill>
                <a:latin typeface="Arial"/>
                <a:cs typeface="Arial"/>
              </a:rPr>
              <a:t>out.</a:t>
            </a:r>
            <a:endParaRPr sz="13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1038062" y="4936540"/>
            <a:ext cx="5419725" cy="15208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R="283210">
              <a:lnSpc>
                <a:spcPct val="100000"/>
              </a:lnSpc>
              <a:spcBef>
                <a:spcPts val="100"/>
              </a:spcBef>
            </a:pP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knits</a:t>
            </a:r>
            <a:r>
              <a:rPr dirty="0" sz="1300" spc="1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65">
                <a:solidFill>
                  <a:srgbClr val="313131"/>
                </a:solidFill>
                <a:latin typeface="Arial"/>
                <a:cs typeface="Arial"/>
              </a:rPr>
              <a:t>40cm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175"/>
              </a:spcBef>
            </a:pPr>
            <a:endParaRPr sz="1300">
              <a:latin typeface="Arial"/>
              <a:cs typeface="Arial"/>
            </a:endParaRPr>
          </a:p>
          <a:p>
            <a:pPr algn="r" marR="267335">
              <a:lnSpc>
                <a:spcPct val="100000"/>
              </a:lnSpc>
              <a:spcBef>
                <a:spcPts val="5"/>
              </a:spcBef>
            </a:pP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balls</a:t>
            </a:r>
            <a:r>
              <a:rPr dirty="0" sz="1300" spc="-4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of</a:t>
            </a:r>
            <a:r>
              <a:rPr dirty="0" sz="1300" spc="5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blue</a:t>
            </a:r>
            <a:r>
              <a:rPr dirty="0" sz="1300" spc="-6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20">
                <a:solidFill>
                  <a:srgbClr val="313131"/>
                </a:solidFill>
                <a:latin typeface="Arial"/>
                <a:cs typeface="Arial"/>
              </a:rPr>
              <a:t>wool</a:t>
            </a:r>
            <a:endParaRPr sz="13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6677761" y="6028513"/>
            <a:ext cx="307975" cy="605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00" spc="55">
                <a:solidFill>
                  <a:srgbClr val="4F4F4F"/>
                </a:solidFill>
                <a:latin typeface="Arial"/>
                <a:cs typeface="Arial"/>
              </a:rPr>
              <a:t>0</a:t>
            </a:r>
            <a:endParaRPr sz="380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6817846" y="6526690"/>
            <a:ext cx="144145" cy="125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-25">
                <a:solidFill>
                  <a:srgbClr val="313131"/>
                </a:solidFill>
                <a:latin typeface="Arial"/>
                <a:cs typeface="Arial"/>
              </a:rPr>
              <a:t>2m</a:t>
            </a:r>
            <a:endParaRPr sz="65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996382" y="7005541"/>
            <a:ext cx="5166995" cy="12401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How</a:t>
            </a:r>
            <a:r>
              <a:rPr dirty="0" sz="1300" spc="-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many</a:t>
            </a:r>
            <a:r>
              <a:rPr dirty="0" sz="1300" spc="-20">
                <a:solidFill>
                  <a:srgbClr val="313131"/>
                </a:solidFill>
                <a:latin typeface="Arial"/>
                <a:cs typeface="Arial"/>
              </a:rPr>
              <a:t> balls</a:t>
            </a:r>
            <a:r>
              <a:rPr dirty="0" sz="1300" spc="-1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of</a:t>
            </a:r>
            <a:r>
              <a:rPr dirty="0" sz="1300" spc="-5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b="1">
                <a:solidFill>
                  <a:srgbClr val="313131"/>
                </a:solidFill>
                <a:latin typeface="Arial"/>
                <a:cs typeface="Arial"/>
              </a:rPr>
              <a:t>yellow</a:t>
            </a:r>
            <a:r>
              <a:rPr dirty="0" sz="1300" spc="60" b="1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wool should</a:t>
            </a:r>
            <a:r>
              <a:rPr dirty="0" sz="1300" spc="-1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50">
                <a:solidFill>
                  <a:srgbClr val="313131"/>
                </a:solidFill>
                <a:latin typeface="Arial"/>
                <a:cs typeface="Arial"/>
              </a:rPr>
              <a:t>she</a:t>
            </a:r>
            <a:r>
              <a:rPr dirty="0" sz="1300" spc="-3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20">
                <a:solidFill>
                  <a:srgbClr val="313131"/>
                </a:solidFill>
                <a:latin typeface="Arial"/>
                <a:cs typeface="Arial"/>
              </a:rPr>
              <a:t>buy?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0"/>
              </a:spcBef>
            </a:pPr>
            <a:endParaRPr sz="1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300" spc="-10">
                <a:solidFill>
                  <a:srgbClr val="313131"/>
                </a:solidFill>
                <a:latin typeface="Arial"/>
                <a:cs typeface="Arial"/>
              </a:rPr>
              <a:t>Show</a:t>
            </a:r>
            <a:r>
              <a:rPr dirty="0" sz="1300" spc="3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how</a:t>
            </a:r>
            <a:r>
              <a:rPr dirty="0" sz="1300" spc="-4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you</a:t>
            </a:r>
            <a:r>
              <a:rPr dirty="0" sz="1300" spc="-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work</a:t>
            </a:r>
            <a:r>
              <a:rPr dirty="0" sz="1300" spc="-3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it</a:t>
            </a:r>
            <a:r>
              <a:rPr dirty="0" sz="1300" spc="9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20">
                <a:solidFill>
                  <a:srgbClr val="313131"/>
                </a:solidFill>
                <a:latin typeface="Arial"/>
                <a:cs typeface="Arial"/>
              </a:rPr>
              <a:t>out.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40"/>
              </a:spcBef>
            </a:pPr>
            <a:endParaRPr sz="1300">
              <a:latin typeface="Arial"/>
              <a:cs typeface="Arial"/>
            </a:endParaRPr>
          </a:p>
          <a:p>
            <a:pPr algn="r" marR="5080">
              <a:lnSpc>
                <a:spcPct val="100000"/>
              </a:lnSpc>
            </a:pPr>
            <a:r>
              <a:rPr dirty="0" sz="1300" spc="60">
                <a:solidFill>
                  <a:srgbClr val="313131"/>
                </a:solidFill>
                <a:latin typeface="Arial"/>
                <a:cs typeface="Arial"/>
              </a:rPr>
              <a:t>knits40cm</a:t>
            </a:r>
            <a:endParaRPr sz="13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4739422" y="9303415"/>
            <a:ext cx="1452880" cy="22415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-20">
                <a:solidFill>
                  <a:srgbClr val="313131"/>
                </a:solidFill>
                <a:latin typeface="Arial"/>
                <a:cs typeface="Arial"/>
              </a:rPr>
              <a:t>balls</a:t>
            </a:r>
            <a:r>
              <a:rPr dirty="0" sz="1300" spc="-5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of</a:t>
            </a:r>
            <a:r>
              <a:rPr dirty="0" sz="1300" spc="4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313131"/>
                </a:solidFill>
                <a:latin typeface="Arial"/>
                <a:cs typeface="Arial"/>
              </a:rPr>
              <a:t>yellow</a:t>
            </a:r>
            <a:r>
              <a:rPr dirty="0" sz="1300" spc="-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00" spc="-20">
                <a:solidFill>
                  <a:srgbClr val="313131"/>
                </a:solidFill>
                <a:latin typeface="Arial"/>
                <a:cs typeface="Arial"/>
              </a:rPr>
              <a:t>wool</a:t>
            </a:r>
            <a:endParaRPr sz="13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6553287" y="9098447"/>
            <a:ext cx="297180" cy="605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00" spc="-50">
                <a:solidFill>
                  <a:srgbClr val="4F4F4F"/>
                </a:solidFill>
                <a:latin typeface="Arial"/>
                <a:cs typeface="Arial"/>
              </a:rPr>
              <a:t>0</a:t>
            </a:r>
            <a:endParaRPr sz="38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6814793" y="9596625"/>
            <a:ext cx="144145" cy="125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-25">
                <a:solidFill>
                  <a:srgbClr val="313131"/>
                </a:solidFill>
                <a:latin typeface="Arial"/>
                <a:cs typeface="Arial"/>
              </a:rPr>
              <a:t>2m</a:t>
            </a:r>
            <a:endParaRPr sz="65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6677258" y="9989267"/>
            <a:ext cx="318135" cy="1555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50" spc="-85">
                <a:solidFill>
                  <a:srgbClr val="313131"/>
                </a:solidFill>
                <a:latin typeface="Arial"/>
                <a:cs typeface="Arial"/>
              </a:rPr>
              <a:t>TOTAL</a:t>
            </a:r>
            <a:endParaRPr sz="85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6419095" y="9956971"/>
            <a:ext cx="368935" cy="7581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800" spc="-50">
                <a:solidFill>
                  <a:srgbClr val="676767"/>
                </a:solidFill>
                <a:latin typeface="Arial"/>
                <a:cs typeface="Arial"/>
              </a:rPr>
              <a:t>0</a:t>
            </a:r>
            <a:endParaRPr sz="4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38061" y="2569481"/>
            <a:ext cx="659474" cy="817835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1025849" y="6890581"/>
            <a:ext cx="659765" cy="3039745"/>
            <a:chOff x="1025849" y="6890581"/>
            <a:chExt cx="659765" cy="3039745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25849" y="6890581"/>
              <a:ext cx="659474" cy="817835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089965" y="7708416"/>
              <a:ext cx="0" cy="2221865"/>
            </a:xfrm>
            <a:custGeom>
              <a:avLst/>
              <a:gdLst/>
              <a:ahLst/>
              <a:cxnLst/>
              <a:rect l="l" t="t" r="r" b="b"/>
              <a:pathLst>
                <a:path w="0" h="2221865">
                  <a:moveTo>
                    <a:pt x="0" y="2221582"/>
                  </a:moveTo>
                  <a:lnTo>
                    <a:pt x="0" y="0"/>
                  </a:lnTo>
                </a:path>
              </a:pathLst>
            </a:custGeom>
            <a:ln w="2137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/>
          <p:nvPr/>
        </p:nvSpPr>
        <p:spPr>
          <a:xfrm>
            <a:off x="1096071" y="3387316"/>
            <a:ext cx="0" cy="1525905"/>
          </a:xfrm>
          <a:custGeom>
            <a:avLst/>
            <a:gdLst/>
            <a:ahLst/>
            <a:cxnLst/>
            <a:rect l="l" t="t" r="r" b="b"/>
            <a:pathLst>
              <a:path w="0" h="1525904">
                <a:moveTo>
                  <a:pt x="0" y="1525812"/>
                </a:moveTo>
                <a:lnTo>
                  <a:pt x="0" y="0"/>
                </a:lnTo>
              </a:path>
            </a:pathLst>
          </a:custGeom>
          <a:ln w="244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6530631" y="6902787"/>
            <a:ext cx="0" cy="3039745"/>
          </a:xfrm>
          <a:custGeom>
            <a:avLst/>
            <a:gdLst/>
            <a:ahLst/>
            <a:cxnLst/>
            <a:rect l="l" t="t" r="r" b="b"/>
            <a:pathLst>
              <a:path w="0" h="3039745">
                <a:moveTo>
                  <a:pt x="0" y="3039417"/>
                </a:moveTo>
                <a:lnTo>
                  <a:pt x="0" y="0"/>
                </a:lnTo>
              </a:path>
            </a:pathLst>
          </a:custGeom>
          <a:ln w="244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6536737" y="2593894"/>
            <a:ext cx="0" cy="2319655"/>
          </a:xfrm>
          <a:custGeom>
            <a:avLst/>
            <a:gdLst/>
            <a:ahLst/>
            <a:cxnLst/>
            <a:rect l="l" t="t" r="r" b="b"/>
            <a:pathLst>
              <a:path w="0" h="2319654">
                <a:moveTo>
                  <a:pt x="0" y="2319234"/>
                </a:moveTo>
                <a:lnTo>
                  <a:pt x="0" y="0"/>
                </a:lnTo>
              </a:path>
            </a:pathLst>
          </a:custGeom>
          <a:ln w="244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6664969" y="4778857"/>
            <a:ext cx="0" cy="4345940"/>
          </a:xfrm>
          <a:custGeom>
            <a:avLst/>
            <a:gdLst/>
            <a:ahLst/>
            <a:cxnLst/>
            <a:rect l="l" t="t" r="r" b="b"/>
            <a:pathLst>
              <a:path w="0" h="4345940">
                <a:moveTo>
                  <a:pt x="0" y="4345512"/>
                </a:moveTo>
                <a:lnTo>
                  <a:pt x="0" y="0"/>
                </a:lnTo>
              </a:path>
            </a:pathLst>
          </a:custGeom>
          <a:ln w="21371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6671074" y="958224"/>
            <a:ext cx="0" cy="3137535"/>
          </a:xfrm>
          <a:custGeom>
            <a:avLst/>
            <a:gdLst/>
            <a:ahLst/>
            <a:cxnLst/>
            <a:rect l="l" t="t" r="r" b="b"/>
            <a:pathLst>
              <a:path w="0" h="3137535">
                <a:moveTo>
                  <a:pt x="0" y="3137069"/>
                </a:moveTo>
                <a:lnTo>
                  <a:pt x="0" y="0"/>
                </a:lnTo>
              </a:path>
            </a:pathLst>
          </a:custGeom>
          <a:ln w="244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697536" y="2603049"/>
            <a:ext cx="4860925" cy="0"/>
          </a:xfrm>
          <a:custGeom>
            <a:avLst/>
            <a:gdLst/>
            <a:ahLst/>
            <a:cxnLst/>
            <a:rect l="l" t="t" r="r" b="b"/>
            <a:pathLst>
              <a:path w="4860925" h="0">
                <a:moveTo>
                  <a:pt x="0" y="0"/>
                </a:moveTo>
                <a:lnTo>
                  <a:pt x="4860572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4787297" y="4119706"/>
            <a:ext cx="1514475" cy="0"/>
          </a:xfrm>
          <a:custGeom>
            <a:avLst/>
            <a:gdLst/>
            <a:ahLst/>
            <a:cxnLst/>
            <a:rect l="l" t="t" r="r" b="b"/>
            <a:pathLst>
              <a:path w="1514475" h="0">
                <a:moveTo>
                  <a:pt x="0" y="0"/>
                </a:moveTo>
                <a:lnTo>
                  <a:pt x="1514349" y="0"/>
                </a:lnTo>
              </a:path>
            </a:pathLst>
          </a:custGeom>
          <a:ln w="21361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074699" y="4885664"/>
            <a:ext cx="5483860" cy="0"/>
          </a:xfrm>
          <a:custGeom>
            <a:avLst/>
            <a:gdLst/>
            <a:ahLst/>
            <a:cxnLst/>
            <a:rect l="l" t="t" r="r" b="b"/>
            <a:pathLst>
              <a:path w="5483859" h="0">
                <a:moveTo>
                  <a:pt x="0" y="0"/>
                </a:moveTo>
                <a:lnTo>
                  <a:pt x="5483409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685324" y="6914994"/>
            <a:ext cx="4872990" cy="0"/>
          </a:xfrm>
          <a:custGeom>
            <a:avLst/>
            <a:gdLst/>
            <a:ahLst/>
            <a:cxnLst/>
            <a:rect l="l" t="t" r="r" b="b"/>
            <a:pathLst>
              <a:path w="4872990" h="0">
                <a:moveTo>
                  <a:pt x="0" y="0"/>
                </a:moveTo>
                <a:lnTo>
                  <a:pt x="4872785" y="0"/>
                </a:lnTo>
              </a:path>
            </a:pathLst>
          </a:custGeom>
          <a:ln w="21361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4787297" y="9145731"/>
            <a:ext cx="1551305" cy="0"/>
          </a:xfrm>
          <a:custGeom>
            <a:avLst/>
            <a:gdLst/>
            <a:ahLst/>
            <a:cxnLst/>
            <a:rect l="l" t="t" r="r" b="b"/>
            <a:pathLst>
              <a:path w="1551304" h="0">
                <a:moveTo>
                  <a:pt x="0" y="0"/>
                </a:moveTo>
                <a:lnTo>
                  <a:pt x="1550986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074699" y="9911688"/>
            <a:ext cx="5483860" cy="0"/>
          </a:xfrm>
          <a:custGeom>
            <a:avLst/>
            <a:gdLst/>
            <a:ahLst/>
            <a:cxnLst/>
            <a:rect l="l" t="t" r="r" b="b"/>
            <a:pathLst>
              <a:path w="5483859" h="0">
                <a:moveTo>
                  <a:pt x="0" y="0"/>
                </a:moveTo>
                <a:lnTo>
                  <a:pt x="5483409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 txBox="1"/>
          <p:nvPr/>
        </p:nvSpPr>
        <p:spPr>
          <a:xfrm>
            <a:off x="1061649" y="1004521"/>
            <a:ext cx="2790190" cy="148780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2225">
              <a:lnSpc>
                <a:spcPct val="100000"/>
              </a:lnSpc>
              <a:spcBef>
                <a:spcPts val="100"/>
              </a:spcBef>
            </a:pP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Arwel</a:t>
            </a:r>
            <a:r>
              <a:rPr dirty="0" sz="1250" spc="3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D2D2D"/>
                </a:solidFill>
                <a:latin typeface="Arial"/>
                <a:cs typeface="Arial"/>
              </a:rPr>
              <a:t>has</a:t>
            </a:r>
            <a:r>
              <a:rPr dirty="0" sz="1250" spc="3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2D2D2D"/>
                </a:solidFill>
                <a:latin typeface="Arial"/>
                <a:cs typeface="Arial"/>
              </a:rPr>
              <a:t>2</a:t>
            </a:r>
            <a:r>
              <a:rPr dirty="0" sz="1600" spc="-17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D2D2D"/>
                </a:solidFill>
                <a:latin typeface="Arial"/>
                <a:cs typeface="Arial"/>
              </a:rPr>
              <a:t>cooks.</a:t>
            </a:r>
            <a:endParaRPr sz="1250">
              <a:latin typeface="Arial"/>
              <a:cs typeface="Arial"/>
            </a:endParaRPr>
          </a:p>
          <a:p>
            <a:pPr marL="12700" marR="964565" indent="2540">
              <a:lnSpc>
                <a:spcPct val="165100"/>
              </a:lnSpc>
              <a:spcBef>
                <a:spcPts val="50"/>
              </a:spcBef>
            </a:pPr>
            <a:r>
              <a:rPr dirty="0" sz="1250" spc="-55">
                <a:solidFill>
                  <a:srgbClr val="2D2D2D"/>
                </a:solidFill>
                <a:latin typeface="Arial"/>
                <a:cs typeface="Arial"/>
              </a:rPr>
              <a:t>Each</a:t>
            </a: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 cook</a:t>
            </a:r>
            <a:r>
              <a:rPr dirty="0" sz="1250" spc="2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-25">
                <a:solidFill>
                  <a:srgbClr val="2D2D2D"/>
                </a:solidFill>
                <a:latin typeface="Arial"/>
                <a:cs typeface="Arial"/>
              </a:rPr>
              <a:t>has</a:t>
            </a:r>
            <a:r>
              <a:rPr dirty="0" sz="1250" spc="-1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2D2D2D"/>
                </a:solidFill>
                <a:latin typeface="Arial"/>
                <a:cs typeface="Arial"/>
              </a:rPr>
              <a:t>3</a:t>
            </a:r>
            <a:r>
              <a:rPr dirty="0" sz="1600" spc="-10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D2D2D"/>
                </a:solidFill>
                <a:latin typeface="Arial"/>
                <a:cs typeface="Arial"/>
              </a:rPr>
              <a:t>helpers. </a:t>
            </a:r>
            <a:r>
              <a:rPr dirty="0" sz="1250" spc="-45">
                <a:solidFill>
                  <a:srgbClr val="2D2D2D"/>
                </a:solidFill>
                <a:latin typeface="Arial"/>
                <a:cs typeface="Arial"/>
              </a:rPr>
              <a:t>Each</a:t>
            </a:r>
            <a:r>
              <a:rPr dirty="0" sz="1250" spc="5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helper</a:t>
            </a:r>
            <a:r>
              <a:rPr dirty="0" sz="1250" spc="4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-20">
                <a:solidFill>
                  <a:srgbClr val="2D2D2D"/>
                </a:solidFill>
                <a:latin typeface="Arial"/>
                <a:cs typeface="Arial"/>
              </a:rPr>
              <a:t>has</a:t>
            </a:r>
            <a:r>
              <a:rPr dirty="0" sz="1250" spc="-1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650" b="1">
                <a:solidFill>
                  <a:srgbClr val="2D2D2D"/>
                </a:solidFill>
                <a:latin typeface="Arial"/>
                <a:cs typeface="Arial"/>
              </a:rPr>
              <a:t>4</a:t>
            </a:r>
            <a:r>
              <a:rPr dirty="0" sz="1650" spc="-150" b="1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D2D2D"/>
                </a:solidFill>
                <a:latin typeface="Arial"/>
                <a:cs typeface="Arial"/>
              </a:rPr>
              <a:t>pans.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0"/>
              </a:spcBef>
            </a:pPr>
            <a:endParaRPr sz="1250">
              <a:latin typeface="Arial"/>
              <a:cs typeface="Arial"/>
            </a:endParaRPr>
          </a:p>
          <a:p>
            <a:pPr marL="22225">
              <a:lnSpc>
                <a:spcPct val="100000"/>
              </a:lnSpc>
              <a:spcBef>
                <a:spcPts val="5"/>
              </a:spcBef>
            </a:pP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Altogether,</a:t>
            </a:r>
            <a:r>
              <a:rPr dirty="0" sz="1250" spc="2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55">
                <a:solidFill>
                  <a:srgbClr val="2D2D2D"/>
                </a:solidFill>
                <a:latin typeface="Arial"/>
                <a:cs typeface="Arial"/>
              </a:rPr>
              <a:t>how</a:t>
            </a:r>
            <a:r>
              <a:rPr dirty="0" sz="1250" spc="3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many</a:t>
            </a:r>
            <a:r>
              <a:rPr dirty="0" sz="1250" spc="6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pans</a:t>
            </a:r>
            <a:r>
              <a:rPr dirty="0" sz="1250" spc="2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D2D2D"/>
                </a:solidFill>
                <a:latin typeface="Arial"/>
                <a:cs typeface="Arial"/>
              </a:rPr>
              <a:t>are</a:t>
            </a:r>
            <a:r>
              <a:rPr dirty="0" sz="1250" spc="-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D2D2D"/>
                </a:solidFill>
                <a:latin typeface="Arial"/>
                <a:cs typeface="Arial"/>
              </a:rPr>
              <a:t>there?</a:t>
            </a:r>
            <a:endParaRPr sz="125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6249190" y="4519469"/>
            <a:ext cx="31115" cy="0"/>
          </a:xfrm>
          <a:custGeom>
            <a:avLst/>
            <a:gdLst/>
            <a:ahLst/>
            <a:cxnLst/>
            <a:rect l="l" t="t" r="r" b="b"/>
            <a:pathLst>
              <a:path w="31114" h="0">
                <a:moveTo>
                  <a:pt x="0" y="0"/>
                </a:moveTo>
                <a:lnTo>
                  <a:pt x="30531" y="0"/>
                </a:lnTo>
              </a:path>
            </a:pathLst>
          </a:custGeom>
          <a:ln w="12715">
            <a:solidFill>
              <a:srgbClr val="BC6B7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 txBox="1"/>
          <p:nvPr/>
        </p:nvSpPr>
        <p:spPr>
          <a:xfrm>
            <a:off x="4774597" y="3877372"/>
            <a:ext cx="1581785" cy="7810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124585" algn="l"/>
              </a:tabLst>
            </a:pPr>
            <a:r>
              <a:rPr dirty="0" u="heavy" sz="1450">
                <a:solidFill>
                  <a:srgbClr val="2D2D2D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	</a:t>
            </a:r>
            <a:r>
              <a:rPr dirty="0" u="heavy" sz="1450" spc="-95">
                <a:solidFill>
                  <a:srgbClr val="2D2D2D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pans</a:t>
            </a:r>
            <a:r>
              <a:rPr dirty="0" u="heavy" sz="4950" spc="-95">
                <a:solidFill>
                  <a:srgbClr val="BC6B74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</a:t>
            </a:r>
            <a:endParaRPr sz="495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060091" y="5367073"/>
            <a:ext cx="5281295" cy="1443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7780">
              <a:lnSpc>
                <a:spcPct val="100000"/>
              </a:lnSpc>
              <a:spcBef>
                <a:spcPts val="100"/>
              </a:spcBef>
            </a:pP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Arwel</a:t>
            </a:r>
            <a:r>
              <a:rPr dirty="0" sz="1250" spc="5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-20">
                <a:solidFill>
                  <a:srgbClr val="2D2D2D"/>
                </a:solidFill>
                <a:latin typeface="Arial"/>
                <a:cs typeface="Arial"/>
              </a:rPr>
              <a:t>leaves</a:t>
            </a:r>
            <a:r>
              <a:rPr dirty="0" sz="1250" spc="4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at</a:t>
            </a:r>
            <a:r>
              <a:rPr dirty="0" sz="1250" spc="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40">
                <a:solidFill>
                  <a:srgbClr val="2D2D2D"/>
                </a:solidFill>
                <a:latin typeface="Arial"/>
                <a:cs typeface="Arial"/>
              </a:rPr>
              <a:t>8am.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250">
              <a:latin typeface="Arial"/>
              <a:cs typeface="Arial"/>
            </a:endParaRPr>
          </a:p>
          <a:p>
            <a:pPr marL="478155" indent="-231140">
              <a:lnSpc>
                <a:spcPct val="100000"/>
              </a:lnSpc>
              <a:buChar char="•"/>
              <a:tabLst>
                <a:tab pos="478155" algn="l"/>
              </a:tabLst>
            </a:pPr>
            <a:r>
              <a:rPr dirty="0" sz="1250" spc="-40">
                <a:solidFill>
                  <a:srgbClr val="2D2D2D"/>
                </a:solidFill>
                <a:latin typeface="Arial"/>
                <a:cs typeface="Arial"/>
              </a:rPr>
              <a:t>Each</a:t>
            </a:r>
            <a:r>
              <a:rPr dirty="0" sz="1250" spc="2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hour</a:t>
            </a:r>
            <a:r>
              <a:rPr dirty="0" sz="1250" spc="50">
                <a:solidFill>
                  <a:srgbClr val="2D2D2D"/>
                </a:solidFill>
                <a:latin typeface="Arial"/>
                <a:cs typeface="Arial"/>
              </a:rPr>
              <a:t> he</a:t>
            </a:r>
            <a:r>
              <a:rPr dirty="0" sz="1250" spc="-6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travels</a:t>
            </a:r>
            <a:r>
              <a:rPr dirty="0" sz="1250" spc="12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500">
                <a:solidFill>
                  <a:srgbClr val="2D2D2D"/>
                </a:solidFill>
                <a:latin typeface="Arial"/>
                <a:cs typeface="Arial"/>
              </a:rPr>
              <a:t>5</a:t>
            </a:r>
            <a:r>
              <a:rPr dirty="0" sz="1500" spc="5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D2D2D"/>
                </a:solidFill>
                <a:latin typeface="Arial"/>
                <a:cs typeface="Arial"/>
              </a:rPr>
              <a:t>miles.</a:t>
            </a:r>
            <a:endParaRPr sz="1250">
              <a:latin typeface="Arial"/>
              <a:cs typeface="Arial"/>
            </a:endParaRPr>
          </a:p>
          <a:p>
            <a:pPr marL="476250" indent="-229235">
              <a:lnSpc>
                <a:spcPct val="100000"/>
              </a:lnSpc>
              <a:spcBef>
                <a:spcPts val="1320"/>
              </a:spcBef>
              <a:buChar char="•"/>
              <a:tabLst>
                <a:tab pos="476250" algn="l"/>
              </a:tabLst>
            </a:pP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Gwen's</a:t>
            </a:r>
            <a:r>
              <a:rPr dirty="0" sz="1250" spc="-1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palace</a:t>
            </a:r>
            <a:r>
              <a:rPr dirty="0" sz="1250" spc="1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is</a:t>
            </a:r>
            <a:r>
              <a:rPr dirty="0" sz="1250" spc="-6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2D2D2D"/>
                </a:solidFill>
                <a:latin typeface="Arial"/>
                <a:cs typeface="Arial"/>
              </a:rPr>
              <a:t>30</a:t>
            </a:r>
            <a:r>
              <a:rPr dirty="0" sz="1600" spc="-20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miles</a:t>
            </a:r>
            <a:r>
              <a:rPr dirty="0" sz="1250" spc="-3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D2D2D"/>
                </a:solidFill>
                <a:latin typeface="Arial"/>
                <a:cs typeface="Arial"/>
              </a:rPr>
              <a:t>away.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15"/>
              </a:spcBef>
            </a:pPr>
            <a:endParaRPr sz="12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Without</a:t>
            </a:r>
            <a:r>
              <a:rPr dirty="0" sz="1250" spc="10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the</a:t>
            </a:r>
            <a:r>
              <a:rPr dirty="0" sz="1250" spc="10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D2D2D"/>
                </a:solidFill>
                <a:latin typeface="Arial"/>
                <a:cs typeface="Arial"/>
              </a:rPr>
              <a:t>raven's</a:t>
            </a:r>
            <a:r>
              <a:rPr dirty="0" sz="1250" spc="8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help,</a:t>
            </a:r>
            <a:r>
              <a:rPr dirty="0" sz="1250" spc="-7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at</a:t>
            </a:r>
            <a:r>
              <a:rPr dirty="0" sz="1250" spc="5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what</a:t>
            </a:r>
            <a:r>
              <a:rPr dirty="0" sz="1250" spc="7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60">
                <a:solidFill>
                  <a:srgbClr val="2D2D2D"/>
                </a:solidFill>
                <a:latin typeface="Arial"/>
                <a:cs typeface="Arial"/>
              </a:rPr>
              <a:t>time</a:t>
            </a:r>
            <a:r>
              <a:rPr dirty="0" sz="1250" spc="10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would</a:t>
            </a:r>
            <a:r>
              <a:rPr dirty="0" sz="1250" spc="6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50">
                <a:solidFill>
                  <a:srgbClr val="2D2D2D"/>
                </a:solidFill>
                <a:latin typeface="Arial"/>
                <a:cs typeface="Arial"/>
              </a:rPr>
              <a:t>he</a:t>
            </a:r>
            <a:r>
              <a:rPr dirty="0" sz="1250" spc="-2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arrive</a:t>
            </a:r>
            <a:r>
              <a:rPr dirty="0" sz="1250" spc="5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at</a:t>
            </a:r>
            <a:r>
              <a:rPr dirty="0" sz="1250" spc="-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Gwen's</a:t>
            </a:r>
            <a:r>
              <a:rPr dirty="0" sz="1250" spc="114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D2D2D"/>
                </a:solidFill>
                <a:latin typeface="Arial"/>
                <a:cs typeface="Arial"/>
              </a:rPr>
              <a:t>palace?</a:t>
            </a:r>
            <a:endParaRPr sz="125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323695" y="9334186"/>
            <a:ext cx="3068320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054985" algn="l"/>
              </a:tabLst>
            </a:pP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He would arrive at</a:t>
            </a:r>
            <a:r>
              <a:rPr dirty="0" sz="1250" spc="400">
                <a:solidFill>
                  <a:srgbClr val="2D2D2D"/>
                </a:solidFill>
                <a:latin typeface="Arial"/>
                <a:cs typeface="Arial"/>
              </a:rPr>
              <a:t>  </a:t>
            </a:r>
            <a:r>
              <a:rPr dirty="0" u="heavy" sz="1250">
                <a:solidFill>
                  <a:srgbClr val="2D2D2D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endParaRPr sz="125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629616" y="4115144"/>
            <a:ext cx="299720" cy="605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00" spc="-50">
                <a:solidFill>
                  <a:srgbClr val="606262"/>
                </a:solidFill>
                <a:latin typeface="Arial"/>
                <a:cs typeface="Arial"/>
              </a:rPr>
              <a:t>0</a:t>
            </a:r>
            <a:endParaRPr sz="38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887888" y="4606965"/>
            <a:ext cx="150495" cy="132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-25">
                <a:solidFill>
                  <a:srgbClr val="2D2D2D"/>
                </a:solidFill>
                <a:latin typeface="Arial"/>
                <a:cs typeface="Arial"/>
              </a:rPr>
              <a:t>2m</a:t>
            </a:r>
            <a:endParaRPr sz="7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620456" y="9141170"/>
            <a:ext cx="302895" cy="605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00" spc="10">
                <a:solidFill>
                  <a:srgbClr val="606262"/>
                </a:solidFill>
                <a:latin typeface="Arial"/>
                <a:cs typeface="Arial"/>
              </a:rPr>
              <a:t>0</a:t>
            </a:r>
            <a:endParaRPr sz="38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881782" y="9632991"/>
            <a:ext cx="150495" cy="132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-25">
                <a:solidFill>
                  <a:srgbClr val="3F3F3F"/>
                </a:solidFill>
                <a:latin typeface="Arial"/>
                <a:cs typeface="Arial"/>
              </a:rPr>
              <a:t>2m</a:t>
            </a:r>
            <a:endParaRPr sz="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55259" y="2679340"/>
            <a:ext cx="1001424" cy="61032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50274" y="3021122"/>
            <a:ext cx="1233461" cy="1232856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601260" y="3448349"/>
            <a:ext cx="1209036" cy="2245995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631383" y="2166668"/>
            <a:ext cx="67168" cy="2270408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86911" y="6914994"/>
            <a:ext cx="573987" cy="659150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619171" y="4852097"/>
            <a:ext cx="61062" cy="537085"/>
          </a:xfrm>
          <a:prstGeom prst="rect">
            <a:avLst/>
          </a:prstGeom>
        </p:spPr>
      </p:pic>
      <p:sp>
        <p:nvSpPr>
          <p:cNvPr id="8" name="object 8"/>
          <p:cNvSpPr/>
          <p:nvPr/>
        </p:nvSpPr>
        <p:spPr>
          <a:xfrm>
            <a:off x="1062486" y="7330015"/>
            <a:ext cx="0" cy="2514600"/>
          </a:xfrm>
          <a:custGeom>
            <a:avLst/>
            <a:gdLst/>
            <a:ahLst/>
            <a:cxnLst/>
            <a:rect l="l" t="t" r="r" b="b"/>
            <a:pathLst>
              <a:path w="0" h="2514600">
                <a:moveTo>
                  <a:pt x="0" y="2514538"/>
                </a:moveTo>
                <a:lnTo>
                  <a:pt x="0" y="0"/>
                </a:lnTo>
              </a:path>
            </a:pathLst>
          </a:custGeom>
          <a:ln w="244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6497046" y="4852096"/>
            <a:ext cx="0" cy="805815"/>
          </a:xfrm>
          <a:custGeom>
            <a:avLst/>
            <a:gdLst/>
            <a:ahLst/>
            <a:cxnLst/>
            <a:rect l="l" t="t" r="r" b="b"/>
            <a:pathLst>
              <a:path w="0" h="805814">
                <a:moveTo>
                  <a:pt x="0" y="805628"/>
                </a:moveTo>
                <a:lnTo>
                  <a:pt x="0" y="0"/>
                </a:lnTo>
              </a:path>
            </a:pathLst>
          </a:custGeom>
          <a:ln w="122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6506206" y="6805135"/>
            <a:ext cx="0" cy="3039745"/>
          </a:xfrm>
          <a:custGeom>
            <a:avLst/>
            <a:gdLst/>
            <a:ahLst/>
            <a:cxnLst/>
            <a:rect l="l" t="t" r="r" b="b"/>
            <a:pathLst>
              <a:path w="0" h="3039745">
                <a:moveTo>
                  <a:pt x="0" y="3039417"/>
                </a:moveTo>
                <a:lnTo>
                  <a:pt x="0" y="0"/>
                </a:lnTo>
              </a:path>
            </a:pathLst>
          </a:custGeom>
          <a:ln w="244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6634437" y="5389182"/>
            <a:ext cx="0" cy="610870"/>
          </a:xfrm>
          <a:custGeom>
            <a:avLst/>
            <a:gdLst/>
            <a:ahLst/>
            <a:cxnLst/>
            <a:rect l="l" t="t" r="r" b="b"/>
            <a:pathLst>
              <a:path w="0" h="610870">
                <a:moveTo>
                  <a:pt x="0" y="610324"/>
                </a:moveTo>
                <a:lnTo>
                  <a:pt x="0" y="0"/>
                </a:lnTo>
              </a:path>
            </a:pathLst>
          </a:custGeom>
          <a:ln w="9159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6661915" y="1275592"/>
            <a:ext cx="0" cy="891540"/>
          </a:xfrm>
          <a:custGeom>
            <a:avLst/>
            <a:gdLst/>
            <a:ahLst/>
            <a:cxnLst/>
            <a:rect l="l" t="t" r="r" b="b"/>
            <a:pathLst>
              <a:path w="0" h="891539">
                <a:moveTo>
                  <a:pt x="0" y="891074"/>
                </a:moveTo>
                <a:lnTo>
                  <a:pt x="0" y="0"/>
                </a:lnTo>
              </a:path>
            </a:pathLst>
          </a:custGeom>
          <a:ln w="9159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3175248" y="5676034"/>
            <a:ext cx="1014094" cy="0"/>
          </a:xfrm>
          <a:custGeom>
            <a:avLst/>
            <a:gdLst/>
            <a:ahLst/>
            <a:cxnLst/>
            <a:rect l="l" t="t" r="r" b="b"/>
            <a:pathLst>
              <a:path w="1014095" h="0">
                <a:moveTo>
                  <a:pt x="0" y="0"/>
                </a:moveTo>
                <a:lnTo>
                  <a:pt x="1013637" y="0"/>
                </a:lnTo>
              </a:path>
            </a:pathLst>
          </a:custGeom>
          <a:ln w="915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050274" y="6814290"/>
            <a:ext cx="5483860" cy="0"/>
          </a:xfrm>
          <a:custGeom>
            <a:avLst/>
            <a:gdLst/>
            <a:ahLst/>
            <a:cxnLst/>
            <a:rect l="l" t="t" r="r" b="b"/>
            <a:pathLst>
              <a:path w="5483859" h="0">
                <a:moveTo>
                  <a:pt x="0" y="0"/>
                </a:moveTo>
                <a:lnTo>
                  <a:pt x="5483409" y="0"/>
                </a:lnTo>
              </a:path>
            </a:pathLst>
          </a:custGeom>
          <a:ln w="21361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4762872" y="9060285"/>
            <a:ext cx="1551305" cy="0"/>
          </a:xfrm>
          <a:custGeom>
            <a:avLst/>
            <a:gdLst/>
            <a:ahLst/>
            <a:cxnLst/>
            <a:rect l="l" t="t" r="r" b="b"/>
            <a:pathLst>
              <a:path w="1551304" h="0">
                <a:moveTo>
                  <a:pt x="0" y="0"/>
                </a:moveTo>
                <a:lnTo>
                  <a:pt x="1550986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038062" y="9823191"/>
            <a:ext cx="5483860" cy="0"/>
          </a:xfrm>
          <a:custGeom>
            <a:avLst/>
            <a:gdLst/>
            <a:ahLst/>
            <a:cxnLst/>
            <a:rect l="l" t="t" r="r" b="b"/>
            <a:pathLst>
              <a:path w="5483859" h="0">
                <a:moveTo>
                  <a:pt x="0" y="0"/>
                </a:moveTo>
                <a:lnTo>
                  <a:pt x="5483409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 txBox="1"/>
          <p:nvPr/>
        </p:nvSpPr>
        <p:spPr>
          <a:xfrm>
            <a:off x="1043076" y="997147"/>
            <a:ext cx="2820670" cy="16687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8575">
              <a:lnSpc>
                <a:spcPct val="100000"/>
              </a:lnSpc>
              <a:spcBef>
                <a:spcPts val="100"/>
              </a:spcBef>
            </a:pP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Arwel</a:t>
            </a:r>
            <a:r>
              <a:rPr dirty="0" sz="1250" spc="4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25">
                <a:solidFill>
                  <a:srgbClr val="313131"/>
                </a:solidFill>
                <a:latin typeface="Arial"/>
                <a:cs typeface="Arial"/>
              </a:rPr>
              <a:t>leaves</a:t>
            </a:r>
            <a:r>
              <a:rPr dirty="0" sz="1250" spc="4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at</a:t>
            </a:r>
            <a:r>
              <a:rPr dirty="0" sz="1250" spc="1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40">
                <a:solidFill>
                  <a:srgbClr val="313131"/>
                </a:solidFill>
                <a:latin typeface="Arial"/>
                <a:cs typeface="Arial"/>
              </a:rPr>
              <a:t>8am.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250">
              <a:latin typeface="Arial"/>
              <a:cs typeface="Arial"/>
            </a:endParaRPr>
          </a:p>
          <a:p>
            <a:pPr marL="488950" indent="-234315">
              <a:lnSpc>
                <a:spcPct val="100000"/>
              </a:lnSpc>
              <a:buChar char="•"/>
              <a:tabLst>
                <a:tab pos="488950" algn="l"/>
              </a:tabLst>
            </a:pPr>
            <a:r>
              <a:rPr dirty="0" sz="1250" spc="-50">
                <a:solidFill>
                  <a:srgbClr val="313131"/>
                </a:solidFill>
                <a:latin typeface="Arial"/>
                <a:cs typeface="Arial"/>
              </a:rPr>
              <a:t>Each</a:t>
            </a:r>
            <a:r>
              <a:rPr dirty="0" sz="1250" spc="4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hour</a:t>
            </a:r>
            <a:r>
              <a:rPr dirty="0" sz="1250" spc="6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50">
                <a:solidFill>
                  <a:srgbClr val="313131"/>
                </a:solidFill>
                <a:latin typeface="Arial"/>
                <a:cs typeface="Arial"/>
              </a:rPr>
              <a:t>he</a:t>
            </a:r>
            <a:r>
              <a:rPr dirty="0" sz="1250" spc="-6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travels</a:t>
            </a:r>
            <a:r>
              <a:rPr dirty="0" sz="1250" spc="3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500">
                <a:solidFill>
                  <a:srgbClr val="313131"/>
                </a:solidFill>
                <a:latin typeface="Arial"/>
                <a:cs typeface="Arial"/>
              </a:rPr>
              <a:t>5</a:t>
            </a:r>
            <a:r>
              <a:rPr dirty="0" sz="1500" spc="-2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313131"/>
                </a:solidFill>
                <a:latin typeface="Arial"/>
                <a:cs typeface="Arial"/>
              </a:rPr>
              <a:t>miles.</a:t>
            </a:r>
            <a:endParaRPr sz="1250">
              <a:latin typeface="Arial"/>
              <a:cs typeface="Arial"/>
            </a:endParaRPr>
          </a:p>
          <a:p>
            <a:pPr marL="483870" indent="-229235">
              <a:lnSpc>
                <a:spcPct val="100000"/>
              </a:lnSpc>
              <a:spcBef>
                <a:spcPts val="1320"/>
              </a:spcBef>
              <a:buChar char="•"/>
              <a:tabLst>
                <a:tab pos="483870" algn="l"/>
              </a:tabLst>
            </a:pPr>
            <a:r>
              <a:rPr dirty="0" sz="1250" spc="-10">
                <a:solidFill>
                  <a:srgbClr val="313131"/>
                </a:solidFill>
                <a:latin typeface="Arial"/>
                <a:cs typeface="Arial"/>
              </a:rPr>
              <a:t>Gwen's</a:t>
            </a:r>
            <a:r>
              <a:rPr dirty="0" sz="1250" spc="3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palace</a:t>
            </a:r>
            <a:r>
              <a:rPr dirty="0" sz="1250" spc="-2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is</a:t>
            </a:r>
            <a:r>
              <a:rPr dirty="0" sz="1250" spc="-3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313131"/>
                </a:solidFill>
                <a:latin typeface="Arial"/>
                <a:cs typeface="Arial"/>
              </a:rPr>
              <a:t>30</a:t>
            </a:r>
            <a:r>
              <a:rPr dirty="0" sz="1600" spc="-15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miles</a:t>
            </a:r>
            <a:r>
              <a:rPr dirty="0" sz="1250" spc="-5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313131"/>
                </a:solidFill>
                <a:latin typeface="Arial"/>
                <a:cs typeface="Arial"/>
              </a:rPr>
              <a:t>away.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5"/>
              </a:spcBef>
            </a:pPr>
            <a:endParaRPr sz="12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The</a:t>
            </a:r>
            <a:r>
              <a:rPr dirty="0" sz="1250" spc="-5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raven</a:t>
            </a:r>
            <a:r>
              <a:rPr dirty="0" sz="1250" spc="-1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313131"/>
                </a:solidFill>
                <a:latin typeface="Arial"/>
                <a:cs typeface="Arial"/>
              </a:rPr>
              <a:t>helps!</a:t>
            </a:r>
            <a:endParaRPr sz="125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376439" y="3129215"/>
            <a:ext cx="88265" cy="2470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50" spc="-50">
                <a:solidFill>
                  <a:srgbClr val="666666"/>
                </a:solidFill>
                <a:latin typeface="Times New Roman"/>
                <a:cs typeface="Times New Roman"/>
              </a:rPr>
              <a:t>(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752093" y="2651800"/>
            <a:ext cx="3678554" cy="640080"/>
          </a:xfrm>
          <a:prstGeom prst="rect">
            <a:avLst/>
          </a:prstGeom>
        </p:spPr>
        <p:txBody>
          <a:bodyPr wrap="square" lIns="0" tIns="45720" rIns="0" bIns="0" rtlCol="0" vert="horz">
            <a:spAutoFit/>
          </a:bodyPr>
          <a:lstStyle/>
          <a:p>
            <a:pPr marL="24130">
              <a:lnSpc>
                <a:spcPct val="100000"/>
              </a:lnSpc>
              <a:spcBef>
                <a:spcPts val="360"/>
              </a:spcBef>
            </a:pP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When</a:t>
            </a:r>
            <a:r>
              <a:rPr dirty="0" sz="1250" spc="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50">
                <a:solidFill>
                  <a:srgbClr val="313131"/>
                </a:solidFill>
                <a:latin typeface="Arial"/>
                <a:cs typeface="Arial"/>
              </a:rPr>
              <a:t>you</a:t>
            </a:r>
            <a:r>
              <a:rPr dirty="0" sz="1250" spc="-4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call</a:t>
            </a:r>
            <a:r>
              <a:rPr dirty="0" sz="1250" spc="-2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55">
                <a:solidFill>
                  <a:srgbClr val="313131"/>
                </a:solidFill>
                <a:latin typeface="Arial"/>
                <a:cs typeface="Arial"/>
              </a:rPr>
              <a:t>me</a:t>
            </a:r>
            <a:r>
              <a:rPr dirty="0" sz="1250" spc="-4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dirty="0" sz="1250" spc="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will</a:t>
            </a:r>
            <a:r>
              <a:rPr dirty="0" sz="1250" spc="-5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350" b="1">
                <a:solidFill>
                  <a:srgbClr val="313131"/>
                </a:solidFill>
                <a:latin typeface="Arial"/>
                <a:cs typeface="Arial"/>
              </a:rPr>
              <a:t>double</a:t>
            </a:r>
            <a:r>
              <a:rPr dirty="0" sz="1350" spc="5" b="1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the</a:t>
            </a:r>
            <a:r>
              <a:rPr dirty="0" sz="1250" spc="21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distance</a:t>
            </a:r>
            <a:r>
              <a:rPr dirty="0" sz="1250" spc="3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you</a:t>
            </a:r>
            <a:r>
              <a:rPr dirty="0" sz="1250" spc="409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2450" spc="-1140">
                <a:solidFill>
                  <a:srgbClr val="D6D6D6"/>
                </a:solidFill>
                <a:latin typeface="Arial"/>
                <a:cs typeface="Arial"/>
              </a:rPr>
              <a:t>1</a:t>
            </a:r>
            <a:endParaRPr sz="24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have</a:t>
            </a:r>
            <a:r>
              <a:rPr dirty="0" sz="1250" spc="-4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already</a:t>
            </a:r>
            <a:r>
              <a:rPr dirty="0" sz="1250" spc="-2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313131"/>
                </a:solidFill>
                <a:latin typeface="Arial"/>
                <a:cs typeface="Arial"/>
              </a:rPr>
              <a:t>travelled.</a:t>
            </a:r>
            <a:endParaRPr sz="125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817881" y="4116925"/>
            <a:ext cx="739140" cy="1860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50" spc="270">
                <a:solidFill>
                  <a:srgbClr val="313131"/>
                </a:solidFill>
                <a:latin typeface="Arial"/>
                <a:cs typeface="Arial"/>
              </a:rPr>
              <a:t>------</a:t>
            </a:r>
            <a:r>
              <a:rPr dirty="0" sz="1050" spc="760">
                <a:solidFill>
                  <a:srgbClr val="313131"/>
                </a:solidFill>
                <a:latin typeface="Arial"/>
                <a:cs typeface="Arial"/>
              </a:rPr>
              <a:t>►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3825359" y="5257322"/>
            <a:ext cx="1586230" cy="182880"/>
            <a:chOff x="3825359" y="5257322"/>
            <a:chExt cx="1586230" cy="182880"/>
          </a:xfrm>
        </p:grpSpPr>
        <p:sp>
          <p:nvSpPr>
            <p:cNvPr id="22" name="object 22"/>
            <p:cNvSpPr/>
            <p:nvPr/>
          </p:nvSpPr>
          <p:spPr>
            <a:xfrm>
              <a:off x="3825359" y="5266277"/>
              <a:ext cx="969010" cy="76835"/>
            </a:xfrm>
            <a:custGeom>
              <a:avLst/>
              <a:gdLst/>
              <a:ahLst/>
              <a:cxnLst/>
              <a:rect l="l" t="t" r="r" b="b"/>
              <a:pathLst>
                <a:path w="969010" h="76835">
                  <a:moveTo>
                    <a:pt x="0" y="0"/>
                  </a:moveTo>
                  <a:lnTo>
                    <a:pt x="363975" y="0"/>
                  </a:lnTo>
                </a:path>
                <a:path w="969010" h="76835">
                  <a:moveTo>
                    <a:pt x="302260" y="36620"/>
                  </a:moveTo>
                  <a:lnTo>
                    <a:pt x="666235" y="36620"/>
                  </a:lnTo>
                </a:path>
                <a:path w="969010" h="76835">
                  <a:moveTo>
                    <a:pt x="604518" y="76291"/>
                  </a:moveTo>
                  <a:lnTo>
                    <a:pt x="968493" y="76291"/>
                  </a:lnTo>
                </a:path>
              </a:pathLst>
            </a:custGeom>
            <a:ln w="17911">
              <a:solidFill>
                <a:srgbClr val="303030"/>
              </a:solidFill>
              <a:prstDash val="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4734007" y="5381511"/>
              <a:ext cx="432434" cy="0"/>
            </a:xfrm>
            <a:custGeom>
              <a:avLst/>
              <a:gdLst/>
              <a:ahLst/>
              <a:cxnLst/>
              <a:rect l="l" t="t" r="r" b="b"/>
              <a:pathLst>
                <a:path w="432435" h="0">
                  <a:moveTo>
                    <a:pt x="0" y="0"/>
                  </a:moveTo>
                  <a:lnTo>
                    <a:pt x="432220" y="0"/>
                  </a:lnTo>
                </a:path>
              </a:pathLst>
            </a:custGeom>
            <a:ln w="21270">
              <a:solidFill>
                <a:srgbClr val="303030"/>
              </a:solidFill>
              <a:prstDash val="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5037450" y="5431066"/>
              <a:ext cx="374650" cy="0"/>
            </a:xfrm>
            <a:custGeom>
              <a:avLst/>
              <a:gdLst/>
              <a:ahLst/>
              <a:cxnLst/>
              <a:rect l="l" t="t" r="r" b="b"/>
              <a:pathLst>
                <a:path w="374650" h="0">
                  <a:moveTo>
                    <a:pt x="0" y="0"/>
                  </a:moveTo>
                  <a:lnTo>
                    <a:pt x="374141" y="0"/>
                  </a:lnTo>
                </a:path>
              </a:pathLst>
            </a:custGeom>
            <a:ln w="17911">
              <a:solidFill>
                <a:srgbClr val="303030"/>
              </a:solidFill>
              <a:prstDash val="dash"/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5" name="object 25"/>
          <p:cNvSpPr txBox="1"/>
          <p:nvPr/>
        </p:nvSpPr>
        <p:spPr>
          <a:xfrm>
            <a:off x="5405512" y="5026055"/>
            <a:ext cx="199390" cy="5594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500" spc="-445">
                <a:solidFill>
                  <a:srgbClr val="666666"/>
                </a:solidFill>
                <a:latin typeface="Times New Roman"/>
                <a:cs typeface="Times New Roman"/>
              </a:rPr>
              <a:t>...</a:t>
            </a:r>
            <a:endParaRPr sz="35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034764" y="6081154"/>
            <a:ext cx="3184525" cy="6254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5240">
              <a:lnSpc>
                <a:spcPct val="100000"/>
              </a:lnSpc>
              <a:spcBef>
                <a:spcPts val="100"/>
              </a:spcBef>
            </a:pP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Arwel</a:t>
            </a:r>
            <a:r>
              <a:rPr dirty="0" sz="1250" spc="9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wants</a:t>
            </a:r>
            <a:r>
              <a:rPr dirty="0" sz="1250" spc="3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to</a:t>
            </a:r>
            <a:r>
              <a:rPr dirty="0" sz="1250" spc="23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arrive</a:t>
            </a:r>
            <a:r>
              <a:rPr dirty="0" sz="1250" spc="-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60">
                <a:solidFill>
                  <a:srgbClr val="313131"/>
                </a:solidFill>
                <a:latin typeface="Arial"/>
                <a:cs typeface="Arial"/>
              </a:rPr>
              <a:t>as</a:t>
            </a:r>
            <a:r>
              <a:rPr dirty="0" sz="1250" spc="4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quickly</a:t>
            </a:r>
            <a:r>
              <a:rPr dirty="0" sz="1250" spc="6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60">
                <a:solidFill>
                  <a:srgbClr val="313131"/>
                </a:solidFill>
                <a:latin typeface="Arial"/>
                <a:cs typeface="Arial"/>
              </a:rPr>
              <a:t>as</a:t>
            </a:r>
            <a:r>
              <a:rPr dirty="0" sz="1250" spc="2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313131"/>
                </a:solidFill>
                <a:latin typeface="Arial"/>
                <a:cs typeface="Arial"/>
              </a:rPr>
              <a:t>possible.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80"/>
              </a:spcBef>
            </a:pPr>
            <a:endParaRPr sz="12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At</a:t>
            </a:r>
            <a:r>
              <a:rPr dirty="0" sz="1250" spc="3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what</a:t>
            </a:r>
            <a:r>
              <a:rPr dirty="0" sz="1250" spc="1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55">
                <a:solidFill>
                  <a:srgbClr val="313131"/>
                </a:solidFill>
                <a:latin typeface="Arial"/>
                <a:cs typeface="Arial"/>
              </a:rPr>
              <a:t>time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 should</a:t>
            </a:r>
            <a:r>
              <a:rPr dirty="0" sz="1250" spc="5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50">
                <a:solidFill>
                  <a:srgbClr val="313131"/>
                </a:solidFill>
                <a:latin typeface="Arial"/>
                <a:cs typeface="Arial"/>
              </a:rPr>
              <a:t>he</a:t>
            </a:r>
            <a:r>
              <a:rPr dirty="0" sz="1250" spc="-2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call</a:t>
            </a:r>
            <a:r>
              <a:rPr dirty="0" sz="1250" spc="4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the</a:t>
            </a:r>
            <a:r>
              <a:rPr dirty="0" sz="1250" spc="19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313131"/>
                </a:solidFill>
                <a:latin typeface="Arial"/>
                <a:cs typeface="Arial"/>
              </a:rPr>
              <a:t>raven?</a:t>
            </a:r>
            <a:endParaRPr sz="125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074699" y="9242636"/>
            <a:ext cx="5419725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368550">
              <a:lnSpc>
                <a:spcPct val="100000"/>
              </a:lnSpc>
              <a:spcBef>
                <a:spcPts val="100"/>
              </a:spcBef>
              <a:tabLst>
                <a:tab pos="5267325" algn="l"/>
              </a:tabLst>
            </a:pPr>
            <a:r>
              <a:rPr dirty="0" sz="1250">
                <a:solidFill>
                  <a:srgbClr val="313131"/>
                </a:solidFill>
                <a:latin typeface="Arial"/>
                <a:cs typeface="Arial"/>
              </a:rPr>
              <a:t>He should call at</a:t>
            </a:r>
            <a:r>
              <a:rPr dirty="0" sz="1250" spc="57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u="heavy" sz="1250">
                <a:solidFill>
                  <a:srgbClr val="313131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endParaRPr sz="125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6714132" y="9046316"/>
            <a:ext cx="325120" cy="6134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50" spc="160">
                <a:solidFill>
                  <a:srgbClr val="666666"/>
                </a:solidFill>
                <a:latin typeface="Arial"/>
                <a:cs typeface="Arial"/>
              </a:rPr>
              <a:t>0</a:t>
            </a:r>
            <a:endParaRPr sz="385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851430" y="9550851"/>
            <a:ext cx="144145" cy="125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-25">
                <a:solidFill>
                  <a:srgbClr val="313131"/>
                </a:solidFill>
                <a:latin typeface="Arial"/>
                <a:cs typeface="Arial"/>
              </a:rPr>
              <a:t>2m</a:t>
            </a:r>
            <a:endParaRPr sz="65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713897" y="9900770"/>
            <a:ext cx="321945" cy="1555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50" spc="-80">
                <a:solidFill>
                  <a:srgbClr val="313131"/>
                </a:solidFill>
                <a:latin typeface="Arial"/>
                <a:cs typeface="Arial"/>
              </a:rPr>
              <a:t>TOTAL</a:t>
            </a:r>
            <a:endParaRPr sz="85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455732" y="9868474"/>
            <a:ext cx="368935" cy="7581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800" spc="-50">
                <a:solidFill>
                  <a:srgbClr val="666666"/>
                </a:solidFill>
                <a:latin typeface="Arial"/>
                <a:cs typeface="Arial"/>
              </a:rPr>
              <a:t>0</a:t>
            </a:r>
            <a:endParaRPr sz="4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18949" y="1507516"/>
            <a:ext cx="427437" cy="695770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969060" y="4961956"/>
            <a:ext cx="146549" cy="488259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494197" y="4412663"/>
            <a:ext cx="512924" cy="1452573"/>
          </a:xfrm>
          <a:prstGeom prst="rect">
            <a:avLst/>
          </a:prstGeom>
        </p:spPr>
      </p:pic>
      <p:grpSp>
        <p:nvGrpSpPr>
          <p:cNvPr id="5" name="object 5"/>
          <p:cNvGrpSpPr/>
          <p:nvPr/>
        </p:nvGrpSpPr>
        <p:grpSpPr>
          <a:xfrm>
            <a:off x="989212" y="7330016"/>
            <a:ext cx="647700" cy="2502535"/>
            <a:chOff x="989212" y="7330016"/>
            <a:chExt cx="647700" cy="2502535"/>
          </a:xfrm>
        </p:grpSpPr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89212" y="7330016"/>
              <a:ext cx="647262" cy="817835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1050274" y="8147850"/>
              <a:ext cx="0" cy="1684655"/>
            </a:xfrm>
            <a:custGeom>
              <a:avLst/>
              <a:gdLst/>
              <a:ahLst/>
              <a:cxnLst/>
              <a:rect l="l" t="t" r="r" b="b"/>
              <a:pathLst>
                <a:path w="0" h="1684654">
                  <a:moveTo>
                    <a:pt x="0" y="1684496"/>
                  </a:moveTo>
                  <a:lnTo>
                    <a:pt x="0" y="0"/>
                  </a:lnTo>
                </a:path>
              </a:pathLst>
            </a:custGeom>
            <a:ln w="244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/>
          <p:nvPr/>
        </p:nvSpPr>
        <p:spPr>
          <a:xfrm>
            <a:off x="4078973" y="5450214"/>
            <a:ext cx="0" cy="403225"/>
          </a:xfrm>
          <a:custGeom>
            <a:avLst/>
            <a:gdLst/>
            <a:ahLst/>
            <a:cxnLst/>
            <a:rect l="l" t="t" r="r" b="b"/>
            <a:pathLst>
              <a:path w="0" h="403225">
                <a:moveTo>
                  <a:pt x="0" y="402814"/>
                </a:moveTo>
                <a:lnTo>
                  <a:pt x="0" y="0"/>
                </a:lnTo>
              </a:path>
            </a:pathLst>
          </a:custGeom>
          <a:ln w="9159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6500100" y="7342221"/>
            <a:ext cx="0" cy="2490470"/>
          </a:xfrm>
          <a:custGeom>
            <a:avLst/>
            <a:gdLst/>
            <a:ahLst/>
            <a:cxnLst/>
            <a:rect l="l" t="t" r="r" b="b"/>
            <a:pathLst>
              <a:path w="0" h="2490470">
                <a:moveTo>
                  <a:pt x="0" y="2490125"/>
                </a:moveTo>
                <a:lnTo>
                  <a:pt x="0" y="0"/>
                </a:lnTo>
              </a:path>
            </a:pathLst>
          </a:custGeom>
          <a:ln w="244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6503153" y="4998574"/>
            <a:ext cx="0" cy="903605"/>
          </a:xfrm>
          <a:custGeom>
            <a:avLst/>
            <a:gdLst/>
            <a:ahLst/>
            <a:cxnLst/>
            <a:rect l="l" t="t" r="r" b="b"/>
            <a:pathLst>
              <a:path w="0" h="903604">
                <a:moveTo>
                  <a:pt x="0" y="903280"/>
                </a:moveTo>
                <a:lnTo>
                  <a:pt x="0" y="0"/>
                </a:lnTo>
              </a:path>
            </a:pathLst>
          </a:custGeom>
          <a:ln w="122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6628331" y="3484968"/>
            <a:ext cx="0" cy="525145"/>
          </a:xfrm>
          <a:custGeom>
            <a:avLst/>
            <a:gdLst/>
            <a:ahLst/>
            <a:cxnLst/>
            <a:rect l="l" t="t" r="r" b="b"/>
            <a:pathLst>
              <a:path w="0" h="525145">
                <a:moveTo>
                  <a:pt x="0" y="524879"/>
                </a:moveTo>
                <a:lnTo>
                  <a:pt x="0" y="0"/>
                </a:lnTo>
              </a:path>
            </a:pathLst>
          </a:custGeom>
          <a:ln w="1831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6625278" y="872778"/>
            <a:ext cx="0" cy="732790"/>
          </a:xfrm>
          <a:custGeom>
            <a:avLst/>
            <a:gdLst/>
            <a:ahLst/>
            <a:cxnLst/>
            <a:rect l="l" t="t" r="r" b="b"/>
            <a:pathLst>
              <a:path w="0" h="732790">
                <a:moveTo>
                  <a:pt x="0" y="732389"/>
                </a:moveTo>
                <a:lnTo>
                  <a:pt x="0" y="0"/>
                </a:lnTo>
              </a:path>
            </a:pathLst>
          </a:custGeom>
          <a:ln w="1831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5129247" y="1531929"/>
            <a:ext cx="1392555" cy="0"/>
          </a:xfrm>
          <a:custGeom>
            <a:avLst/>
            <a:gdLst/>
            <a:ahLst/>
            <a:cxnLst/>
            <a:rect l="l" t="t" r="r" b="b"/>
            <a:pathLst>
              <a:path w="1392554" h="0">
                <a:moveTo>
                  <a:pt x="0" y="0"/>
                </a:moveTo>
                <a:lnTo>
                  <a:pt x="1392224" y="0"/>
                </a:lnTo>
              </a:path>
            </a:pathLst>
          </a:custGeom>
          <a:ln w="1220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3077548" y="1534981"/>
            <a:ext cx="1380490" cy="0"/>
          </a:xfrm>
          <a:custGeom>
            <a:avLst/>
            <a:gdLst/>
            <a:ahLst/>
            <a:cxnLst/>
            <a:rect l="l" t="t" r="r" b="b"/>
            <a:pathLst>
              <a:path w="1380489" h="0">
                <a:moveTo>
                  <a:pt x="0" y="0"/>
                </a:moveTo>
                <a:lnTo>
                  <a:pt x="1380011" y="0"/>
                </a:lnTo>
              </a:path>
            </a:pathLst>
          </a:custGeom>
          <a:ln w="18309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5129247" y="2178873"/>
            <a:ext cx="1392555" cy="0"/>
          </a:xfrm>
          <a:custGeom>
            <a:avLst/>
            <a:gdLst/>
            <a:ahLst/>
            <a:cxnLst/>
            <a:rect l="l" t="t" r="r" b="b"/>
            <a:pathLst>
              <a:path w="1392554" h="0">
                <a:moveTo>
                  <a:pt x="0" y="0"/>
                </a:moveTo>
                <a:lnTo>
                  <a:pt x="1392224" y="0"/>
                </a:lnTo>
              </a:path>
            </a:pathLst>
          </a:custGeom>
          <a:ln w="1525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3065336" y="2181925"/>
            <a:ext cx="1404620" cy="0"/>
          </a:xfrm>
          <a:custGeom>
            <a:avLst/>
            <a:gdLst/>
            <a:ahLst/>
            <a:cxnLst/>
            <a:rect l="l" t="t" r="r" b="b"/>
            <a:pathLst>
              <a:path w="1404620" h="0">
                <a:moveTo>
                  <a:pt x="0" y="0"/>
                </a:moveTo>
                <a:lnTo>
                  <a:pt x="1404436" y="0"/>
                </a:lnTo>
              </a:path>
            </a:pathLst>
          </a:custGeom>
          <a:ln w="18309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697536" y="2181925"/>
            <a:ext cx="720725" cy="0"/>
          </a:xfrm>
          <a:custGeom>
            <a:avLst/>
            <a:gdLst/>
            <a:ahLst/>
            <a:cxnLst/>
            <a:rect l="l" t="t" r="r" b="b"/>
            <a:pathLst>
              <a:path w="720725" h="0">
                <a:moveTo>
                  <a:pt x="0" y="0"/>
                </a:moveTo>
                <a:lnTo>
                  <a:pt x="720537" y="0"/>
                </a:lnTo>
              </a:path>
            </a:pathLst>
          </a:custGeom>
          <a:ln w="2746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3077548" y="2639668"/>
            <a:ext cx="1404620" cy="0"/>
          </a:xfrm>
          <a:custGeom>
            <a:avLst/>
            <a:gdLst/>
            <a:ahLst/>
            <a:cxnLst/>
            <a:rect l="l" t="t" r="r" b="b"/>
            <a:pathLst>
              <a:path w="1404620" h="0">
                <a:moveTo>
                  <a:pt x="0" y="0"/>
                </a:moveTo>
                <a:lnTo>
                  <a:pt x="1404436" y="0"/>
                </a:lnTo>
              </a:path>
            </a:pathLst>
          </a:custGeom>
          <a:ln w="18309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5129247" y="2639668"/>
            <a:ext cx="1392555" cy="0"/>
          </a:xfrm>
          <a:custGeom>
            <a:avLst/>
            <a:gdLst/>
            <a:ahLst/>
            <a:cxnLst/>
            <a:rect l="l" t="t" r="r" b="b"/>
            <a:pathLst>
              <a:path w="1392554" h="0">
                <a:moveTo>
                  <a:pt x="0" y="0"/>
                </a:moveTo>
                <a:lnTo>
                  <a:pt x="1392224" y="0"/>
                </a:lnTo>
              </a:path>
            </a:pathLst>
          </a:custGeom>
          <a:ln w="1220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025849" y="2642720"/>
            <a:ext cx="1392555" cy="0"/>
          </a:xfrm>
          <a:custGeom>
            <a:avLst/>
            <a:gdLst/>
            <a:ahLst/>
            <a:cxnLst/>
            <a:rect l="l" t="t" r="r" b="b"/>
            <a:pathLst>
              <a:path w="1392555" h="0">
                <a:moveTo>
                  <a:pt x="0" y="0"/>
                </a:moveTo>
                <a:lnTo>
                  <a:pt x="1392224" y="0"/>
                </a:lnTo>
              </a:path>
            </a:pathLst>
          </a:custGeom>
          <a:ln w="18309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5129247" y="3286613"/>
            <a:ext cx="1392555" cy="0"/>
          </a:xfrm>
          <a:custGeom>
            <a:avLst/>
            <a:gdLst/>
            <a:ahLst/>
            <a:cxnLst/>
            <a:rect l="l" t="t" r="r" b="b"/>
            <a:pathLst>
              <a:path w="1392554" h="0">
                <a:moveTo>
                  <a:pt x="0" y="0"/>
                </a:moveTo>
                <a:lnTo>
                  <a:pt x="1392224" y="0"/>
                </a:lnTo>
              </a:path>
            </a:pathLst>
          </a:custGeom>
          <a:ln w="1220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3089761" y="3286613"/>
            <a:ext cx="1392555" cy="0"/>
          </a:xfrm>
          <a:custGeom>
            <a:avLst/>
            <a:gdLst/>
            <a:ahLst/>
            <a:cxnLst/>
            <a:rect l="l" t="t" r="r" b="b"/>
            <a:pathLst>
              <a:path w="1392554" h="0">
                <a:moveTo>
                  <a:pt x="0" y="0"/>
                </a:moveTo>
                <a:lnTo>
                  <a:pt x="1392224" y="0"/>
                </a:lnTo>
              </a:path>
            </a:pathLst>
          </a:custGeom>
          <a:ln w="21361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1025849" y="3286613"/>
            <a:ext cx="1392555" cy="0"/>
          </a:xfrm>
          <a:custGeom>
            <a:avLst/>
            <a:gdLst/>
            <a:ahLst/>
            <a:cxnLst/>
            <a:rect l="l" t="t" r="r" b="b"/>
            <a:pathLst>
              <a:path w="1392555" h="0">
                <a:moveTo>
                  <a:pt x="0" y="0"/>
                </a:moveTo>
                <a:lnTo>
                  <a:pt x="1392224" y="0"/>
                </a:lnTo>
              </a:path>
            </a:pathLst>
          </a:custGeom>
          <a:ln w="18309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5007122" y="5004677"/>
            <a:ext cx="1514475" cy="0"/>
          </a:xfrm>
          <a:custGeom>
            <a:avLst/>
            <a:gdLst/>
            <a:ahLst/>
            <a:cxnLst/>
            <a:rect l="l" t="t" r="r" b="b"/>
            <a:pathLst>
              <a:path w="1514475" h="0">
                <a:moveTo>
                  <a:pt x="0" y="0"/>
                </a:moveTo>
                <a:lnTo>
                  <a:pt x="1514349" y="0"/>
                </a:lnTo>
              </a:path>
            </a:pathLst>
          </a:custGeom>
          <a:ln w="1220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4909422" y="5880493"/>
            <a:ext cx="1612265" cy="0"/>
          </a:xfrm>
          <a:custGeom>
            <a:avLst/>
            <a:gdLst/>
            <a:ahLst/>
            <a:cxnLst/>
            <a:rect l="l" t="t" r="r" b="b"/>
            <a:pathLst>
              <a:path w="1612265" h="0">
                <a:moveTo>
                  <a:pt x="0" y="0"/>
                </a:moveTo>
                <a:lnTo>
                  <a:pt x="1612049" y="0"/>
                </a:lnTo>
              </a:path>
            </a:pathLst>
          </a:custGeom>
          <a:ln w="1220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1636474" y="7354427"/>
            <a:ext cx="4885055" cy="0"/>
          </a:xfrm>
          <a:custGeom>
            <a:avLst/>
            <a:gdLst/>
            <a:ahLst/>
            <a:cxnLst/>
            <a:rect l="l" t="t" r="r" b="b"/>
            <a:pathLst>
              <a:path w="4885055" h="0">
                <a:moveTo>
                  <a:pt x="0" y="0"/>
                </a:moveTo>
                <a:lnTo>
                  <a:pt x="4884997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4689597" y="9038924"/>
            <a:ext cx="1600200" cy="0"/>
          </a:xfrm>
          <a:custGeom>
            <a:avLst/>
            <a:gdLst/>
            <a:ahLst/>
            <a:cxnLst/>
            <a:rect l="l" t="t" r="r" b="b"/>
            <a:pathLst>
              <a:path w="1600200" h="0">
                <a:moveTo>
                  <a:pt x="0" y="0"/>
                </a:moveTo>
                <a:lnTo>
                  <a:pt x="1599836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4701810" y="9603475"/>
            <a:ext cx="1624330" cy="0"/>
          </a:xfrm>
          <a:custGeom>
            <a:avLst/>
            <a:gdLst/>
            <a:ahLst/>
            <a:cxnLst/>
            <a:rect l="l" t="t" r="r" b="b"/>
            <a:pathLst>
              <a:path w="1624329" h="0">
                <a:moveTo>
                  <a:pt x="0" y="0"/>
                </a:moveTo>
                <a:lnTo>
                  <a:pt x="1624261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1038062" y="9810985"/>
            <a:ext cx="5483860" cy="0"/>
          </a:xfrm>
          <a:custGeom>
            <a:avLst/>
            <a:gdLst/>
            <a:ahLst/>
            <a:cxnLst/>
            <a:rect l="l" t="t" r="r" b="b"/>
            <a:pathLst>
              <a:path w="5483859" h="0">
                <a:moveTo>
                  <a:pt x="0" y="0"/>
                </a:moveTo>
                <a:lnTo>
                  <a:pt x="5483409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 txBox="1"/>
          <p:nvPr/>
        </p:nvSpPr>
        <p:spPr>
          <a:xfrm>
            <a:off x="1014218" y="914499"/>
            <a:ext cx="1780539" cy="22415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Write</a:t>
            </a:r>
            <a:r>
              <a:rPr dirty="0" sz="1300" spc="-4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the</a:t>
            </a:r>
            <a:r>
              <a:rPr dirty="0" sz="1300" spc="-10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missing</a:t>
            </a:r>
            <a:r>
              <a:rPr dirty="0" sz="1300" spc="-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2F2F2F"/>
                </a:solidFill>
                <a:latin typeface="Arial"/>
                <a:cs typeface="Arial"/>
              </a:rPr>
              <a:t>digits.</a:t>
            </a:r>
            <a:endParaRPr sz="13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2634153" y="1673845"/>
            <a:ext cx="224790" cy="422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600" spc="-50">
                <a:solidFill>
                  <a:srgbClr val="2F2F2F"/>
                </a:solidFill>
                <a:latin typeface="Arial"/>
                <a:cs typeface="Arial"/>
              </a:rPr>
              <a:t>+</a:t>
            </a:r>
            <a:endParaRPr sz="26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042365" y="1737166"/>
            <a:ext cx="145415" cy="2622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550" spc="25">
                <a:solidFill>
                  <a:srgbClr val="2F2F2F"/>
                </a:solidFill>
                <a:latin typeface="Arial"/>
                <a:cs typeface="Arial"/>
              </a:rPr>
              <a:t>2</a:t>
            </a:r>
            <a:endParaRPr sz="155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5410256" y="1730809"/>
            <a:ext cx="149225" cy="269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600" spc="25">
                <a:solidFill>
                  <a:srgbClr val="2F2F2F"/>
                </a:solidFill>
                <a:latin typeface="Arial"/>
                <a:cs typeface="Arial"/>
              </a:rPr>
              <a:t>4</a:t>
            </a:r>
            <a:endParaRPr sz="16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6090837" y="1727503"/>
            <a:ext cx="150495" cy="2774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650" spc="10">
                <a:solidFill>
                  <a:srgbClr val="2F2F2F"/>
                </a:solidFill>
                <a:latin typeface="Arial"/>
                <a:cs typeface="Arial"/>
              </a:rPr>
              <a:t>0</a:t>
            </a:r>
            <a:endParaRPr sz="165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1997133" y="2847957"/>
            <a:ext cx="139700" cy="2622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550" spc="-50">
                <a:solidFill>
                  <a:srgbClr val="2F2F2F"/>
                </a:solidFill>
                <a:latin typeface="Arial"/>
                <a:cs typeface="Arial"/>
              </a:rPr>
              <a:t>3</a:t>
            </a:r>
            <a:endParaRPr sz="155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635388" y="2607134"/>
            <a:ext cx="197485" cy="6210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900">
                <a:solidFill>
                  <a:srgbClr val="2F2F2F"/>
                </a:solidFill>
                <a:latin typeface="Times New Roman"/>
                <a:cs typeface="Times New Roman"/>
              </a:rPr>
              <a:t>-</a:t>
            </a:r>
            <a:endParaRPr sz="39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3364932" y="2844906"/>
            <a:ext cx="139700" cy="2622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550" spc="-50">
                <a:solidFill>
                  <a:srgbClr val="2F2F2F"/>
                </a:solidFill>
                <a:latin typeface="Arial"/>
                <a:cs typeface="Arial"/>
              </a:rPr>
              <a:t>3</a:t>
            </a:r>
            <a:endParaRPr sz="155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413883" y="2832191"/>
            <a:ext cx="153035" cy="2774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650" spc="30">
                <a:solidFill>
                  <a:srgbClr val="2F2F2F"/>
                </a:solidFill>
                <a:latin typeface="Arial"/>
                <a:cs typeface="Arial"/>
              </a:rPr>
              <a:t>6</a:t>
            </a:r>
            <a:endParaRPr sz="165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6096943" y="2835242"/>
            <a:ext cx="150495" cy="2774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650" spc="10">
                <a:solidFill>
                  <a:srgbClr val="2F2F2F"/>
                </a:solidFill>
                <a:latin typeface="Arial"/>
                <a:cs typeface="Arial"/>
              </a:rPr>
              <a:t>0</a:t>
            </a:r>
            <a:endParaRPr sz="165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6586873" y="1606708"/>
            <a:ext cx="299720" cy="605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00" spc="-50">
                <a:solidFill>
                  <a:srgbClr val="676766"/>
                </a:solidFill>
                <a:latin typeface="Arial"/>
                <a:cs typeface="Arial"/>
              </a:rPr>
              <a:t>0</a:t>
            </a:r>
            <a:endParaRPr sz="38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6848482" y="2104887"/>
            <a:ext cx="114935" cy="125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-25">
                <a:solidFill>
                  <a:srgbClr val="2F2F2F"/>
                </a:solidFill>
                <a:latin typeface="Arial"/>
                <a:cs typeface="Arial"/>
              </a:rPr>
              <a:t>lm</a:t>
            </a:r>
            <a:endParaRPr sz="65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6586873" y="2714448"/>
            <a:ext cx="299720" cy="605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00" spc="-50">
                <a:solidFill>
                  <a:srgbClr val="676766"/>
                </a:solidFill>
                <a:latin typeface="Arial"/>
                <a:cs typeface="Arial"/>
              </a:rPr>
              <a:t>0</a:t>
            </a:r>
            <a:endParaRPr sz="380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6851536" y="3215679"/>
            <a:ext cx="114935" cy="125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-25">
                <a:solidFill>
                  <a:srgbClr val="2F2F2F"/>
                </a:solidFill>
                <a:latin typeface="Arial"/>
                <a:cs typeface="Arial"/>
              </a:rPr>
              <a:t>lm</a:t>
            </a:r>
            <a:endParaRPr sz="650">
              <a:latin typeface="Arial"/>
              <a:cs typeface="Aria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1019508" y="4286544"/>
            <a:ext cx="1855470" cy="22415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-6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dirty="0" sz="1300" spc="-4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shop</a:t>
            </a:r>
            <a:r>
              <a:rPr dirty="0" sz="1300" spc="-50">
                <a:solidFill>
                  <a:srgbClr val="2F2F2F"/>
                </a:solidFill>
                <a:latin typeface="Arial"/>
                <a:cs typeface="Arial"/>
              </a:rPr>
              <a:t> sells</a:t>
            </a:r>
            <a:r>
              <a:rPr dirty="0" sz="1300" spc="-4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orange</a:t>
            </a:r>
            <a:r>
              <a:rPr dirty="0" sz="1300" spc="-5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2F2F2F"/>
                </a:solidFill>
                <a:latin typeface="Arial"/>
                <a:cs typeface="Arial"/>
              </a:rPr>
              <a:t>juice.</a:t>
            </a:r>
            <a:endParaRPr sz="130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2173824" y="5007729"/>
            <a:ext cx="1588135" cy="876300"/>
          </a:xfrm>
          <a:prstGeom prst="rect">
            <a:avLst/>
          </a:prstGeom>
          <a:ln w="12212">
            <a:solidFill>
              <a:srgbClr val="000000"/>
            </a:solidFill>
          </a:ln>
        </p:spPr>
        <p:txBody>
          <a:bodyPr wrap="square" lIns="0" tIns="69850" rIns="0" bIns="0" rtlCol="0" vert="horz">
            <a:spAutoFit/>
          </a:bodyPr>
          <a:lstStyle/>
          <a:p>
            <a:pPr algn="ctr" marL="635">
              <a:lnSpc>
                <a:spcPct val="100000"/>
              </a:lnSpc>
              <a:spcBef>
                <a:spcPts val="550"/>
              </a:spcBef>
            </a:pPr>
            <a:r>
              <a:rPr dirty="0" sz="1300" spc="-30">
                <a:solidFill>
                  <a:srgbClr val="2F2F2F"/>
                </a:solidFill>
                <a:latin typeface="Arial"/>
                <a:cs typeface="Arial"/>
              </a:rPr>
              <a:t>Small</a:t>
            </a:r>
            <a:r>
              <a:rPr dirty="0" sz="1300" spc="-5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2F2F2F"/>
                </a:solidFill>
                <a:latin typeface="Arial"/>
                <a:cs typeface="Arial"/>
              </a:rPr>
              <a:t>bottle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5"/>
              </a:spcBef>
            </a:pPr>
            <a:endParaRPr sz="1300">
              <a:latin typeface="Arial"/>
              <a:cs typeface="Arial"/>
            </a:endParaRPr>
          </a:p>
          <a:p>
            <a:pPr algn="ctr" marL="10795">
              <a:lnSpc>
                <a:spcPct val="100000"/>
              </a:lnSpc>
            </a:pPr>
            <a:r>
              <a:rPr dirty="0" sz="1300" spc="50">
                <a:solidFill>
                  <a:srgbClr val="2F2F2F"/>
                </a:solidFill>
                <a:latin typeface="Arial"/>
                <a:cs typeface="Arial"/>
              </a:rPr>
              <a:t>95p</a:t>
            </a:r>
            <a:r>
              <a:rPr dirty="0" sz="1300" spc="16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for</a:t>
            </a:r>
            <a:r>
              <a:rPr dirty="0" sz="1300" spc="254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u="heavy" sz="1300" i="1">
                <a:solidFill>
                  <a:srgbClr val="2F2F2F"/>
                </a:solidFill>
                <a:uFill>
                  <a:solidFill>
                    <a:srgbClr val="2F2F2F"/>
                  </a:solidFill>
                </a:uFill>
                <a:latin typeface="Arial"/>
                <a:cs typeface="Arial"/>
              </a:rPr>
              <a:t>i</a:t>
            </a:r>
            <a:r>
              <a:rPr dirty="0" u="heavy" sz="1300" spc="25" i="1">
                <a:solidFill>
                  <a:srgbClr val="2F2F2F"/>
                </a:solidFill>
                <a:uFill>
                  <a:solidFill>
                    <a:srgbClr val="2F2F2F"/>
                  </a:solidFill>
                </a:uFill>
                <a:latin typeface="Arial"/>
                <a:cs typeface="Arial"/>
              </a:rPr>
              <a:t> </a:t>
            </a:r>
            <a:r>
              <a:rPr dirty="0" sz="1300" spc="180" i="1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2F2F2F"/>
                </a:solidFill>
                <a:latin typeface="Arial"/>
                <a:cs typeface="Arial"/>
              </a:rPr>
              <a:t>Iitre</a:t>
            </a:r>
            <a:endParaRPr sz="1300"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4909422" y="5064708"/>
            <a:ext cx="1588135" cy="6515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5875">
              <a:lnSpc>
                <a:spcPct val="100000"/>
              </a:lnSpc>
              <a:spcBef>
                <a:spcPts val="100"/>
              </a:spcBef>
            </a:pPr>
            <a:r>
              <a:rPr dirty="0" sz="1300" spc="-30">
                <a:solidFill>
                  <a:srgbClr val="2F2F2F"/>
                </a:solidFill>
                <a:latin typeface="Arial"/>
                <a:cs typeface="Arial"/>
              </a:rPr>
              <a:t>Large</a:t>
            </a:r>
            <a:r>
              <a:rPr dirty="0" sz="1300" spc="-5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2F2F2F"/>
                </a:solidFill>
                <a:latin typeface="Arial"/>
                <a:cs typeface="Arial"/>
              </a:rPr>
              <a:t>bottle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10"/>
              </a:spcBef>
            </a:pPr>
            <a:endParaRPr sz="1300">
              <a:latin typeface="Arial"/>
              <a:cs typeface="Arial"/>
            </a:endParaRPr>
          </a:p>
          <a:p>
            <a:pPr algn="ctr" marL="27940">
              <a:lnSpc>
                <a:spcPct val="100000"/>
              </a:lnSpc>
            </a:pPr>
            <a:r>
              <a:rPr dirty="0" sz="1300" spc="85">
                <a:solidFill>
                  <a:srgbClr val="2F2F2F"/>
                </a:solidFill>
                <a:latin typeface="Arial"/>
                <a:cs typeface="Arial"/>
              </a:rPr>
              <a:t>£1.50</a:t>
            </a:r>
            <a:r>
              <a:rPr dirty="0" sz="1300" spc="3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for</a:t>
            </a:r>
            <a:r>
              <a:rPr dirty="0" sz="1300" spc="11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1</a:t>
            </a:r>
            <a:r>
              <a:rPr dirty="0" sz="1300" spc="22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2F2F2F"/>
                </a:solidFill>
                <a:latin typeface="Arial"/>
                <a:cs typeface="Arial"/>
              </a:rPr>
              <a:t>litre</a:t>
            </a:r>
            <a:endParaRPr sz="1300">
              <a:latin typeface="Arial"/>
              <a:cs typeface="Aria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1015019" y="6221274"/>
            <a:ext cx="3157855" cy="10420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6510">
              <a:lnSpc>
                <a:spcPct val="100000"/>
              </a:lnSpc>
              <a:spcBef>
                <a:spcPts val="100"/>
              </a:spcBef>
            </a:pPr>
            <a:r>
              <a:rPr dirty="0" sz="1300" spc="-45">
                <a:solidFill>
                  <a:srgbClr val="2F2F2F"/>
                </a:solidFill>
                <a:latin typeface="Arial"/>
                <a:cs typeface="Arial"/>
              </a:rPr>
              <a:t>Brad</a:t>
            </a:r>
            <a:r>
              <a:rPr dirty="0" sz="1300" spc="-3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buys</a:t>
            </a:r>
            <a:r>
              <a:rPr dirty="0" sz="1300" spc="2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1</a:t>
            </a:r>
            <a:r>
              <a:rPr dirty="0" sz="1300" spc="16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litre</a:t>
            </a:r>
            <a:r>
              <a:rPr dirty="0" sz="1300" spc="-7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in</a:t>
            </a:r>
            <a:r>
              <a:rPr dirty="0" sz="1300" spc="-7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2F2F2F"/>
                </a:solidFill>
                <a:latin typeface="Arial"/>
                <a:cs typeface="Arial"/>
              </a:rPr>
              <a:t>small</a:t>
            </a:r>
            <a:r>
              <a:rPr dirty="0" sz="1300" spc="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2F2F2F"/>
                </a:solidFill>
                <a:latin typeface="Arial"/>
                <a:cs typeface="Arial"/>
              </a:rPr>
              <a:t>bottles.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5"/>
              </a:spcBef>
            </a:pPr>
            <a:endParaRPr sz="1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300" spc="-70">
                <a:solidFill>
                  <a:srgbClr val="2F2F2F"/>
                </a:solidFill>
                <a:latin typeface="Arial"/>
                <a:cs typeface="Arial"/>
              </a:rPr>
              <a:t>Ryan</a:t>
            </a:r>
            <a:r>
              <a:rPr dirty="0" sz="1300" spc="-2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buys</a:t>
            </a:r>
            <a:r>
              <a:rPr dirty="0" sz="1300" spc="3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1</a:t>
            </a:r>
            <a:r>
              <a:rPr dirty="0" sz="1300" spc="15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litre</a:t>
            </a:r>
            <a:r>
              <a:rPr dirty="0" sz="1300" spc="-7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in</a:t>
            </a:r>
            <a:r>
              <a:rPr dirty="0" sz="1300" spc="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one</a:t>
            </a:r>
            <a:r>
              <a:rPr dirty="0" sz="1300" spc="-5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2F2F2F"/>
                </a:solidFill>
                <a:latin typeface="Arial"/>
                <a:cs typeface="Arial"/>
              </a:rPr>
              <a:t>large</a:t>
            </a:r>
            <a:r>
              <a:rPr dirty="0" sz="1300" spc="-4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2F2F2F"/>
                </a:solidFill>
                <a:latin typeface="Arial"/>
                <a:cs typeface="Arial"/>
              </a:rPr>
              <a:t>bottle.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5"/>
              </a:spcBef>
            </a:pPr>
            <a:endParaRPr sz="1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How</a:t>
            </a:r>
            <a:r>
              <a:rPr dirty="0" sz="1300" spc="-1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much</a:t>
            </a:r>
            <a:r>
              <a:rPr dirty="0" sz="1300" spc="-2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more</a:t>
            </a:r>
            <a:r>
              <a:rPr dirty="0" sz="1300" spc="-4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2F2F2F"/>
                </a:solidFill>
                <a:latin typeface="Arial"/>
                <a:cs typeface="Arial"/>
              </a:rPr>
              <a:t>does</a:t>
            </a:r>
            <a:r>
              <a:rPr dirty="0" sz="1300" spc="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spc="-25">
                <a:solidFill>
                  <a:srgbClr val="2F2F2F"/>
                </a:solidFill>
                <a:latin typeface="Arial"/>
                <a:cs typeface="Arial"/>
              </a:rPr>
              <a:t>Brad </a:t>
            </a:r>
            <a:r>
              <a:rPr dirty="0" sz="1300" spc="-20">
                <a:solidFill>
                  <a:srgbClr val="2F2F2F"/>
                </a:solidFill>
                <a:latin typeface="Arial"/>
                <a:cs typeface="Arial"/>
              </a:rPr>
              <a:t>pay</a:t>
            </a:r>
            <a:r>
              <a:rPr dirty="0" sz="1300" spc="-4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than</a:t>
            </a:r>
            <a:r>
              <a:rPr dirty="0" sz="1300" spc="-3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spc="-45">
                <a:solidFill>
                  <a:srgbClr val="2F2F2F"/>
                </a:solidFill>
                <a:latin typeface="Arial"/>
                <a:cs typeface="Arial"/>
              </a:rPr>
              <a:t>Ryan?</a:t>
            </a:r>
            <a:endParaRPr sz="1300">
              <a:latin typeface="Arial"/>
              <a:cs typeface="Arial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6248808" y="9432583"/>
            <a:ext cx="24765" cy="0"/>
          </a:xfrm>
          <a:custGeom>
            <a:avLst/>
            <a:gdLst/>
            <a:ahLst/>
            <a:cxnLst/>
            <a:rect l="l" t="t" r="r" b="b"/>
            <a:pathLst>
              <a:path w="24764" h="0">
                <a:moveTo>
                  <a:pt x="0" y="0"/>
                </a:moveTo>
                <a:lnTo>
                  <a:pt x="24424" y="0"/>
                </a:lnTo>
              </a:path>
            </a:pathLst>
          </a:custGeom>
          <a:ln w="12715">
            <a:solidFill>
              <a:srgbClr val="C3707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" name="object 49"/>
          <p:cNvSpPr txBox="1"/>
          <p:nvPr/>
        </p:nvSpPr>
        <p:spPr>
          <a:xfrm>
            <a:off x="5682672" y="8917639"/>
            <a:ext cx="657225" cy="6286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p</a:t>
            </a:r>
            <a:r>
              <a:rPr dirty="0" sz="1300" spc="6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more</a:t>
            </a:r>
            <a:r>
              <a:rPr dirty="0" sz="1300" spc="-17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3950" spc="-545">
                <a:solidFill>
                  <a:srgbClr val="C37079"/>
                </a:solidFill>
                <a:latin typeface="Arial"/>
                <a:cs typeface="Arial"/>
              </a:rPr>
              <a:t>I</a:t>
            </a:r>
            <a:endParaRPr sz="3950">
              <a:latin typeface="Arial"/>
              <a:cs typeface="Aria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6586873" y="9031312"/>
            <a:ext cx="299720" cy="605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00" spc="-50">
                <a:solidFill>
                  <a:srgbClr val="676766"/>
                </a:solidFill>
                <a:latin typeface="Arial"/>
                <a:cs typeface="Arial"/>
              </a:rPr>
              <a:t>0</a:t>
            </a:r>
            <a:endParaRPr sz="3800">
              <a:latin typeface="Arial"/>
              <a:cs typeface="Aria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6851610" y="9535847"/>
            <a:ext cx="133985" cy="1174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00" spc="-25">
                <a:solidFill>
                  <a:srgbClr val="2F2F2F"/>
                </a:solidFill>
                <a:latin typeface="Arial"/>
                <a:cs typeface="Arial"/>
              </a:rPr>
              <a:t>2m</a:t>
            </a:r>
            <a:endParaRPr sz="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619171" y="4083087"/>
            <a:ext cx="61062" cy="42722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62486" y="7500907"/>
            <a:ext cx="555668" cy="524879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484834" y="8196677"/>
            <a:ext cx="164868" cy="817835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1059433" y="7842687"/>
            <a:ext cx="0" cy="1990089"/>
          </a:xfrm>
          <a:custGeom>
            <a:avLst/>
            <a:gdLst/>
            <a:ahLst/>
            <a:cxnLst/>
            <a:rect l="l" t="t" r="r" b="b"/>
            <a:pathLst>
              <a:path w="0" h="1990090">
                <a:moveTo>
                  <a:pt x="0" y="1989658"/>
                </a:moveTo>
                <a:lnTo>
                  <a:pt x="0" y="0"/>
                </a:lnTo>
              </a:path>
            </a:pathLst>
          </a:custGeom>
          <a:ln w="244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6512312" y="7305602"/>
            <a:ext cx="0" cy="891540"/>
          </a:xfrm>
          <a:custGeom>
            <a:avLst/>
            <a:gdLst/>
            <a:ahLst/>
            <a:cxnLst/>
            <a:rect l="l" t="t" r="r" b="b"/>
            <a:pathLst>
              <a:path w="0" h="891540">
                <a:moveTo>
                  <a:pt x="0" y="891074"/>
                </a:moveTo>
                <a:lnTo>
                  <a:pt x="0" y="0"/>
                </a:lnTo>
              </a:path>
            </a:pathLst>
          </a:custGeom>
          <a:ln w="244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6634437" y="7281188"/>
            <a:ext cx="0" cy="769620"/>
          </a:xfrm>
          <a:custGeom>
            <a:avLst/>
            <a:gdLst/>
            <a:ahLst/>
            <a:cxnLst/>
            <a:rect l="l" t="t" r="r" b="b"/>
            <a:pathLst>
              <a:path w="0" h="769620">
                <a:moveTo>
                  <a:pt x="0" y="769009"/>
                </a:moveTo>
                <a:lnTo>
                  <a:pt x="0" y="0"/>
                </a:lnTo>
              </a:path>
            </a:pathLst>
          </a:custGeom>
          <a:ln w="122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8" name="object 8"/>
          <p:cNvGrpSpPr/>
          <p:nvPr/>
        </p:nvGrpSpPr>
        <p:grpSpPr>
          <a:xfrm>
            <a:off x="6642070" y="897191"/>
            <a:ext cx="23495" cy="3186430"/>
            <a:chOff x="6642070" y="897191"/>
            <a:chExt cx="23495" cy="3186430"/>
          </a:xfrm>
        </p:grpSpPr>
        <p:sp>
          <p:nvSpPr>
            <p:cNvPr id="9" name="object 9"/>
            <p:cNvSpPr/>
            <p:nvPr/>
          </p:nvSpPr>
          <p:spPr>
            <a:xfrm>
              <a:off x="6649703" y="3033328"/>
              <a:ext cx="0" cy="1050290"/>
            </a:xfrm>
            <a:custGeom>
              <a:avLst/>
              <a:gdLst/>
              <a:ahLst/>
              <a:cxnLst/>
              <a:rect l="l" t="t" r="r" b="b"/>
              <a:pathLst>
                <a:path w="0" h="1050289">
                  <a:moveTo>
                    <a:pt x="0" y="1049758"/>
                  </a:moveTo>
                  <a:lnTo>
                    <a:pt x="0" y="0"/>
                  </a:lnTo>
                </a:path>
              </a:pathLst>
            </a:custGeom>
            <a:ln w="1526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6655809" y="897191"/>
              <a:ext cx="0" cy="2124075"/>
            </a:xfrm>
            <a:custGeom>
              <a:avLst/>
              <a:gdLst/>
              <a:ahLst/>
              <a:cxnLst/>
              <a:rect l="l" t="t" r="r" b="b"/>
              <a:pathLst>
                <a:path w="0" h="2124075">
                  <a:moveTo>
                    <a:pt x="0" y="2123930"/>
                  </a:moveTo>
                  <a:lnTo>
                    <a:pt x="0" y="0"/>
                  </a:lnTo>
                </a:path>
              </a:pathLst>
            </a:custGeom>
            <a:ln w="1831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/>
          <p:cNvSpPr/>
          <p:nvPr/>
        </p:nvSpPr>
        <p:spPr>
          <a:xfrm>
            <a:off x="4481985" y="5196930"/>
            <a:ext cx="1710055" cy="0"/>
          </a:xfrm>
          <a:custGeom>
            <a:avLst/>
            <a:gdLst/>
            <a:ahLst/>
            <a:cxnLst/>
            <a:rect l="l" t="t" r="r" b="b"/>
            <a:pathLst>
              <a:path w="1710054" h="0">
                <a:moveTo>
                  <a:pt x="0" y="0"/>
                </a:moveTo>
                <a:lnTo>
                  <a:pt x="1709749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050274" y="7317808"/>
            <a:ext cx="5483860" cy="0"/>
          </a:xfrm>
          <a:custGeom>
            <a:avLst/>
            <a:gdLst/>
            <a:ahLst/>
            <a:cxnLst/>
            <a:rect l="l" t="t" r="r" b="b"/>
            <a:pathLst>
              <a:path w="5483859" h="0">
                <a:moveTo>
                  <a:pt x="0" y="0"/>
                </a:moveTo>
                <a:lnTo>
                  <a:pt x="5483409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038062" y="9810985"/>
            <a:ext cx="5495925" cy="0"/>
          </a:xfrm>
          <a:custGeom>
            <a:avLst/>
            <a:gdLst/>
            <a:ahLst/>
            <a:cxnLst/>
            <a:rect l="l" t="t" r="r" b="b"/>
            <a:pathLst>
              <a:path w="5495925" h="0">
                <a:moveTo>
                  <a:pt x="0" y="0"/>
                </a:moveTo>
                <a:lnTo>
                  <a:pt x="5495622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4640747" y="8300431"/>
            <a:ext cx="1856739" cy="0"/>
          </a:xfrm>
          <a:custGeom>
            <a:avLst/>
            <a:gdLst/>
            <a:ahLst/>
            <a:cxnLst/>
            <a:rect l="l" t="t" r="r" b="b"/>
            <a:pathLst>
              <a:path w="1856739" h="0">
                <a:moveTo>
                  <a:pt x="0" y="0"/>
                </a:moveTo>
                <a:lnTo>
                  <a:pt x="1856299" y="0"/>
                </a:lnTo>
              </a:path>
            </a:pathLst>
          </a:custGeom>
          <a:ln w="21361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4640747" y="8962634"/>
            <a:ext cx="1856739" cy="0"/>
          </a:xfrm>
          <a:custGeom>
            <a:avLst/>
            <a:gdLst/>
            <a:ahLst/>
            <a:cxnLst/>
            <a:rect l="l" t="t" r="r" b="b"/>
            <a:pathLst>
              <a:path w="1856739" h="0">
                <a:moveTo>
                  <a:pt x="0" y="0"/>
                </a:moveTo>
                <a:lnTo>
                  <a:pt x="185629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 txBox="1"/>
          <p:nvPr/>
        </p:nvSpPr>
        <p:spPr>
          <a:xfrm>
            <a:off x="1042472" y="931282"/>
            <a:ext cx="3505200" cy="269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 spc="-20">
                <a:solidFill>
                  <a:srgbClr val="2F2F2F"/>
                </a:solidFill>
                <a:latin typeface="Arial"/>
                <a:cs typeface="Arial"/>
              </a:rPr>
              <a:t>Star</a:t>
            </a:r>
            <a:r>
              <a:rPr dirty="0" sz="1250" spc="6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patterns</a:t>
            </a:r>
            <a:r>
              <a:rPr dirty="0" sz="1250" spc="6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use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2F2F2F"/>
                </a:solidFill>
                <a:latin typeface="Arial"/>
                <a:cs typeface="Arial"/>
              </a:rPr>
              <a:t>2</a:t>
            </a:r>
            <a:r>
              <a:rPr dirty="0" sz="1600" spc="-8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red</a:t>
            </a:r>
            <a:r>
              <a:rPr dirty="0" sz="1250" spc="-2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rods</a:t>
            </a:r>
            <a:r>
              <a:rPr dirty="0" sz="1250" spc="5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75">
                <a:solidFill>
                  <a:srgbClr val="2F2F2F"/>
                </a:solidFill>
                <a:latin typeface="Arial"/>
                <a:cs typeface="Arial"/>
              </a:rPr>
              <a:t>with</a:t>
            </a:r>
            <a:r>
              <a:rPr dirty="0" sz="1250" spc="-2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each</a:t>
            </a:r>
            <a:r>
              <a:rPr dirty="0" sz="1250" spc="4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blue</a:t>
            </a:r>
            <a:r>
              <a:rPr dirty="0" sz="1250" spc="-1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20">
                <a:solidFill>
                  <a:srgbClr val="2F2F2F"/>
                </a:solidFill>
                <a:latin typeface="Arial"/>
                <a:cs typeface="Arial"/>
              </a:rPr>
              <a:t>rod.</a:t>
            </a:r>
            <a:endParaRPr sz="125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040277" y="1537284"/>
            <a:ext cx="767080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Examples:</a:t>
            </a:r>
            <a:endParaRPr sz="125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692163" y="1338674"/>
            <a:ext cx="244475" cy="4984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100" spc="-25">
                <a:solidFill>
                  <a:srgbClr val="F26477"/>
                </a:solidFill>
                <a:latin typeface="Arial"/>
                <a:cs typeface="Arial"/>
              </a:rPr>
              <a:t>/\</a:t>
            </a:r>
            <a:endParaRPr sz="31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264653" y="1574128"/>
            <a:ext cx="1165860" cy="1761489"/>
          </a:xfrm>
          <a:prstGeom prst="rect">
            <a:avLst/>
          </a:prstGeom>
        </p:spPr>
        <p:txBody>
          <a:bodyPr wrap="square" lIns="0" tIns="52069" rIns="0" bIns="0" rtlCol="0" vert="horz">
            <a:spAutoFit/>
          </a:bodyPr>
          <a:lstStyle/>
          <a:p>
            <a:pPr algn="ctr" marR="33020">
              <a:lnSpc>
                <a:spcPct val="100000"/>
              </a:lnSpc>
              <a:spcBef>
                <a:spcPts val="409"/>
              </a:spcBef>
            </a:pPr>
            <a:r>
              <a:rPr dirty="0" sz="3100" spc="-25">
                <a:solidFill>
                  <a:srgbClr val="F26477"/>
                </a:solidFill>
                <a:latin typeface="Arial"/>
                <a:cs typeface="Arial"/>
              </a:rPr>
              <a:t>/\</a:t>
            </a:r>
            <a:endParaRPr sz="3100">
              <a:latin typeface="Arial"/>
              <a:cs typeface="Arial"/>
            </a:endParaRPr>
          </a:p>
          <a:p>
            <a:pPr marL="471170" indent="-433070">
              <a:lnSpc>
                <a:spcPts val="1110"/>
              </a:lnSpc>
              <a:spcBef>
                <a:spcPts val="180"/>
              </a:spcBef>
              <a:buClr>
                <a:srgbClr val="F26477"/>
              </a:buClr>
              <a:buSzPct val="94285"/>
              <a:buChar char="✓"/>
              <a:tabLst>
                <a:tab pos="471170" algn="l"/>
              </a:tabLst>
            </a:pPr>
            <a:r>
              <a:rPr dirty="0" sz="1750" spc="495">
                <a:solidFill>
                  <a:srgbClr val="80A8E2"/>
                </a:solidFill>
                <a:latin typeface="Arial"/>
                <a:cs typeface="Arial"/>
              </a:rPr>
              <a:t>,-</a:t>
            </a:r>
            <a:r>
              <a:rPr dirty="0" sz="1750" spc="490">
                <a:solidFill>
                  <a:srgbClr val="80A8E2"/>
                </a:solidFill>
                <a:latin typeface="Arial"/>
                <a:cs typeface="Arial"/>
              </a:rPr>
              <a:t>,</a:t>
            </a:r>
            <a:r>
              <a:rPr dirty="0" sz="1750" spc="490">
                <a:solidFill>
                  <a:srgbClr val="F26477"/>
                </a:solidFill>
                <a:latin typeface="Arial"/>
                <a:cs typeface="Arial"/>
              </a:rPr>
              <a:t>"</a:t>
            </a:r>
            <a:endParaRPr sz="1750">
              <a:latin typeface="Arial"/>
              <a:cs typeface="Arial"/>
            </a:endParaRPr>
          </a:p>
          <a:p>
            <a:pPr marL="112395">
              <a:lnSpc>
                <a:spcPts val="2730"/>
              </a:lnSpc>
            </a:pPr>
            <a:r>
              <a:rPr dirty="0" sz="1750" spc="735">
                <a:solidFill>
                  <a:srgbClr val="F26477"/>
                </a:solidFill>
                <a:latin typeface="Arial"/>
                <a:cs typeface="Arial"/>
              </a:rPr>
              <a:t>"</a:t>
            </a:r>
            <a:r>
              <a:rPr dirty="0" sz="1750" spc="735">
                <a:solidFill>
                  <a:srgbClr val="80A8E2"/>
                </a:solidFill>
                <a:latin typeface="Arial"/>
                <a:cs typeface="Arial"/>
              </a:rPr>
              <a:t>-</a:t>
            </a:r>
            <a:r>
              <a:rPr dirty="0" baseline="-30465" sz="4650" spc="607">
                <a:solidFill>
                  <a:srgbClr val="F26477"/>
                </a:solidFill>
                <a:latin typeface="Arial"/>
                <a:cs typeface="Arial"/>
              </a:rPr>
              <a:t>\</a:t>
            </a:r>
            <a:r>
              <a:rPr dirty="0" sz="1750" spc="495">
                <a:solidFill>
                  <a:srgbClr val="F26477"/>
                </a:solidFill>
                <a:latin typeface="Arial"/>
                <a:cs typeface="Arial"/>
              </a:rPr>
              <a:t>✓</a:t>
            </a:r>
            <a:r>
              <a:rPr dirty="0" baseline="-30465" sz="4650" spc="1612">
                <a:solidFill>
                  <a:srgbClr val="F26477"/>
                </a:solidFill>
                <a:latin typeface="Arial"/>
                <a:cs typeface="Arial"/>
              </a:rPr>
              <a:t>/</a:t>
            </a:r>
            <a:endParaRPr baseline="-30465" sz="4650">
              <a:latin typeface="Arial"/>
              <a:cs typeface="Arial"/>
            </a:endParaRPr>
          </a:p>
          <a:p>
            <a:pPr marL="175260">
              <a:lnSpc>
                <a:spcPct val="100000"/>
              </a:lnSpc>
              <a:spcBef>
                <a:spcPts val="1430"/>
              </a:spcBef>
            </a:pPr>
            <a:r>
              <a:rPr dirty="0" sz="1650" spc="60">
                <a:solidFill>
                  <a:srgbClr val="2F2F2F"/>
                </a:solidFill>
                <a:latin typeface="Arial"/>
                <a:cs typeface="Arial"/>
              </a:rPr>
              <a:t>4</a:t>
            </a:r>
            <a:r>
              <a:rPr dirty="0" sz="1650" spc="-13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blue</a:t>
            </a:r>
            <a:r>
              <a:rPr dirty="0" sz="1250" spc="2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20">
                <a:solidFill>
                  <a:srgbClr val="2F2F2F"/>
                </a:solidFill>
                <a:latin typeface="Arial"/>
                <a:cs typeface="Arial"/>
              </a:rPr>
              <a:t>rods</a:t>
            </a:r>
            <a:endParaRPr sz="1250">
              <a:latin typeface="Arial"/>
              <a:cs typeface="Arial"/>
            </a:endParaRPr>
          </a:p>
          <a:p>
            <a:pPr marL="168910">
              <a:lnSpc>
                <a:spcPct val="100000"/>
              </a:lnSpc>
              <a:spcBef>
                <a:spcPts val="229"/>
              </a:spcBef>
            </a:pPr>
            <a:r>
              <a:rPr dirty="0" sz="1650" spc="50">
                <a:solidFill>
                  <a:srgbClr val="2F2F2F"/>
                </a:solidFill>
                <a:latin typeface="Arial"/>
                <a:cs typeface="Arial"/>
              </a:rPr>
              <a:t>8</a:t>
            </a:r>
            <a:r>
              <a:rPr dirty="0" sz="1650" spc="-9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red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20">
                <a:solidFill>
                  <a:srgbClr val="2F2F2F"/>
                </a:solidFill>
                <a:latin typeface="Arial"/>
                <a:cs typeface="Arial"/>
              </a:rPr>
              <a:t>rods</a:t>
            </a:r>
            <a:endParaRPr sz="125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287776" y="1650958"/>
            <a:ext cx="1160780" cy="4679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heavy" sz="2900" spc="1019">
                <a:solidFill>
                  <a:srgbClr val="D17795"/>
                </a:solidFill>
                <a:uFill>
                  <a:solidFill>
                    <a:srgbClr val="F26477"/>
                  </a:solidFill>
                </a:uFill>
                <a:latin typeface="Arial"/>
                <a:cs typeface="Arial"/>
              </a:rPr>
              <a:t>v</a:t>
            </a:r>
            <a:r>
              <a:rPr dirty="0" u="heavy" sz="2900" spc="1019">
                <a:solidFill>
                  <a:srgbClr val="80A8E2"/>
                </a:solidFill>
                <a:uFill>
                  <a:solidFill>
                    <a:srgbClr val="F26477"/>
                  </a:solidFill>
                </a:uFill>
                <a:latin typeface="Arial"/>
                <a:cs typeface="Arial"/>
              </a:rPr>
              <a:t>-</a:t>
            </a:r>
            <a:r>
              <a:rPr dirty="0" u="heavy" sz="2900" spc="990">
                <a:solidFill>
                  <a:srgbClr val="80A8E2"/>
                </a:solidFill>
                <a:uFill>
                  <a:solidFill>
                    <a:srgbClr val="F26477"/>
                  </a:solidFill>
                </a:uFill>
                <a:latin typeface="Arial"/>
                <a:cs typeface="Arial"/>
              </a:rPr>
              <a:t>\</a:t>
            </a:r>
            <a:r>
              <a:rPr dirty="0" u="heavy" sz="2900" spc="990">
                <a:solidFill>
                  <a:srgbClr val="F26477"/>
                </a:solidFill>
                <a:uFill>
                  <a:solidFill>
                    <a:srgbClr val="F26477"/>
                  </a:solidFill>
                </a:uFill>
                <a:latin typeface="Arial"/>
                <a:cs typeface="Arial"/>
              </a:rPr>
              <a:t>1</a:t>
            </a:r>
            <a:endParaRPr sz="29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252988" y="2030376"/>
            <a:ext cx="1123950" cy="4375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sz="2700" spc="-30" i="1">
                <a:solidFill>
                  <a:srgbClr val="F26477"/>
                </a:solidFill>
                <a:latin typeface="Arial"/>
                <a:cs typeface="Arial"/>
              </a:rPr>
              <a:t>I</a:t>
            </a:r>
            <a:r>
              <a:rPr dirty="0" baseline="-19841" sz="3150" spc="-44">
                <a:solidFill>
                  <a:srgbClr val="F26477"/>
                </a:solidFill>
                <a:latin typeface="Arial"/>
                <a:cs typeface="Arial"/>
              </a:rPr>
              <a:t>-</a:t>
            </a:r>
            <a:r>
              <a:rPr dirty="0" sz="2700" spc="835" i="1">
                <a:solidFill>
                  <a:srgbClr val="80A8E2"/>
                </a:solidFill>
                <a:latin typeface="Arial"/>
                <a:cs typeface="Arial"/>
              </a:rPr>
              <a:t>\</a:t>
            </a:r>
            <a:r>
              <a:rPr dirty="0" baseline="-19841" sz="3150" spc="1252">
                <a:solidFill>
                  <a:srgbClr val="80A8E2"/>
                </a:solidFill>
                <a:latin typeface="Arial"/>
                <a:cs typeface="Arial"/>
              </a:rPr>
              <a:t>-</a:t>
            </a:r>
            <a:r>
              <a:rPr dirty="0" baseline="-19841" sz="3150" spc="885">
                <a:solidFill>
                  <a:srgbClr val="F26477"/>
                </a:solidFill>
                <a:latin typeface="Arial"/>
                <a:cs typeface="Arial"/>
              </a:rPr>
              <a:t>-</a:t>
            </a:r>
            <a:r>
              <a:rPr dirty="0" sz="2700" spc="-135" i="1">
                <a:solidFill>
                  <a:srgbClr val="80A8E2"/>
                </a:solidFill>
                <a:latin typeface="Arial"/>
                <a:cs typeface="Arial"/>
              </a:rPr>
              <a:t>I</a:t>
            </a:r>
            <a:r>
              <a:rPr dirty="0" baseline="-19841" sz="3150" spc="-202">
                <a:solidFill>
                  <a:srgbClr val="F26477"/>
                </a:solidFill>
                <a:latin typeface="Arial"/>
                <a:cs typeface="Arial"/>
              </a:rPr>
              <a:t>-</a:t>
            </a:r>
            <a:r>
              <a:rPr dirty="0" sz="2700" spc="400" i="1">
                <a:solidFill>
                  <a:srgbClr val="F26477"/>
                </a:solidFill>
                <a:latin typeface="Arial"/>
                <a:cs typeface="Arial"/>
              </a:rPr>
              <a:t>\</a:t>
            </a:r>
            <a:endParaRPr sz="27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697991" y="2306039"/>
            <a:ext cx="697230" cy="4984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100" spc="1755">
                <a:solidFill>
                  <a:srgbClr val="F26477"/>
                </a:solidFill>
                <a:latin typeface="Arial"/>
                <a:cs typeface="Arial"/>
              </a:rPr>
              <a:t>\/</a:t>
            </a:r>
            <a:endParaRPr sz="31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388605" y="2751324"/>
            <a:ext cx="964565" cy="581025"/>
          </a:xfrm>
          <a:prstGeom prst="rect">
            <a:avLst/>
          </a:prstGeom>
        </p:spPr>
        <p:txBody>
          <a:bodyPr wrap="square" lIns="0" tIns="38735" rIns="0" bIns="0" rtlCol="0" vert="horz">
            <a:spAutoFit/>
          </a:bodyPr>
          <a:lstStyle/>
          <a:p>
            <a:pPr marL="103505">
              <a:lnSpc>
                <a:spcPct val="100000"/>
              </a:lnSpc>
              <a:spcBef>
                <a:spcPts val="305"/>
              </a:spcBef>
            </a:pPr>
            <a:r>
              <a:rPr dirty="0" sz="1650" spc="80">
                <a:solidFill>
                  <a:srgbClr val="2F2F2F"/>
                </a:solidFill>
                <a:latin typeface="Arial"/>
                <a:cs typeface="Arial"/>
              </a:rPr>
              <a:t>6</a:t>
            </a:r>
            <a:r>
              <a:rPr dirty="0" sz="1650" spc="-10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blue</a:t>
            </a:r>
            <a:r>
              <a:rPr dirty="0" sz="1250" spc="2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20">
                <a:solidFill>
                  <a:srgbClr val="2F2F2F"/>
                </a:solidFill>
                <a:latin typeface="Arial"/>
                <a:cs typeface="Arial"/>
              </a:rPr>
              <a:t>rods</a:t>
            </a:r>
            <a:endParaRPr sz="12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04"/>
              </a:spcBef>
            </a:pPr>
            <a:r>
              <a:rPr dirty="0" sz="1650" spc="-100">
                <a:solidFill>
                  <a:srgbClr val="2F2F2F"/>
                </a:solidFill>
                <a:latin typeface="Arial"/>
                <a:cs typeface="Arial"/>
              </a:rPr>
              <a:t>12</a:t>
            </a:r>
            <a:r>
              <a:rPr dirty="0" sz="1650" spc="-3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red </a:t>
            </a:r>
            <a:r>
              <a:rPr dirty="0" sz="1250" spc="-20">
                <a:solidFill>
                  <a:srgbClr val="2F2F2F"/>
                </a:solidFill>
                <a:latin typeface="Arial"/>
                <a:cs typeface="Arial"/>
              </a:rPr>
              <a:t>rods</a:t>
            </a:r>
            <a:endParaRPr sz="125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027747" y="3908397"/>
            <a:ext cx="2610485" cy="10325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5875">
              <a:lnSpc>
                <a:spcPct val="100000"/>
              </a:lnSpc>
              <a:spcBef>
                <a:spcPts val="100"/>
              </a:spcBef>
            </a:pP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Poppy</a:t>
            </a:r>
            <a:r>
              <a:rPr dirty="0" sz="1250" spc="-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makes</a:t>
            </a:r>
            <a:r>
              <a:rPr dirty="0" sz="1250" spc="-5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dirty="0" sz="1250" spc="-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star</a:t>
            </a:r>
            <a:r>
              <a:rPr dirty="0" sz="1250" spc="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pattern.</a:t>
            </a:r>
            <a:endParaRPr sz="1250">
              <a:latin typeface="Arial"/>
              <a:cs typeface="Arial"/>
            </a:endParaRPr>
          </a:p>
          <a:p>
            <a:pPr marL="14604">
              <a:lnSpc>
                <a:spcPct val="100000"/>
              </a:lnSpc>
              <a:spcBef>
                <a:spcPts val="1320"/>
              </a:spcBef>
            </a:pPr>
            <a:r>
              <a:rPr dirty="0" sz="1250" spc="-40">
                <a:solidFill>
                  <a:srgbClr val="2F2F2F"/>
                </a:solidFill>
                <a:latin typeface="Arial"/>
                <a:cs typeface="Arial"/>
              </a:rPr>
              <a:t>She</a:t>
            </a:r>
            <a:r>
              <a:rPr dirty="0" sz="1250" spc="-5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uses</a:t>
            </a:r>
            <a:r>
              <a:rPr dirty="0" sz="1250" spc="-7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650" spc="-45">
                <a:solidFill>
                  <a:srgbClr val="2F2F2F"/>
                </a:solidFill>
                <a:latin typeface="Arial"/>
                <a:cs typeface="Arial"/>
              </a:rPr>
              <a:t>20</a:t>
            </a:r>
            <a:r>
              <a:rPr dirty="0" sz="1650" spc="-17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red</a:t>
            </a:r>
            <a:r>
              <a:rPr dirty="0" sz="1250" spc="29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rods.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5"/>
              </a:spcBef>
            </a:pPr>
            <a:endParaRPr sz="12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250" spc="55">
                <a:solidFill>
                  <a:srgbClr val="2F2F2F"/>
                </a:solidFill>
                <a:latin typeface="Arial"/>
                <a:cs typeface="Arial"/>
              </a:rPr>
              <a:t>How</a:t>
            </a:r>
            <a:r>
              <a:rPr dirty="0" sz="1250" spc="2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many</a:t>
            </a:r>
            <a:r>
              <a:rPr dirty="0" sz="1250" spc="-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b="1">
                <a:solidFill>
                  <a:srgbClr val="2F2F2F"/>
                </a:solidFill>
                <a:latin typeface="Arial"/>
                <a:cs typeface="Arial"/>
              </a:rPr>
              <a:t>blue</a:t>
            </a:r>
            <a:r>
              <a:rPr dirty="0" sz="1300" spc="-35" b="1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rods does</a:t>
            </a:r>
            <a:r>
              <a:rPr dirty="0" sz="1250" spc="4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she</a:t>
            </a:r>
            <a:r>
              <a:rPr dirty="0" sz="1250" spc="-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25">
                <a:solidFill>
                  <a:srgbClr val="2F2F2F"/>
                </a:solidFill>
                <a:latin typeface="Arial"/>
                <a:cs typeface="Arial"/>
              </a:rPr>
              <a:t>use?</a:t>
            </a:r>
            <a:endParaRPr sz="1250">
              <a:latin typeface="Arial"/>
              <a:cs typeface="Arial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6097125" y="5578382"/>
            <a:ext cx="31115" cy="0"/>
          </a:xfrm>
          <a:custGeom>
            <a:avLst/>
            <a:gdLst/>
            <a:ahLst/>
            <a:cxnLst/>
            <a:rect l="l" t="t" r="r" b="b"/>
            <a:pathLst>
              <a:path w="31114" h="0">
                <a:moveTo>
                  <a:pt x="0" y="0"/>
                </a:moveTo>
                <a:lnTo>
                  <a:pt x="30531" y="0"/>
                </a:lnTo>
              </a:path>
            </a:pathLst>
          </a:custGeom>
          <a:ln w="12715">
            <a:solidFill>
              <a:srgbClr val="C16B7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 txBox="1"/>
          <p:nvPr/>
        </p:nvSpPr>
        <p:spPr>
          <a:xfrm>
            <a:off x="4469285" y="4942643"/>
            <a:ext cx="1736089" cy="7734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930275" algn="l"/>
              </a:tabLst>
            </a:pPr>
            <a:r>
              <a:rPr dirty="0" u="heavy" sz="1250">
                <a:solidFill>
                  <a:srgbClr val="2F2F2F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u="heavy" sz="1250" spc="55">
                <a:solidFill>
                  <a:srgbClr val="2F2F2F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blue</a:t>
            </a:r>
            <a:r>
              <a:rPr dirty="0" u="heavy" sz="1250" spc="-90">
                <a:solidFill>
                  <a:srgbClr val="2F2F2F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1250" spc="-80">
                <a:solidFill>
                  <a:srgbClr val="2F2F2F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rods</a:t>
            </a:r>
            <a:r>
              <a:rPr dirty="0" u="heavy" sz="4900" spc="-80">
                <a:solidFill>
                  <a:srgbClr val="C16B77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</a:t>
            </a:r>
            <a:endParaRPr sz="49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024012" y="6175754"/>
            <a:ext cx="3484245" cy="10312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Jamal</a:t>
            </a:r>
            <a:r>
              <a:rPr dirty="0" sz="1250" spc="-2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makes</a:t>
            </a:r>
            <a:r>
              <a:rPr dirty="0" sz="1250" spc="-6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dirty="0" sz="1250" spc="-7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star</a:t>
            </a:r>
            <a:r>
              <a:rPr dirty="0" sz="1250" spc="-5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pattern.</a:t>
            </a:r>
            <a:endParaRPr sz="1250">
              <a:latin typeface="Arial"/>
              <a:cs typeface="Arial"/>
            </a:endParaRPr>
          </a:p>
          <a:p>
            <a:pPr marL="15875">
              <a:lnSpc>
                <a:spcPct val="100000"/>
              </a:lnSpc>
              <a:spcBef>
                <a:spcPts val="1295"/>
              </a:spcBef>
            </a:pP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He</a:t>
            </a:r>
            <a:r>
              <a:rPr dirty="0" sz="1250" spc="-3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35">
                <a:solidFill>
                  <a:srgbClr val="2F2F2F"/>
                </a:solidFill>
                <a:latin typeface="Arial"/>
                <a:cs typeface="Arial"/>
              </a:rPr>
              <a:t>uses</a:t>
            </a:r>
            <a:r>
              <a:rPr dirty="0" sz="1250" spc="1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650" spc="-75">
                <a:solidFill>
                  <a:srgbClr val="2F2F2F"/>
                </a:solidFill>
                <a:latin typeface="Arial"/>
                <a:cs typeface="Arial"/>
              </a:rPr>
              <a:t>120</a:t>
            </a:r>
            <a:r>
              <a:rPr dirty="0" sz="1650" spc="-12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rods</a:t>
            </a:r>
            <a:r>
              <a:rPr dirty="0" sz="1250" spc="-2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F2F2F"/>
                </a:solidFill>
                <a:latin typeface="Arial"/>
                <a:cs typeface="Arial"/>
              </a:rPr>
              <a:t>altogether.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0"/>
              </a:spcBef>
            </a:pPr>
            <a:endParaRPr sz="1250">
              <a:latin typeface="Arial"/>
              <a:cs typeface="Arial"/>
            </a:endParaRPr>
          </a:p>
          <a:p>
            <a:pPr marL="13335">
              <a:lnSpc>
                <a:spcPct val="100000"/>
              </a:lnSpc>
              <a:spcBef>
                <a:spcPts val="5"/>
              </a:spcBef>
            </a:pPr>
            <a:r>
              <a:rPr dirty="0" sz="1250" spc="55">
                <a:solidFill>
                  <a:srgbClr val="2F2F2F"/>
                </a:solidFill>
                <a:latin typeface="Arial"/>
                <a:cs typeface="Arial"/>
              </a:rPr>
              <a:t>How</a:t>
            </a:r>
            <a:r>
              <a:rPr dirty="0" sz="1250" spc="6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many</a:t>
            </a:r>
            <a:r>
              <a:rPr dirty="0" sz="1250" spc="6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blue</a:t>
            </a:r>
            <a:r>
              <a:rPr dirty="0" sz="1250" spc="4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rods</a:t>
            </a:r>
            <a:r>
              <a:rPr dirty="0" sz="1250" spc="2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and</a:t>
            </a:r>
            <a:r>
              <a:rPr dirty="0" sz="1250" spc="1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red</a:t>
            </a:r>
            <a:r>
              <a:rPr dirty="0" sz="1250" spc="1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rods</a:t>
            </a:r>
            <a:r>
              <a:rPr dirty="0" sz="1250" spc="6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does</a:t>
            </a:r>
            <a:r>
              <a:rPr dirty="0" sz="1250" spc="9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F2F2F"/>
                </a:solidFill>
                <a:latin typeface="Arial"/>
                <a:cs typeface="Arial"/>
              </a:rPr>
              <a:t>he</a:t>
            </a:r>
            <a:r>
              <a:rPr dirty="0" sz="1250" spc="3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20">
                <a:solidFill>
                  <a:srgbClr val="2F2F2F"/>
                </a:solidFill>
                <a:latin typeface="Arial"/>
                <a:cs typeface="Arial"/>
              </a:rPr>
              <a:t>use?</a:t>
            </a:r>
            <a:endParaRPr sz="125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6602138" y="5186264"/>
            <a:ext cx="299720" cy="605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00" spc="-50">
                <a:solidFill>
                  <a:srgbClr val="646464"/>
                </a:solidFill>
                <a:latin typeface="Arial"/>
                <a:cs typeface="Arial"/>
              </a:rPr>
              <a:t>0</a:t>
            </a:r>
            <a:endParaRPr sz="38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860796" y="5687748"/>
            <a:ext cx="133985" cy="1174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00" spc="-25">
                <a:solidFill>
                  <a:srgbClr val="2F2F2F"/>
                </a:solidFill>
                <a:latin typeface="Arial"/>
                <a:cs typeface="Arial"/>
              </a:rPr>
              <a:t>1m</a:t>
            </a:r>
            <a:endParaRPr sz="6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582097" y="8314180"/>
            <a:ext cx="120650" cy="6972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540">
                <a:solidFill>
                  <a:srgbClr val="C16B77"/>
                </a:solidFill>
                <a:latin typeface="Arial"/>
                <a:cs typeface="Arial"/>
              </a:rPr>
              <a:t>I</a:t>
            </a:r>
            <a:endParaRPr sz="4400">
              <a:latin typeface="Arial"/>
              <a:cs typeface="Arial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4588692" y="9621784"/>
            <a:ext cx="31115" cy="0"/>
          </a:xfrm>
          <a:custGeom>
            <a:avLst/>
            <a:gdLst/>
            <a:ahLst/>
            <a:cxnLst/>
            <a:rect l="l" t="t" r="r" b="b"/>
            <a:pathLst>
              <a:path w="31114" h="0">
                <a:moveTo>
                  <a:pt x="0" y="0"/>
                </a:moveTo>
                <a:lnTo>
                  <a:pt x="30531" y="0"/>
                </a:lnTo>
              </a:path>
            </a:pathLst>
          </a:custGeom>
          <a:ln w="12715">
            <a:solidFill>
              <a:srgbClr val="C16B7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 txBox="1"/>
          <p:nvPr/>
        </p:nvSpPr>
        <p:spPr>
          <a:xfrm>
            <a:off x="4575991" y="9049622"/>
            <a:ext cx="120650" cy="6972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540">
                <a:solidFill>
                  <a:srgbClr val="C16B77"/>
                </a:solidFill>
                <a:latin typeface="Arial"/>
                <a:cs typeface="Arial"/>
              </a:rPr>
              <a:t>I</a:t>
            </a:r>
            <a:endParaRPr sz="4400">
              <a:latin typeface="Arial"/>
              <a:cs typeface="Arial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6255697" y="9423429"/>
            <a:ext cx="24765" cy="0"/>
          </a:xfrm>
          <a:custGeom>
            <a:avLst/>
            <a:gdLst/>
            <a:ahLst/>
            <a:cxnLst/>
            <a:rect l="l" t="t" r="r" b="b"/>
            <a:pathLst>
              <a:path w="24764" h="0">
                <a:moveTo>
                  <a:pt x="0" y="0"/>
                </a:moveTo>
                <a:lnTo>
                  <a:pt x="24424" y="0"/>
                </a:lnTo>
              </a:path>
            </a:pathLst>
          </a:custGeom>
          <a:ln w="12715">
            <a:solidFill>
              <a:srgbClr val="C16B7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 txBox="1"/>
          <p:nvPr/>
        </p:nvSpPr>
        <p:spPr>
          <a:xfrm>
            <a:off x="5545861" y="8051739"/>
            <a:ext cx="823594" cy="149669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88900" marR="5080" indent="-76835">
              <a:lnSpc>
                <a:spcPct val="109700"/>
              </a:lnSpc>
              <a:spcBef>
                <a:spcPts val="95"/>
              </a:spcBef>
            </a:pPr>
            <a:r>
              <a:rPr dirty="0" sz="1250" spc="55">
                <a:solidFill>
                  <a:srgbClr val="2F2F2F"/>
                </a:solidFill>
                <a:latin typeface="Arial"/>
                <a:cs typeface="Arial"/>
              </a:rPr>
              <a:t>blue</a:t>
            </a:r>
            <a:r>
              <a:rPr dirty="0" sz="1250" spc="-9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60">
                <a:solidFill>
                  <a:srgbClr val="2F2F2F"/>
                </a:solidFill>
                <a:latin typeface="Arial"/>
                <a:cs typeface="Arial"/>
              </a:rPr>
              <a:t>rods</a:t>
            </a:r>
            <a:r>
              <a:rPr dirty="0" sz="4400" spc="-60">
                <a:solidFill>
                  <a:srgbClr val="C16B77"/>
                </a:solidFill>
                <a:latin typeface="Arial"/>
                <a:cs typeface="Arial"/>
              </a:rPr>
              <a:t>I </a:t>
            </a:r>
            <a:r>
              <a:rPr dirty="0" sz="1250" spc="50">
                <a:solidFill>
                  <a:srgbClr val="2F2F2F"/>
                </a:solidFill>
                <a:latin typeface="Arial"/>
                <a:cs typeface="Arial"/>
              </a:rPr>
              <a:t>red</a:t>
            </a:r>
            <a:r>
              <a:rPr dirty="0" sz="1250" spc="-10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250" spc="-55">
                <a:solidFill>
                  <a:srgbClr val="2F2F2F"/>
                </a:solidFill>
                <a:latin typeface="Arial"/>
                <a:cs typeface="Arial"/>
              </a:rPr>
              <a:t>rods</a:t>
            </a:r>
            <a:r>
              <a:rPr dirty="0" sz="4400" spc="-55">
                <a:solidFill>
                  <a:srgbClr val="C16B77"/>
                </a:solidFill>
                <a:latin typeface="Arial"/>
                <a:cs typeface="Arial"/>
              </a:rPr>
              <a:t>I</a:t>
            </a:r>
            <a:endParaRPr sz="44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6599084" y="9037415"/>
            <a:ext cx="299720" cy="605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00" spc="-50">
                <a:solidFill>
                  <a:srgbClr val="646464"/>
                </a:solidFill>
                <a:latin typeface="Arial"/>
                <a:cs typeface="Arial"/>
              </a:rPr>
              <a:t>0</a:t>
            </a:r>
            <a:endParaRPr sz="38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6860589" y="9535593"/>
            <a:ext cx="147320" cy="125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-25">
                <a:solidFill>
                  <a:srgbClr val="424242"/>
                </a:solidFill>
                <a:latin typeface="Arial"/>
                <a:cs typeface="Arial"/>
              </a:rPr>
              <a:t>2m</a:t>
            </a:r>
            <a:endParaRPr sz="65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6720002" y="9851945"/>
            <a:ext cx="318135" cy="1555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50" spc="-85">
                <a:solidFill>
                  <a:srgbClr val="2F2F2F"/>
                </a:solidFill>
                <a:latin typeface="Arial"/>
                <a:cs typeface="Arial"/>
              </a:rPr>
              <a:t>TOTAL</a:t>
            </a:r>
            <a:endParaRPr sz="85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6614408" y="9819648"/>
            <a:ext cx="311150" cy="7581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800" spc="-505">
                <a:solidFill>
                  <a:srgbClr val="646464"/>
                </a:solidFill>
                <a:latin typeface="Arial"/>
                <a:cs typeface="Arial"/>
              </a:rPr>
              <a:t>0</a:t>
            </a:r>
            <a:endParaRPr sz="4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79136" y="5499041"/>
            <a:ext cx="3004273" cy="2587777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655810" y="4485901"/>
            <a:ext cx="43180" cy="1635760"/>
            <a:chOff x="6655810" y="4485901"/>
            <a:chExt cx="43180" cy="163576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655810" y="5596693"/>
              <a:ext cx="42743" cy="52487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6677181" y="4485901"/>
              <a:ext cx="0" cy="1074420"/>
            </a:xfrm>
            <a:custGeom>
              <a:avLst/>
              <a:gdLst/>
              <a:ahLst/>
              <a:cxnLst/>
              <a:rect l="l" t="t" r="r" b="b"/>
              <a:pathLst>
                <a:path w="0" h="1074420">
                  <a:moveTo>
                    <a:pt x="0" y="1074171"/>
                  </a:moveTo>
                  <a:lnTo>
                    <a:pt x="0" y="0"/>
                  </a:lnTo>
                </a:path>
              </a:pathLst>
            </a:custGeom>
            <a:ln w="1526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/>
          <p:nvPr/>
        </p:nvSpPr>
        <p:spPr>
          <a:xfrm>
            <a:off x="6680234" y="836159"/>
            <a:ext cx="0" cy="2209800"/>
          </a:xfrm>
          <a:custGeom>
            <a:avLst/>
            <a:gdLst/>
            <a:ahLst/>
            <a:cxnLst/>
            <a:rect l="l" t="t" r="r" b="b"/>
            <a:pathLst>
              <a:path w="0" h="2209800">
                <a:moveTo>
                  <a:pt x="0" y="2209375"/>
                </a:moveTo>
                <a:lnTo>
                  <a:pt x="0" y="0"/>
                </a:lnTo>
              </a:path>
            </a:pathLst>
          </a:custGeom>
          <a:ln w="1831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2698961" y="2307041"/>
            <a:ext cx="3724910" cy="0"/>
          </a:xfrm>
          <a:custGeom>
            <a:avLst/>
            <a:gdLst/>
            <a:ahLst/>
            <a:cxnLst/>
            <a:rect l="l" t="t" r="r" b="b"/>
            <a:pathLst>
              <a:path w="3724910" h="0">
                <a:moveTo>
                  <a:pt x="0" y="0"/>
                </a:moveTo>
                <a:lnTo>
                  <a:pt x="3724810" y="0"/>
                </a:lnTo>
              </a:path>
            </a:pathLst>
          </a:custGeom>
          <a:ln w="1220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2711173" y="3826750"/>
            <a:ext cx="3724910" cy="0"/>
          </a:xfrm>
          <a:custGeom>
            <a:avLst/>
            <a:gdLst/>
            <a:ahLst/>
            <a:cxnLst/>
            <a:rect l="l" t="t" r="r" b="b"/>
            <a:pathLst>
              <a:path w="3724910" h="0">
                <a:moveTo>
                  <a:pt x="0" y="0"/>
                </a:moveTo>
                <a:lnTo>
                  <a:pt x="3724810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2625686" y="8926014"/>
            <a:ext cx="2760345" cy="0"/>
          </a:xfrm>
          <a:custGeom>
            <a:avLst/>
            <a:gdLst/>
            <a:ahLst/>
            <a:cxnLst/>
            <a:rect l="l" t="t" r="r" b="b"/>
            <a:pathLst>
              <a:path w="2760345" h="0">
                <a:moveTo>
                  <a:pt x="0" y="0"/>
                </a:moveTo>
                <a:lnTo>
                  <a:pt x="2760023" y="0"/>
                </a:lnTo>
              </a:path>
            </a:pathLst>
          </a:custGeom>
          <a:ln w="1220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758599" y="9212867"/>
            <a:ext cx="3615054" cy="0"/>
          </a:xfrm>
          <a:custGeom>
            <a:avLst/>
            <a:gdLst/>
            <a:ahLst/>
            <a:cxnLst/>
            <a:rect l="l" t="t" r="r" b="b"/>
            <a:pathLst>
              <a:path w="3615054" h="0">
                <a:moveTo>
                  <a:pt x="0" y="0"/>
                </a:moveTo>
                <a:lnTo>
                  <a:pt x="3614898" y="0"/>
                </a:lnTo>
              </a:path>
            </a:pathLst>
          </a:custGeom>
          <a:ln w="1220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758599" y="9643146"/>
            <a:ext cx="3615054" cy="0"/>
          </a:xfrm>
          <a:custGeom>
            <a:avLst/>
            <a:gdLst/>
            <a:ahLst/>
            <a:cxnLst/>
            <a:rect l="l" t="t" r="r" b="b"/>
            <a:pathLst>
              <a:path w="3615054" h="0">
                <a:moveTo>
                  <a:pt x="0" y="0"/>
                </a:moveTo>
                <a:lnTo>
                  <a:pt x="3614898" y="0"/>
                </a:lnTo>
              </a:path>
            </a:pathLst>
          </a:custGeom>
          <a:ln w="1220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graphicFrame>
        <p:nvGraphicFramePr>
          <p:cNvPr id="12" name="object 12"/>
          <p:cNvGraphicFramePr>
            <a:graphicFrameLocks noGrp="1"/>
          </p:cNvGraphicFramePr>
          <p:nvPr/>
        </p:nvGraphicFramePr>
        <p:xfrm>
          <a:off x="1721961" y="921604"/>
          <a:ext cx="4420870" cy="11436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15669"/>
                <a:gridCol w="912494"/>
                <a:gridCol w="906144"/>
                <a:gridCol w="918209"/>
                <a:gridCol w="676910"/>
              </a:tblGrid>
              <a:tr h="280670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marL="140970">
                        <a:lnSpc>
                          <a:spcPct val="100000"/>
                        </a:lnSpc>
                        <a:spcBef>
                          <a:spcPts val="455"/>
                        </a:spcBef>
                      </a:pPr>
                      <a:r>
                        <a:rPr dirty="0" sz="1250" spc="-35" b="1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Scores</a:t>
                      </a:r>
                      <a:r>
                        <a:rPr dirty="0" sz="1250" spc="-60" b="1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50" b="1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250" spc="75" b="1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50" b="1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250" spc="40" b="1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50" b="1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singing</a:t>
                      </a:r>
                      <a:r>
                        <a:rPr dirty="0" sz="1250" spc="-15" b="1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50" spc="-10" b="1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competition</a:t>
                      </a:r>
                      <a:endParaRPr sz="1250">
                        <a:latin typeface="Arial"/>
                        <a:cs typeface="Arial"/>
                      </a:endParaRPr>
                    </a:p>
                  </a:txBody>
                  <a:tcPr marL="0" marR="0" marB="0" marT="57785">
                    <a:lnL w="1270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2735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5080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dirty="0" sz="1250" spc="-25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Tom</a:t>
                      </a:r>
                      <a:endParaRPr sz="1250">
                        <a:latin typeface="Arial"/>
                        <a:cs typeface="Arial"/>
                      </a:endParaRPr>
                    </a:p>
                  </a:txBody>
                  <a:tcPr marL="0" marR="0" marB="0" marT="6667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0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dirty="0" sz="1250" spc="-1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Elain</a:t>
                      </a:r>
                      <a:endParaRPr sz="1250">
                        <a:latin typeface="Arial"/>
                        <a:cs typeface="Arial"/>
                      </a:endParaRPr>
                    </a:p>
                  </a:txBody>
                  <a:tcPr marL="0" marR="0" marB="0" marT="6667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065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dirty="0" sz="1250" spc="-25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Mia</a:t>
                      </a:r>
                      <a:endParaRPr sz="1250">
                        <a:latin typeface="Arial"/>
                        <a:cs typeface="Arial"/>
                      </a:endParaRPr>
                    </a:p>
                  </a:txBody>
                  <a:tcPr marL="0" marR="0" marB="0" marT="66675">
                    <a:lnL w="1270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89560">
                <a:tc>
                  <a:txBody>
                    <a:bodyPr/>
                    <a:lstStyle/>
                    <a:p>
                      <a:pPr algn="ctr" marL="7620">
                        <a:lnSpc>
                          <a:spcPts val="2010"/>
                        </a:lnSpc>
                        <a:spcBef>
                          <a:spcPts val="175"/>
                        </a:spcBef>
                      </a:pPr>
                      <a:r>
                        <a:rPr dirty="0" sz="125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Judge</a:t>
                      </a:r>
                      <a:r>
                        <a:rPr dirty="0" sz="1250" spc="9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700" spc="-5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A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B="0" marT="2222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10"/>
                        </a:lnSpc>
                        <a:spcBef>
                          <a:spcPts val="275"/>
                        </a:spcBef>
                      </a:pPr>
                      <a:r>
                        <a:rPr dirty="0" sz="1600" spc="-50">
                          <a:solidFill>
                            <a:srgbClr val="707070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3492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4604">
                        <a:lnSpc>
                          <a:spcPts val="1860"/>
                        </a:lnSpc>
                        <a:spcBef>
                          <a:spcPts val="325"/>
                        </a:spcBef>
                      </a:pPr>
                      <a:r>
                        <a:rPr dirty="0" sz="1550" spc="-5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4127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22225">
                        <a:lnSpc>
                          <a:spcPts val="1860"/>
                        </a:lnSpc>
                        <a:spcBef>
                          <a:spcPts val="325"/>
                        </a:spcBef>
                      </a:pPr>
                      <a:r>
                        <a:rPr dirty="0" sz="155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41275">
                    <a:lnL w="1270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8415">
                        <a:lnSpc>
                          <a:spcPts val="1835"/>
                        </a:lnSpc>
                        <a:spcBef>
                          <a:spcPts val="345"/>
                        </a:spcBef>
                      </a:pPr>
                      <a:r>
                        <a:rPr dirty="0" sz="1550" spc="35">
                          <a:solidFill>
                            <a:srgbClr val="707070"/>
                          </a:solidFill>
                          <a:latin typeface="Arial"/>
                          <a:cs typeface="Arial"/>
                        </a:rPr>
                        <a:t>9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43815">
                    <a:lnL w="190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80670">
                <a:tc>
                  <a:txBody>
                    <a:bodyPr/>
                    <a:lstStyle/>
                    <a:p>
                      <a:pPr algn="ctr" marL="13335">
                        <a:lnSpc>
                          <a:spcPts val="1935"/>
                        </a:lnSpc>
                        <a:spcBef>
                          <a:spcPts val="175"/>
                        </a:spcBef>
                      </a:pPr>
                      <a:r>
                        <a:rPr dirty="0" sz="125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Judge</a:t>
                      </a:r>
                      <a:r>
                        <a:rPr dirty="0" sz="1250" spc="13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700" spc="-5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B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B="0" marT="2222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9685">
                        <a:lnSpc>
                          <a:spcPts val="1785"/>
                        </a:lnSpc>
                        <a:spcBef>
                          <a:spcPts val="325"/>
                        </a:spcBef>
                      </a:pPr>
                      <a:r>
                        <a:rPr dirty="0" sz="1550" spc="25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4127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22225">
                        <a:lnSpc>
                          <a:spcPts val="1810"/>
                        </a:lnSpc>
                        <a:spcBef>
                          <a:spcPts val="300"/>
                        </a:spcBef>
                      </a:pPr>
                      <a:r>
                        <a:rPr dirty="0" sz="155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3810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1430">
                        <a:lnSpc>
                          <a:spcPts val="1835"/>
                        </a:lnSpc>
                        <a:spcBef>
                          <a:spcPts val="275"/>
                        </a:spcBef>
                      </a:pPr>
                      <a:r>
                        <a:rPr dirty="0" sz="1600" spc="-50">
                          <a:solidFill>
                            <a:srgbClr val="707070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34925">
                    <a:lnL w="1270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4445">
                        <a:lnSpc>
                          <a:spcPts val="1935"/>
                        </a:lnSpc>
                        <a:spcBef>
                          <a:spcPts val="175"/>
                        </a:spcBef>
                      </a:pPr>
                      <a:r>
                        <a:rPr dirty="0" sz="1700" spc="-5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B="0" marT="22225">
                    <a:lnL w="190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13" name="object 13"/>
          <p:cNvSpPr txBox="1"/>
          <p:nvPr/>
        </p:nvSpPr>
        <p:spPr>
          <a:xfrm>
            <a:off x="1061293" y="2294596"/>
            <a:ext cx="3627120" cy="4756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50">
                <a:solidFill>
                  <a:srgbClr val="2D2D2D"/>
                </a:solidFill>
                <a:latin typeface="Arial"/>
                <a:cs typeface="Arial"/>
              </a:rPr>
              <a:t>In</a:t>
            </a:r>
            <a:r>
              <a:rPr dirty="0" sz="1350" spc="-10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350">
                <a:solidFill>
                  <a:srgbClr val="2D2D2D"/>
                </a:solidFill>
                <a:latin typeface="Arial"/>
                <a:cs typeface="Arial"/>
              </a:rPr>
              <a:t>the</a:t>
            </a:r>
            <a:r>
              <a:rPr dirty="0" sz="1350" spc="-10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350" spc="-10">
                <a:solidFill>
                  <a:srgbClr val="2D2D2D"/>
                </a:solidFill>
                <a:latin typeface="Arial"/>
                <a:cs typeface="Arial"/>
              </a:rPr>
              <a:t>table,</a:t>
            </a:r>
            <a:r>
              <a:rPr dirty="0" sz="1350" spc="-114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707070"/>
                </a:solidFill>
                <a:latin typeface="Arial"/>
                <a:cs typeface="Arial"/>
              </a:rPr>
              <a:t>4</a:t>
            </a:r>
            <a:r>
              <a:rPr dirty="0" sz="1600" spc="-65">
                <a:solidFill>
                  <a:srgbClr val="707070"/>
                </a:solidFill>
                <a:latin typeface="Arial"/>
                <a:cs typeface="Arial"/>
              </a:rPr>
              <a:t> </a:t>
            </a:r>
            <a:r>
              <a:rPr dirty="0" sz="1350" spc="-50">
                <a:solidFill>
                  <a:srgbClr val="2D2D2D"/>
                </a:solidFill>
                <a:latin typeface="Arial"/>
                <a:cs typeface="Arial"/>
              </a:rPr>
              <a:t>shows</a:t>
            </a:r>
            <a:r>
              <a:rPr dirty="0" sz="1350" spc="-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2950" spc="-40">
                <a:solidFill>
                  <a:srgbClr val="605D5B"/>
                </a:solidFill>
                <a:latin typeface="Arial"/>
                <a:cs typeface="Arial"/>
              </a:rPr>
              <a:t>I</a:t>
            </a:r>
            <a:r>
              <a:rPr dirty="0" u="heavy" sz="1350" spc="-40">
                <a:solidFill>
                  <a:srgbClr val="2D2D2D"/>
                </a:solidFill>
                <a:uFill>
                  <a:solidFill>
                    <a:srgbClr val="2D2D2D"/>
                  </a:solidFill>
                </a:uFill>
                <a:latin typeface="Arial"/>
                <a:cs typeface="Arial"/>
              </a:rPr>
              <a:t>Tom's</a:t>
            </a:r>
            <a:r>
              <a:rPr dirty="0" u="heavy" sz="1350" spc="-15">
                <a:solidFill>
                  <a:srgbClr val="2D2D2D"/>
                </a:solidFill>
                <a:uFill>
                  <a:solidFill>
                    <a:srgbClr val="2D2D2D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1350" spc="-60">
                <a:solidFill>
                  <a:srgbClr val="2D2D2D"/>
                </a:solidFill>
                <a:uFill>
                  <a:solidFill>
                    <a:srgbClr val="2D2D2D"/>
                  </a:solidFill>
                </a:uFill>
                <a:latin typeface="Arial"/>
                <a:cs typeface="Arial"/>
              </a:rPr>
              <a:t>score</a:t>
            </a:r>
            <a:r>
              <a:rPr dirty="0" u="heavy" sz="1350" spc="-40">
                <a:solidFill>
                  <a:srgbClr val="2D2D2D"/>
                </a:solidFill>
                <a:uFill>
                  <a:solidFill>
                    <a:srgbClr val="2D2D2D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1350">
                <a:solidFill>
                  <a:srgbClr val="2D2D2D"/>
                </a:solidFill>
                <a:uFill>
                  <a:solidFill>
                    <a:srgbClr val="2D2D2D"/>
                  </a:solidFill>
                </a:uFill>
                <a:latin typeface="Arial"/>
                <a:cs typeface="Arial"/>
              </a:rPr>
              <a:t>from</a:t>
            </a:r>
            <a:r>
              <a:rPr dirty="0" u="heavy" sz="1350" spc="-55">
                <a:solidFill>
                  <a:srgbClr val="2D2D2D"/>
                </a:solidFill>
                <a:uFill>
                  <a:solidFill>
                    <a:srgbClr val="2D2D2D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1350">
                <a:solidFill>
                  <a:srgbClr val="2D2D2D"/>
                </a:solidFill>
                <a:uFill>
                  <a:solidFill>
                    <a:srgbClr val="2D2D2D"/>
                  </a:solidFill>
                </a:uFill>
                <a:latin typeface="Arial"/>
                <a:cs typeface="Arial"/>
              </a:rPr>
              <a:t>judge</a:t>
            </a:r>
            <a:r>
              <a:rPr dirty="0" u="heavy" sz="1350" spc="-40">
                <a:solidFill>
                  <a:srgbClr val="2D2D2D"/>
                </a:solidFill>
                <a:uFill>
                  <a:solidFill>
                    <a:srgbClr val="2D2D2D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1700" spc="-70" b="1">
                <a:solidFill>
                  <a:srgbClr val="2D2D2D"/>
                </a:solidFill>
                <a:uFill>
                  <a:solidFill>
                    <a:srgbClr val="2D2D2D"/>
                  </a:solidFill>
                </a:uFill>
                <a:latin typeface="Arial"/>
                <a:cs typeface="Arial"/>
              </a:rPr>
              <a:t>A.</a:t>
            </a:r>
            <a:endParaRPr sz="17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061293" y="3287392"/>
            <a:ext cx="5173980" cy="2622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76325" algn="l"/>
                <a:tab pos="5160645" algn="l"/>
              </a:tabLst>
            </a:pPr>
            <a:r>
              <a:rPr dirty="0" sz="1350">
                <a:solidFill>
                  <a:srgbClr val="2D2D2D"/>
                </a:solidFill>
                <a:latin typeface="Arial"/>
                <a:cs typeface="Arial"/>
              </a:rPr>
              <a:t>In</a:t>
            </a:r>
            <a:r>
              <a:rPr dirty="0" sz="1350" spc="-7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350">
                <a:solidFill>
                  <a:srgbClr val="2D2D2D"/>
                </a:solidFill>
                <a:latin typeface="Arial"/>
                <a:cs typeface="Arial"/>
              </a:rPr>
              <a:t>the</a:t>
            </a:r>
            <a:r>
              <a:rPr dirty="0" sz="1350" spc="-6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350" spc="-10">
                <a:solidFill>
                  <a:srgbClr val="2D2D2D"/>
                </a:solidFill>
                <a:latin typeface="Arial"/>
                <a:cs typeface="Arial"/>
              </a:rPr>
              <a:t>table,</a:t>
            </a:r>
            <a:r>
              <a:rPr dirty="0" sz="1550" spc="-10">
                <a:solidFill>
                  <a:srgbClr val="707070"/>
                </a:solidFill>
                <a:latin typeface="Arial"/>
                <a:cs typeface="Arial"/>
              </a:rPr>
              <a:t>1</a:t>
            </a:r>
            <a:r>
              <a:rPr dirty="0" sz="1550">
                <a:solidFill>
                  <a:srgbClr val="707070"/>
                </a:solidFill>
                <a:latin typeface="Arial"/>
                <a:cs typeface="Arial"/>
              </a:rPr>
              <a:t>	</a:t>
            </a:r>
            <a:r>
              <a:rPr dirty="0" sz="1350" spc="-20">
                <a:solidFill>
                  <a:srgbClr val="2D2D2D"/>
                </a:solidFill>
                <a:latin typeface="Arial"/>
                <a:cs typeface="Arial"/>
              </a:rPr>
              <a:t>sho</a:t>
            </a:r>
            <a:r>
              <a:rPr dirty="0" sz="1350" spc="-305">
                <a:solidFill>
                  <a:srgbClr val="2D2D2D"/>
                </a:solidFill>
                <a:latin typeface="Arial"/>
                <a:cs typeface="Arial"/>
              </a:rPr>
              <a:t>w</a:t>
            </a:r>
            <a:r>
              <a:rPr dirty="0" u="heavy" sz="1350" spc="-660">
                <a:solidFill>
                  <a:srgbClr val="707070"/>
                </a:solidFill>
                <a:uFill>
                  <a:solidFill>
                    <a:srgbClr val="707070"/>
                  </a:solidFill>
                </a:uFill>
                <a:latin typeface="Arial"/>
                <a:cs typeface="Arial"/>
              </a:rPr>
              <a:t>_</a:t>
            </a:r>
            <a:r>
              <a:rPr dirty="0" u="heavy" sz="1350" spc="-20">
                <a:solidFill>
                  <a:srgbClr val="2D2D2D"/>
                </a:solidFill>
                <a:uFill>
                  <a:solidFill>
                    <a:srgbClr val="707070"/>
                  </a:solidFill>
                </a:uFill>
                <a:latin typeface="Arial"/>
                <a:cs typeface="Arial"/>
              </a:rPr>
              <a:t>s</a:t>
            </a:r>
            <a:r>
              <a:rPr dirty="0" sz="1350" spc="-9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350" spc="155">
                <a:solidFill>
                  <a:srgbClr val="707070"/>
                </a:solidFill>
                <a:latin typeface="Arial"/>
                <a:cs typeface="Arial"/>
              </a:rPr>
              <a:t>I</a:t>
            </a:r>
            <a:r>
              <a:rPr dirty="0" u="dbl" sz="1350">
                <a:solidFill>
                  <a:srgbClr val="707070"/>
                </a:solidFill>
                <a:uFill>
                  <a:solidFill>
                    <a:srgbClr val="C17072"/>
                  </a:solidFill>
                </a:uFill>
                <a:latin typeface="Arial"/>
                <a:cs typeface="Arial"/>
              </a:rPr>
              <a:t>	</a:t>
            </a:r>
            <a:endParaRPr sz="135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610058" y="4250926"/>
            <a:ext cx="31115" cy="0"/>
          </a:xfrm>
          <a:custGeom>
            <a:avLst/>
            <a:gdLst/>
            <a:ahLst/>
            <a:cxnLst/>
            <a:rect l="l" t="t" r="r" b="b"/>
            <a:pathLst>
              <a:path w="31114" h="0">
                <a:moveTo>
                  <a:pt x="0" y="0"/>
                </a:moveTo>
                <a:lnTo>
                  <a:pt x="30531" y="0"/>
                </a:lnTo>
              </a:path>
            </a:pathLst>
          </a:custGeom>
          <a:ln w="12715">
            <a:solidFill>
              <a:srgbClr val="70707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 txBox="1"/>
          <p:nvPr/>
        </p:nvSpPr>
        <p:spPr>
          <a:xfrm>
            <a:off x="1058240" y="3545254"/>
            <a:ext cx="1659255" cy="8572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079500" algn="l"/>
              </a:tabLst>
            </a:pPr>
            <a:r>
              <a:rPr dirty="0" sz="1350">
                <a:solidFill>
                  <a:srgbClr val="2D2D2D"/>
                </a:solidFill>
                <a:latin typeface="Arial"/>
                <a:cs typeface="Arial"/>
              </a:rPr>
              <a:t>In</a:t>
            </a:r>
            <a:r>
              <a:rPr dirty="0" sz="1350" spc="-6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350">
                <a:solidFill>
                  <a:srgbClr val="2D2D2D"/>
                </a:solidFill>
                <a:latin typeface="Arial"/>
                <a:cs typeface="Arial"/>
              </a:rPr>
              <a:t>the</a:t>
            </a:r>
            <a:r>
              <a:rPr dirty="0" sz="1350" spc="-10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350" spc="-10">
                <a:solidFill>
                  <a:srgbClr val="2D2D2D"/>
                </a:solidFill>
                <a:latin typeface="Arial"/>
                <a:cs typeface="Arial"/>
              </a:rPr>
              <a:t>table,</a:t>
            </a:r>
            <a:r>
              <a:rPr dirty="0" sz="1650" spc="-10">
                <a:solidFill>
                  <a:srgbClr val="707070"/>
                </a:solidFill>
                <a:latin typeface="Arial"/>
                <a:cs typeface="Arial"/>
              </a:rPr>
              <a:t>9</a:t>
            </a:r>
            <a:r>
              <a:rPr dirty="0" sz="1650">
                <a:solidFill>
                  <a:srgbClr val="707070"/>
                </a:solidFill>
                <a:latin typeface="Arial"/>
                <a:cs typeface="Arial"/>
              </a:rPr>
              <a:t>	</a:t>
            </a:r>
            <a:r>
              <a:rPr dirty="0" sz="1350" spc="-165">
                <a:solidFill>
                  <a:srgbClr val="2D2D2D"/>
                </a:solidFill>
                <a:latin typeface="Arial"/>
                <a:cs typeface="Arial"/>
              </a:rPr>
              <a:t>show</a:t>
            </a:r>
            <a:r>
              <a:rPr dirty="0" sz="1350" spc="-55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dirty="0" sz="5450" spc="-165">
                <a:solidFill>
                  <a:srgbClr val="707070"/>
                </a:solidFill>
                <a:latin typeface="Arial"/>
                <a:cs typeface="Arial"/>
              </a:rPr>
              <a:t>I</a:t>
            </a:r>
            <a:endParaRPr sz="545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2684936" y="4367057"/>
            <a:ext cx="3737610" cy="0"/>
          </a:xfrm>
          <a:custGeom>
            <a:avLst/>
            <a:gdLst/>
            <a:ahLst/>
            <a:cxnLst/>
            <a:rect l="l" t="t" r="r" b="b"/>
            <a:pathLst>
              <a:path w="3737610" h="0">
                <a:moveTo>
                  <a:pt x="0" y="0"/>
                </a:moveTo>
                <a:lnTo>
                  <a:pt x="3736982" y="0"/>
                </a:lnTo>
              </a:path>
            </a:pathLst>
          </a:custGeom>
          <a:ln w="43678">
            <a:solidFill>
              <a:srgbClr val="82818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 txBox="1"/>
          <p:nvPr/>
        </p:nvSpPr>
        <p:spPr>
          <a:xfrm>
            <a:off x="1058341" y="4867370"/>
            <a:ext cx="5120640" cy="2851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The</a:t>
            </a:r>
            <a:r>
              <a:rPr dirty="0" sz="1250" spc="-1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chart</a:t>
            </a:r>
            <a:r>
              <a:rPr dirty="0" sz="1250" spc="2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below</a:t>
            </a:r>
            <a:r>
              <a:rPr dirty="0" sz="1250" spc="4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shows</a:t>
            </a:r>
            <a:r>
              <a:rPr dirty="0" sz="1250" spc="2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the</a:t>
            </a:r>
            <a:r>
              <a:rPr dirty="0" sz="1250" spc="18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55" b="1">
                <a:solidFill>
                  <a:srgbClr val="2D2D2D"/>
                </a:solidFill>
                <a:latin typeface="Arial"/>
                <a:cs typeface="Arial"/>
              </a:rPr>
              <a:t>total</a:t>
            </a:r>
            <a:r>
              <a:rPr dirty="0" sz="1250" spc="5" b="1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-20">
                <a:solidFill>
                  <a:srgbClr val="2D2D2D"/>
                </a:solidFill>
                <a:latin typeface="Arial"/>
                <a:cs typeface="Arial"/>
              </a:rPr>
              <a:t>scores</a:t>
            </a:r>
            <a:r>
              <a:rPr dirty="0" sz="1250" spc="65">
                <a:solidFill>
                  <a:srgbClr val="2D2D2D"/>
                </a:solidFill>
                <a:latin typeface="Arial"/>
                <a:cs typeface="Arial"/>
              </a:rPr>
              <a:t> from</a:t>
            </a:r>
            <a:r>
              <a:rPr dirty="0" sz="1250" spc="-2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judges</a:t>
            </a:r>
            <a:r>
              <a:rPr dirty="0" sz="1250" spc="7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700" spc="-100">
                <a:solidFill>
                  <a:srgbClr val="2D2D2D"/>
                </a:solidFill>
                <a:latin typeface="Arial"/>
                <a:cs typeface="Arial"/>
              </a:rPr>
              <a:t>A,</a:t>
            </a:r>
            <a:r>
              <a:rPr dirty="0" sz="1700" spc="-24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700" spc="-165">
                <a:solidFill>
                  <a:srgbClr val="2D2D2D"/>
                </a:solidFill>
                <a:latin typeface="Arial"/>
                <a:cs typeface="Arial"/>
              </a:rPr>
              <a:t>B</a:t>
            </a:r>
            <a:r>
              <a:rPr dirty="0" sz="1700" spc="-17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55" b="1">
                <a:solidFill>
                  <a:srgbClr val="2D2D2D"/>
                </a:solidFill>
                <a:latin typeface="Arial"/>
                <a:cs typeface="Arial"/>
              </a:rPr>
              <a:t>and</a:t>
            </a:r>
            <a:r>
              <a:rPr dirty="0" sz="1250" spc="-55" b="1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b="1">
                <a:solidFill>
                  <a:srgbClr val="2D2D2D"/>
                </a:solidFill>
                <a:latin typeface="Arial"/>
                <a:cs typeface="Arial"/>
              </a:rPr>
              <a:t>also</a:t>
            </a:r>
            <a:r>
              <a:rPr dirty="0" sz="1250" spc="-70" b="1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650" spc="-25" b="1">
                <a:solidFill>
                  <a:srgbClr val="2D2D2D"/>
                </a:solidFill>
                <a:latin typeface="Arial"/>
                <a:cs typeface="Arial"/>
              </a:rPr>
              <a:t>C.</a:t>
            </a:r>
            <a:endParaRPr sz="165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638775" y="3062334"/>
            <a:ext cx="302895" cy="605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00" spc="10">
                <a:solidFill>
                  <a:srgbClr val="605D5B"/>
                </a:solidFill>
                <a:latin typeface="Arial"/>
                <a:cs typeface="Arial"/>
              </a:rPr>
              <a:t>0</a:t>
            </a:r>
            <a:endParaRPr sz="38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905970" y="3554153"/>
            <a:ext cx="122555" cy="132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-25">
                <a:solidFill>
                  <a:srgbClr val="2D2D2D"/>
                </a:solidFill>
                <a:latin typeface="Times New Roman"/>
                <a:cs typeface="Times New Roman"/>
              </a:rPr>
              <a:t>lm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635722" y="3819136"/>
            <a:ext cx="302895" cy="605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00" spc="10">
                <a:solidFill>
                  <a:srgbClr val="605D5B"/>
                </a:solidFill>
                <a:latin typeface="Arial"/>
                <a:cs typeface="Arial"/>
              </a:rPr>
              <a:t>0</a:t>
            </a:r>
            <a:endParaRPr sz="38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905970" y="4310957"/>
            <a:ext cx="122555" cy="132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-25">
                <a:solidFill>
                  <a:srgbClr val="2D2D2D"/>
                </a:solidFill>
                <a:latin typeface="Times New Roman"/>
                <a:cs typeface="Times New Roman"/>
              </a:rPr>
              <a:t>lm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186623" y="5667659"/>
            <a:ext cx="146685" cy="82359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550" spc="35">
                <a:solidFill>
                  <a:srgbClr val="2D2D2D"/>
                </a:solidFill>
                <a:latin typeface="Arial"/>
                <a:cs typeface="Arial"/>
              </a:rPr>
              <a:t>8</a:t>
            </a:r>
            <a:endParaRPr sz="15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80"/>
              </a:spcBef>
            </a:pPr>
            <a:endParaRPr sz="15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550" spc="35">
                <a:solidFill>
                  <a:srgbClr val="2D2D2D"/>
                </a:solidFill>
                <a:latin typeface="Arial"/>
                <a:cs typeface="Arial"/>
              </a:rPr>
              <a:t>6</a:t>
            </a:r>
            <a:endParaRPr sz="155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058341" y="6598403"/>
            <a:ext cx="913130" cy="7124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4604" marR="5080" indent="-2540">
              <a:lnSpc>
                <a:spcPct val="120100"/>
              </a:lnSpc>
              <a:spcBef>
                <a:spcPts val="100"/>
              </a:spcBef>
            </a:pP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Total</a:t>
            </a:r>
            <a:r>
              <a:rPr dirty="0" sz="1250" spc="-1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D2D2D"/>
                </a:solidFill>
                <a:latin typeface="Arial"/>
                <a:cs typeface="Arial"/>
              </a:rPr>
              <a:t>scores </a:t>
            </a:r>
            <a:r>
              <a:rPr dirty="0" sz="1250" spc="65">
                <a:solidFill>
                  <a:srgbClr val="2D2D2D"/>
                </a:solidFill>
                <a:latin typeface="Arial"/>
                <a:cs typeface="Arial"/>
              </a:rPr>
              <a:t>from</a:t>
            </a:r>
            <a:r>
              <a:rPr dirty="0" sz="1250" spc="-1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D2D2D"/>
                </a:solidFill>
                <a:latin typeface="Arial"/>
                <a:cs typeface="Arial"/>
              </a:rPr>
              <a:t>judges </a:t>
            </a: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A,</a:t>
            </a:r>
            <a:r>
              <a:rPr dirty="0" sz="1250" spc="-11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75">
                <a:solidFill>
                  <a:srgbClr val="2D2D2D"/>
                </a:solidFill>
                <a:latin typeface="Arial"/>
                <a:cs typeface="Arial"/>
              </a:rPr>
              <a:t>Band</a:t>
            </a:r>
            <a:r>
              <a:rPr dirty="0" sz="1250" spc="-4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-50">
                <a:solidFill>
                  <a:srgbClr val="2D2D2D"/>
                </a:solidFill>
                <a:latin typeface="Arial"/>
                <a:cs typeface="Arial"/>
              </a:rPr>
              <a:t>C</a:t>
            </a:r>
            <a:endParaRPr sz="125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186159" y="6747679"/>
            <a:ext cx="150495" cy="269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600" spc="35">
                <a:solidFill>
                  <a:srgbClr val="2D2D2D"/>
                </a:solidFill>
                <a:latin typeface="Arial"/>
                <a:cs typeface="Arial"/>
              </a:rPr>
              <a:t>4</a:t>
            </a:r>
            <a:endParaRPr sz="16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189119" y="7266709"/>
            <a:ext cx="151765" cy="8096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550">
                <a:solidFill>
                  <a:srgbClr val="2D2D2D"/>
                </a:solidFill>
                <a:latin typeface="Arial"/>
                <a:cs typeface="Arial"/>
              </a:rPr>
              <a:t>2</a:t>
            </a:r>
            <a:endParaRPr sz="15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10"/>
              </a:spcBef>
            </a:pPr>
            <a:endParaRPr sz="1550">
              <a:latin typeface="Arial"/>
              <a:cs typeface="Arial"/>
            </a:endParaRPr>
          </a:p>
          <a:p>
            <a:pPr marL="18415">
              <a:lnSpc>
                <a:spcPct val="100000"/>
              </a:lnSpc>
            </a:pPr>
            <a:r>
              <a:rPr dirty="0" sz="1600">
                <a:solidFill>
                  <a:srgbClr val="2D2D2D"/>
                </a:solidFill>
                <a:latin typeface="Arial"/>
                <a:cs typeface="Arial"/>
              </a:rPr>
              <a:t>0</a:t>
            </a:r>
            <a:endParaRPr sz="16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908534" y="8076915"/>
            <a:ext cx="349885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 spc="-25">
                <a:solidFill>
                  <a:srgbClr val="2D2D2D"/>
                </a:solidFill>
                <a:latin typeface="Arial"/>
                <a:cs typeface="Arial"/>
              </a:rPr>
              <a:t>Tom</a:t>
            </a:r>
            <a:endParaRPr sz="125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060091" y="8473626"/>
            <a:ext cx="1980564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Work</a:t>
            </a:r>
            <a:r>
              <a:rPr dirty="0" sz="1250" spc="1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out</a:t>
            </a:r>
            <a:r>
              <a:rPr dirty="0" sz="1250" spc="215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50">
                <a:solidFill>
                  <a:srgbClr val="2D2D2D"/>
                </a:solidFill>
                <a:latin typeface="Arial"/>
                <a:cs typeface="Arial"/>
              </a:rPr>
              <a:t>judge</a:t>
            </a:r>
            <a:r>
              <a:rPr dirty="0" sz="1250" spc="-1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C's</a:t>
            </a:r>
            <a:r>
              <a:rPr dirty="0" sz="1250" spc="1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-10">
                <a:solidFill>
                  <a:srgbClr val="2D2D2D"/>
                </a:solidFill>
                <a:latin typeface="Arial"/>
                <a:cs typeface="Arial"/>
              </a:rPr>
              <a:t>scores.</a:t>
            </a:r>
            <a:endParaRPr sz="125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806407" y="8073863"/>
            <a:ext cx="379095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 spc="-10">
                <a:solidFill>
                  <a:srgbClr val="2D2D2D"/>
                </a:solidFill>
                <a:latin typeface="Arial"/>
                <a:cs typeface="Arial"/>
              </a:rPr>
              <a:t>Elain</a:t>
            </a:r>
            <a:endParaRPr sz="125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759618" y="8079968"/>
            <a:ext cx="297180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 spc="-25">
                <a:solidFill>
                  <a:srgbClr val="2D2D2D"/>
                </a:solidFill>
                <a:latin typeface="Arial"/>
                <a:cs typeface="Arial"/>
              </a:rPr>
              <a:t>Mia</a:t>
            </a:r>
            <a:endParaRPr sz="125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2911587" y="8971043"/>
            <a:ext cx="346710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 spc="-25">
                <a:solidFill>
                  <a:srgbClr val="2D2D2D"/>
                </a:solidFill>
                <a:latin typeface="Arial"/>
                <a:cs typeface="Arial"/>
              </a:rPr>
              <a:t>Tom</a:t>
            </a:r>
            <a:endParaRPr sz="125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3812513" y="8971043"/>
            <a:ext cx="372110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 spc="-10">
                <a:solidFill>
                  <a:srgbClr val="2D2D2D"/>
                </a:solidFill>
                <a:latin typeface="Arial"/>
                <a:cs typeface="Arial"/>
              </a:rPr>
              <a:t>Elain</a:t>
            </a:r>
            <a:endParaRPr sz="125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4762671" y="8971043"/>
            <a:ext cx="294640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 spc="-25">
                <a:solidFill>
                  <a:srgbClr val="2D2D2D"/>
                </a:solidFill>
                <a:latin typeface="Arial"/>
                <a:cs typeface="Arial"/>
              </a:rPr>
              <a:t>Mia</a:t>
            </a:r>
            <a:endParaRPr sz="125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866673" y="9352495"/>
            <a:ext cx="642620" cy="2165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50">
                <a:solidFill>
                  <a:srgbClr val="2D2D2D"/>
                </a:solidFill>
                <a:latin typeface="Arial"/>
                <a:cs typeface="Arial"/>
              </a:rPr>
              <a:t>Judge</a:t>
            </a:r>
            <a:r>
              <a:rPr dirty="0" sz="1250" spc="10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dirty="0" sz="1250" spc="-50">
                <a:solidFill>
                  <a:srgbClr val="2D2D2D"/>
                </a:solidFill>
                <a:latin typeface="Arial"/>
                <a:cs typeface="Arial"/>
              </a:rPr>
              <a:t>C</a:t>
            </a:r>
            <a:endParaRPr sz="125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6629616" y="9067931"/>
            <a:ext cx="302895" cy="605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00" spc="10">
                <a:solidFill>
                  <a:srgbClr val="605D5B"/>
                </a:solidFill>
                <a:latin typeface="Arial"/>
                <a:cs typeface="Arial"/>
              </a:rPr>
              <a:t>0</a:t>
            </a:r>
            <a:endParaRPr sz="38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6891121" y="9566109"/>
            <a:ext cx="147320" cy="125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-25">
                <a:solidFill>
                  <a:srgbClr val="444444"/>
                </a:solidFill>
                <a:latin typeface="Arial"/>
                <a:cs typeface="Arial"/>
              </a:rPr>
              <a:t>2m</a:t>
            </a:r>
            <a:endParaRPr sz="6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07448" y="2459622"/>
            <a:ext cx="3346222" cy="1965246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1074699" y="6890581"/>
            <a:ext cx="659765" cy="3051810"/>
            <a:chOff x="1074699" y="6890581"/>
            <a:chExt cx="659765" cy="305181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74699" y="6890581"/>
              <a:ext cx="659474" cy="817835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126602" y="7708416"/>
              <a:ext cx="0" cy="2233930"/>
            </a:xfrm>
            <a:custGeom>
              <a:avLst/>
              <a:gdLst/>
              <a:ahLst/>
              <a:cxnLst/>
              <a:rect l="l" t="t" r="r" b="b"/>
              <a:pathLst>
                <a:path w="0" h="2233929">
                  <a:moveTo>
                    <a:pt x="0" y="2233788"/>
                  </a:moveTo>
                  <a:lnTo>
                    <a:pt x="0" y="0"/>
                  </a:lnTo>
                </a:path>
              </a:pathLst>
            </a:custGeom>
            <a:ln w="244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/>
          <p:nvPr/>
        </p:nvSpPr>
        <p:spPr>
          <a:xfrm>
            <a:off x="2405861" y="4424869"/>
            <a:ext cx="0" cy="647065"/>
          </a:xfrm>
          <a:custGeom>
            <a:avLst/>
            <a:gdLst/>
            <a:ahLst/>
            <a:cxnLst/>
            <a:rect l="l" t="t" r="r" b="b"/>
            <a:pathLst>
              <a:path w="0" h="647064">
                <a:moveTo>
                  <a:pt x="0" y="646944"/>
                </a:moveTo>
                <a:lnTo>
                  <a:pt x="0" y="0"/>
                </a:lnTo>
              </a:path>
            </a:pathLst>
          </a:custGeom>
          <a:ln w="1526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3498879" y="4388249"/>
            <a:ext cx="0" cy="683895"/>
          </a:xfrm>
          <a:custGeom>
            <a:avLst/>
            <a:gdLst/>
            <a:ahLst/>
            <a:cxnLst/>
            <a:rect l="l" t="t" r="r" b="b"/>
            <a:pathLst>
              <a:path w="0" h="683895">
                <a:moveTo>
                  <a:pt x="0" y="683563"/>
                </a:moveTo>
                <a:lnTo>
                  <a:pt x="0" y="0"/>
                </a:lnTo>
              </a:path>
            </a:pathLst>
          </a:custGeom>
          <a:ln w="1526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4289638" y="4119706"/>
            <a:ext cx="0" cy="964565"/>
          </a:xfrm>
          <a:custGeom>
            <a:avLst/>
            <a:gdLst/>
            <a:ahLst/>
            <a:cxnLst/>
            <a:rect l="l" t="t" r="r" b="b"/>
            <a:pathLst>
              <a:path w="0" h="964564">
                <a:moveTo>
                  <a:pt x="0" y="964313"/>
                </a:moveTo>
                <a:lnTo>
                  <a:pt x="0" y="0"/>
                </a:lnTo>
              </a:path>
            </a:pathLst>
          </a:custGeom>
          <a:ln w="1526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5382656" y="4119706"/>
            <a:ext cx="0" cy="964565"/>
          </a:xfrm>
          <a:custGeom>
            <a:avLst/>
            <a:gdLst/>
            <a:ahLst/>
            <a:cxnLst/>
            <a:rect l="l" t="t" r="r" b="b"/>
            <a:pathLst>
              <a:path w="0" h="964564">
                <a:moveTo>
                  <a:pt x="0" y="964313"/>
                </a:moveTo>
                <a:lnTo>
                  <a:pt x="0" y="0"/>
                </a:lnTo>
              </a:path>
            </a:pathLst>
          </a:custGeom>
          <a:ln w="1526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6579481" y="6902787"/>
            <a:ext cx="0" cy="3039745"/>
          </a:xfrm>
          <a:custGeom>
            <a:avLst/>
            <a:gdLst/>
            <a:ahLst/>
            <a:cxnLst/>
            <a:rect l="l" t="t" r="r" b="b"/>
            <a:pathLst>
              <a:path w="0" h="3039745">
                <a:moveTo>
                  <a:pt x="0" y="3039417"/>
                </a:moveTo>
                <a:lnTo>
                  <a:pt x="0" y="0"/>
                </a:lnTo>
              </a:path>
            </a:pathLst>
          </a:custGeom>
          <a:ln w="244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6722978" y="970430"/>
            <a:ext cx="0" cy="8166734"/>
          </a:xfrm>
          <a:custGeom>
            <a:avLst/>
            <a:gdLst/>
            <a:ahLst/>
            <a:cxnLst/>
            <a:rect l="l" t="t" r="r" b="b"/>
            <a:pathLst>
              <a:path w="0" h="8166734">
                <a:moveTo>
                  <a:pt x="0" y="8166145"/>
                </a:moveTo>
                <a:lnTo>
                  <a:pt x="0" y="0"/>
                </a:lnTo>
              </a:path>
            </a:pathLst>
          </a:custGeom>
          <a:ln w="2747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734174" y="6918045"/>
            <a:ext cx="4872990" cy="0"/>
          </a:xfrm>
          <a:custGeom>
            <a:avLst/>
            <a:gdLst/>
            <a:ahLst/>
            <a:cxnLst/>
            <a:rect l="l" t="t" r="r" b="b"/>
            <a:pathLst>
              <a:path w="4872990" h="0">
                <a:moveTo>
                  <a:pt x="0" y="0"/>
                </a:moveTo>
                <a:lnTo>
                  <a:pt x="4872785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4799510" y="9160989"/>
            <a:ext cx="1588135" cy="0"/>
          </a:xfrm>
          <a:custGeom>
            <a:avLst/>
            <a:gdLst/>
            <a:ahLst/>
            <a:cxnLst/>
            <a:rect l="l" t="t" r="r" b="b"/>
            <a:pathLst>
              <a:path w="1588135" h="0">
                <a:moveTo>
                  <a:pt x="0" y="0"/>
                </a:moveTo>
                <a:lnTo>
                  <a:pt x="1587624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111337" y="9914740"/>
            <a:ext cx="5483860" cy="0"/>
          </a:xfrm>
          <a:custGeom>
            <a:avLst/>
            <a:gdLst/>
            <a:ahLst/>
            <a:cxnLst/>
            <a:rect l="l" t="t" r="r" b="b"/>
            <a:pathLst>
              <a:path w="5483859" h="0">
                <a:moveTo>
                  <a:pt x="0" y="0"/>
                </a:moveTo>
                <a:lnTo>
                  <a:pt x="5483409" y="0"/>
                </a:lnTo>
              </a:path>
            </a:pathLst>
          </a:custGeom>
          <a:ln w="244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 txBox="1"/>
          <p:nvPr/>
        </p:nvSpPr>
        <p:spPr>
          <a:xfrm>
            <a:off x="1107045" y="1009099"/>
            <a:ext cx="4509135" cy="10420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7780">
              <a:lnSpc>
                <a:spcPct val="100000"/>
              </a:lnSpc>
              <a:spcBef>
                <a:spcPts val="100"/>
              </a:spcBef>
            </a:pPr>
            <a:r>
              <a:rPr dirty="0" sz="1300" spc="-65">
                <a:solidFill>
                  <a:srgbClr val="2F2F2F"/>
                </a:solidFill>
                <a:latin typeface="Arial"/>
                <a:cs typeface="Arial"/>
              </a:rPr>
              <a:t>Sam</a:t>
            </a:r>
            <a:r>
              <a:rPr dirty="0" sz="1300" spc="2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and</a:t>
            </a:r>
            <a:r>
              <a:rPr dirty="0" sz="1300" spc="-9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Meg</a:t>
            </a:r>
            <a:r>
              <a:rPr dirty="0" sz="1300" spc="-30">
                <a:solidFill>
                  <a:srgbClr val="2F2F2F"/>
                </a:solidFill>
                <a:latin typeface="Arial"/>
                <a:cs typeface="Arial"/>
              </a:rPr>
              <a:t> have</a:t>
            </a:r>
            <a:r>
              <a:rPr dirty="0" sz="1300" spc="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lots</a:t>
            </a:r>
            <a:r>
              <a:rPr dirty="0" sz="1300" spc="-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of</a:t>
            </a:r>
            <a:r>
              <a:rPr dirty="0" sz="1300" spc="-5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blocks</a:t>
            </a:r>
            <a:r>
              <a:rPr dirty="0" sz="1300" spc="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that</a:t>
            </a:r>
            <a:r>
              <a:rPr dirty="0" sz="1300" spc="-2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spc="-30">
                <a:solidFill>
                  <a:srgbClr val="2F2F2F"/>
                </a:solidFill>
                <a:latin typeface="Arial"/>
                <a:cs typeface="Arial"/>
              </a:rPr>
              <a:t>are</a:t>
            </a:r>
            <a:r>
              <a:rPr dirty="0" sz="1300" spc="-4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all</a:t>
            </a:r>
            <a:r>
              <a:rPr dirty="0" sz="1300" spc="-2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the</a:t>
            </a:r>
            <a:r>
              <a:rPr dirty="0" sz="1300" spc="-1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spc="-45">
                <a:solidFill>
                  <a:srgbClr val="2F2F2F"/>
                </a:solidFill>
                <a:latin typeface="Arial"/>
                <a:cs typeface="Arial"/>
              </a:rPr>
              <a:t>same</a:t>
            </a:r>
            <a:r>
              <a:rPr dirty="0" sz="1300" spc="2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2F2F2F"/>
                </a:solidFill>
                <a:latin typeface="Arial"/>
                <a:cs typeface="Arial"/>
              </a:rPr>
              <a:t>height.</a:t>
            </a:r>
            <a:endParaRPr sz="1300">
              <a:latin typeface="Arial"/>
              <a:cs typeface="Arial"/>
            </a:endParaRPr>
          </a:p>
          <a:p>
            <a:pPr marL="15875" marR="1981835" indent="-3810">
              <a:lnSpc>
                <a:spcPct val="206400"/>
              </a:lnSpc>
            </a:pPr>
            <a:r>
              <a:rPr dirty="0" sz="1300" spc="-10">
                <a:solidFill>
                  <a:srgbClr val="2F2F2F"/>
                </a:solidFill>
                <a:latin typeface="Arial"/>
                <a:cs typeface="Arial"/>
              </a:rPr>
              <a:t>They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 stand</a:t>
            </a:r>
            <a:r>
              <a:rPr dirty="0" sz="1300" spc="-3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on</a:t>
            </a:r>
            <a:r>
              <a:rPr dirty="0" sz="1300" spc="-6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spc="-25">
                <a:solidFill>
                  <a:srgbClr val="2F2F2F"/>
                </a:solidFill>
                <a:latin typeface="Arial"/>
                <a:cs typeface="Arial"/>
              </a:rPr>
              <a:t>some</a:t>
            </a:r>
            <a:r>
              <a:rPr dirty="0" sz="1300" spc="-3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of</a:t>
            </a:r>
            <a:r>
              <a:rPr dirty="0" sz="1300" spc="6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the</a:t>
            </a:r>
            <a:r>
              <a:rPr dirty="0" sz="1300" spc="-8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2F2F2F"/>
                </a:solidFill>
                <a:latin typeface="Arial"/>
                <a:cs typeface="Arial"/>
              </a:rPr>
              <a:t>blocks.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Now</a:t>
            </a:r>
            <a:r>
              <a:rPr dirty="0" sz="1300" spc="1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they</a:t>
            </a:r>
            <a:r>
              <a:rPr dirty="0" sz="1300" spc="-2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spc="-35">
                <a:solidFill>
                  <a:srgbClr val="2F2F2F"/>
                </a:solidFill>
                <a:latin typeface="Arial"/>
                <a:cs typeface="Arial"/>
              </a:rPr>
              <a:t>are</a:t>
            </a:r>
            <a:r>
              <a:rPr dirty="0" sz="1300" spc="-5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spc="50">
                <a:solidFill>
                  <a:srgbClr val="2F2F2F"/>
                </a:solidFill>
                <a:latin typeface="Arial"/>
                <a:cs typeface="Arial"/>
              </a:rPr>
              <a:t>both</a:t>
            </a:r>
            <a:r>
              <a:rPr dirty="0" sz="1300" spc="1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spc="75">
                <a:solidFill>
                  <a:srgbClr val="2F2F2F"/>
                </a:solidFill>
                <a:latin typeface="Arial"/>
                <a:cs typeface="Arial"/>
              </a:rPr>
              <a:t>140cm</a:t>
            </a:r>
            <a:r>
              <a:rPr dirty="0" sz="1300" spc="2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2F2F2F"/>
                </a:solidFill>
                <a:latin typeface="Arial"/>
                <a:cs typeface="Arial"/>
              </a:rPr>
              <a:t>high.</a:t>
            </a:r>
            <a:endParaRPr sz="13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11307" y="3306972"/>
            <a:ext cx="606425" cy="22415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114">
                <a:solidFill>
                  <a:srgbClr val="2F2F2F"/>
                </a:solidFill>
                <a:latin typeface="Arial"/>
                <a:cs typeface="Arial"/>
              </a:rPr>
              <a:t>140cm</a:t>
            </a:r>
            <a:endParaRPr sz="13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294290" y="3313076"/>
            <a:ext cx="601345" cy="22415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105">
                <a:solidFill>
                  <a:srgbClr val="2F2F2F"/>
                </a:solidFill>
                <a:latin typeface="Arial"/>
                <a:cs typeface="Arial"/>
              </a:rPr>
              <a:t>100cm</a:t>
            </a:r>
            <a:endParaRPr sz="13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631857" y="4614340"/>
            <a:ext cx="673100" cy="2774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650" spc="145" b="1">
                <a:solidFill>
                  <a:srgbClr val="484646"/>
                </a:solidFill>
                <a:latin typeface="Arial"/>
                <a:cs typeface="Arial"/>
              </a:rPr>
              <a:t>8</a:t>
            </a:r>
            <a:r>
              <a:rPr dirty="0" sz="1650" spc="-204" b="1">
                <a:solidFill>
                  <a:srgbClr val="484646"/>
                </a:solidFill>
                <a:latin typeface="Arial"/>
                <a:cs typeface="Arial"/>
              </a:rPr>
              <a:t> </a:t>
            </a:r>
            <a:r>
              <a:rPr dirty="0" sz="1400" spc="-105" b="1">
                <a:solidFill>
                  <a:srgbClr val="484646"/>
                </a:solidFill>
                <a:latin typeface="Arial"/>
                <a:cs typeface="Arial"/>
              </a:rPr>
              <a:t>blocks</a:t>
            </a:r>
            <a:endParaRPr sz="14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514224" y="4601624"/>
            <a:ext cx="692150" cy="2927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50" spc="-229">
                <a:solidFill>
                  <a:srgbClr val="484646"/>
                </a:solidFill>
                <a:latin typeface="Arial"/>
                <a:cs typeface="Arial"/>
              </a:rPr>
              <a:t>?</a:t>
            </a:r>
            <a:r>
              <a:rPr dirty="0" sz="1750" spc="-150">
                <a:solidFill>
                  <a:srgbClr val="484646"/>
                </a:solidFill>
                <a:latin typeface="Arial"/>
                <a:cs typeface="Arial"/>
              </a:rPr>
              <a:t> </a:t>
            </a:r>
            <a:r>
              <a:rPr dirty="0" sz="1400" spc="-40" b="1">
                <a:solidFill>
                  <a:srgbClr val="484646"/>
                </a:solidFill>
                <a:latin typeface="Arial"/>
                <a:cs typeface="Arial"/>
              </a:rPr>
              <a:t>b</a:t>
            </a:r>
            <a:r>
              <a:rPr dirty="0" sz="1400" spc="-40" b="1">
                <a:solidFill>
                  <a:srgbClr val="6D5649"/>
                </a:solidFill>
                <a:latin typeface="Arial"/>
                <a:cs typeface="Arial"/>
              </a:rPr>
              <a:t>l</a:t>
            </a:r>
            <a:r>
              <a:rPr dirty="0" sz="1400" spc="-40" b="1">
                <a:solidFill>
                  <a:srgbClr val="484646"/>
                </a:solidFill>
                <a:latin typeface="Arial"/>
                <a:cs typeface="Arial"/>
              </a:rPr>
              <a:t>ocks</a:t>
            </a:r>
            <a:endParaRPr sz="14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334337" y="4938066"/>
            <a:ext cx="1962785" cy="269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600" spc="260">
                <a:solidFill>
                  <a:srgbClr val="6D5649"/>
                </a:solidFill>
                <a:latin typeface="Courier New"/>
                <a:cs typeface="Courier New"/>
              </a:rPr>
              <a:t>�-</a:t>
            </a:r>
            <a:r>
              <a:rPr dirty="0" sz="1600" spc="195">
                <a:solidFill>
                  <a:srgbClr val="6D5649"/>
                </a:solidFill>
                <a:latin typeface="Courier New"/>
                <a:cs typeface="Courier New"/>
              </a:rPr>
              <a:t>-----'</a:t>
            </a:r>
            <a:r>
              <a:rPr dirty="0" sz="1600" spc="195">
                <a:solidFill>
                  <a:srgbClr val="484646"/>
                </a:solidFill>
                <a:latin typeface="Courier New"/>
                <a:cs typeface="Courier New"/>
              </a:rPr>
              <a:t>----</a:t>
            </a:r>
            <a:r>
              <a:rPr dirty="0" sz="1600" spc="-525">
                <a:solidFill>
                  <a:srgbClr val="484646"/>
                </a:solidFill>
                <a:latin typeface="Courier New"/>
                <a:cs typeface="Courier New"/>
              </a:rPr>
              <a:t>-</a:t>
            </a:r>
            <a:endParaRPr sz="1600">
              <a:latin typeface="Courier New"/>
              <a:cs typeface="Courier New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488824" y="4938066"/>
            <a:ext cx="553085" cy="269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600" spc="60">
                <a:solidFill>
                  <a:srgbClr val="484646"/>
                </a:solidFill>
                <a:latin typeface="Courier New"/>
                <a:cs typeface="Courier New"/>
              </a:rPr>
              <a:t>---</a:t>
            </a:r>
            <a:r>
              <a:rPr dirty="0" sz="1600" spc="10">
                <a:solidFill>
                  <a:srgbClr val="484646"/>
                </a:solidFill>
                <a:latin typeface="Courier New"/>
                <a:cs typeface="Courier New"/>
              </a:rPr>
              <a:t>-</a:t>
            </a:r>
            <a:endParaRPr sz="1600">
              <a:latin typeface="Courier New"/>
              <a:cs typeface="Courier New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094082" y="5691563"/>
            <a:ext cx="2845435" cy="10833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-50">
                <a:solidFill>
                  <a:srgbClr val="2F2F2F"/>
                </a:solidFill>
                <a:latin typeface="Arial"/>
                <a:cs typeface="Arial"/>
              </a:rPr>
              <a:t>Sam</a:t>
            </a:r>
            <a:r>
              <a:rPr dirty="0" sz="1300" spc="-4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spc="-20">
                <a:solidFill>
                  <a:srgbClr val="2F2F2F"/>
                </a:solidFill>
                <a:latin typeface="Arial"/>
                <a:cs typeface="Arial"/>
              </a:rPr>
              <a:t>stands</a:t>
            </a:r>
            <a:r>
              <a:rPr dirty="0" sz="1300" spc="-1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spc="60">
                <a:solidFill>
                  <a:srgbClr val="2F2F2F"/>
                </a:solidFill>
                <a:latin typeface="Arial"/>
                <a:cs typeface="Arial"/>
              </a:rPr>
              <a:t>on</a:t>
            </a:r>
            <a:r>
              <a:rPr dirty="0" sz="1300" spc="-13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650" spc="50">
                <a:solidFill>
                  <a:srgbClr val="2F2F2F"/>
                </a:solidFill>
                <a:latin typeface="Arial"/>
                <a:cs typeface="Arial"/>
              </a:rPr>
              <a:t>8</a:t>
            </a:r>
            <a:r>
              <a:rPr dirty="0" sz="1650" spc="-18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2F2F2F"/>
                </a:solidFill>
                <a:latin typeface="Arial"/>
                <a:cs typeface="Arial"/>
              </a:rPr>
              <a:t>blocks.</a:t>
            </a:r>
            <a:endParaRPr sz="1300">
              <a:latin typeface="Arial"/>
              <a:cs typeface="Arial"/>
            </a:endParaRPr>
          </a:p>
          <a:p>
            <a:pPr marL="12700" marR="5080">
              <a:lnSpc>
                <a:spcPts val="3200"/>
              </a:lnSpc>
              <a:spcBef>
                <a:spcPts val="130"/>
              </a:spcBef>
            </a:pP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How</a:t>
            </a:r>
            <a:r>
              <a:rPr dirty="0" sz="1300" spc="-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many</a:t>
            </a:r>
            <a:r>
              <a:rPr dirty="0" sz="1300" spc="-1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blocks</a:t>
            </a:r>
            <a:r>
              <a:rPr dirty="0" sz="1300" spc="1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spc="-35">
                <a:solidFill>
                  <a:srgbClr val="2F2F2F"/>
                </a:solidFill>
                <a:latin typeface="Arial"/>
                <a:cs typeface="Arial"/>
              </a:rPr>
              <a:t>does</a:t>
            </a:r>
            <a:r>
              <a:rPr dirty="0" sz="1300" spc="-1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Meg</a:t>
            </a:r>
            <a:r>
              <a:rPr dirty="0" sz="1300" spc="-10">
                <a:solidFill>
                  <a:srgbClr val="2F2F2F"/>
                </a:solidFill>
                <a:latin typeface="Arial"/>
                <a:cs typeface="Arial"/>
              </a:rPr>
              <a:t> stand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spc="-25">
                <a:solidFill>
                  <a:srgbClr val="2F2F2F"/>
                </a:solidFill>
                <a:latin typeface="Arial"/>
                <a:cs typeface="Arial"/>
              </a:rPr>
              <a:t>on? </a:t>
            </a:r>
            <a:r>
              <a:rPr dirty="0" sz="1300" spc="-10">
                <a:solidFill>
                  <a:srgbClr val="2F2F2F"/>
                </a:solidFill>
                <a:latin typeface="Arial"/>
                <a:cs typeface="Arial"/>
              </a:rPr>
              <a:t>Show</a:t>
            </a:r>
            <a:r>
              <a:rPr dirty="0" sz="1300" spc="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spc="50">
                <a:solidFill>
                  <a:srgbClr val="2F2F2F"/>
                </a:solidFill>
                <a:latin typeface="Arial"/>
                <a:cs typeface="Arial"/>
              </a:rPr>
              <a:t>how</a:t>
            </a:r>
            <a:r>
              <a:rPr dirty="0" sz="1300" spc="-3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you</a:t>
            </a:r>
            <a:r>
              <a:rPr dirty="0" sz="1300" spc="-4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work</a:t>
            </a:r>
            <a:r>
              <a:rPr dirty="0" sz="1300" spc="-2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>
                <a:solidFill>
                  <a:srgbClr val="2F2F2F"/>
                </a:solidFill>
                <a:latin typeface="Arial"/>
                <a:cs typeface="Arial"/>
              </a:rPr>
              <a:t>it</a:t>
            </a:r>
            <a:r>
              <a:rPr dirty="0" sz="1300" spc="7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300" spc="-20">
                <a:solidFill>
                  <a:srgbClr val="2F2F2F"/>
                </a:solidFill>
                <a:latin typeface="Arial"/>
                <a:cs typeface="Arial"/>
              </a:rPr>
              <a:t>out.</a:t>
            </a:r>
            <a:endParaRPr sz="13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176935" y="3316128"/>
            <a:ext cx="482600" cy="22415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75">
                <a:solidFill>
                  <a:srgbClr val="2F2F2F"/>
                </a:solidFill>
                <a:latin typeface="Arial"/>
                <a:cs typeface="Arial"/>
              </a:rPr>
              <a:t>85cm</a:t>
            </a:r>
            <a:endParaRPr sz="13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834183" y="5239668"/>
            <a:ext cx="1200150" cy="193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100">
                <a:solidFill>
                  <a:srgbClr val="2F2F2F"/>
                </a:solidFill>
                <a:latin typeface="Arial"/>
                <a:cs typeface="Arial"/>
              </a:rPr>
              <a:t>Not</a:t>
            </a:r>
            <a:r>
              <a:rPr dirty="0" sz="1100" spc="5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100">
                <a:solidFill>
                  <a:srgbClr val="2F2F2F"/>
                </a:solidFill>
                <a:latin typeface="Arial"/>
                <a:cs typeface="Arial"/>
              </a:rPr>
              <a:t>drawn</a:t>
            </a:r>
            <a:r>
              <a:rPr dirty="0" sz="1100" spc="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100">
                <a:solidFill>
                  <a:srgbClr val="2F2F2F"/>
                </a:solidFill>
                <a:latin typeface="Arial"/>
                <a:cs typeface="Arial"/>
              </a:rPr>
              <a:t>to</a:t>
            </a:r>
            <a:r>
              <a:rPr dirty="0" sz="1100" spc="155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dirty="0" sz="1100" spc="-10">
                <a:solidFill>
                  <a:srgbClr val="2F2F2F"/>
                </a:solidFill>
                <a:latin typeface="Arial"/>
                <a:cs typeface="Arial"/>
              </a:rPr>
              <a:t>scale</a:t>
            </a:r>
            <a:endParaRPr sz="1100">
              <a:latin typeface="Arial"/>
              <a:cs typeface="Arial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6335269" y="9551597"/>
            <a:ext cx="31115" cy="0"/>
          </a:xfrm>
          <a:custGeom>
            <a:avLst/>
            <a:gdLst/>
            <a:ahLst/>
            <a:cxnLst/>
            <a:rect l="l" t="t" r="r" b="b"/>
            <a:pathLst>
              <a:path w="31114" h="0">
                <a:moveTo>
                  <a:pt x="0" y="0"/>
                </a:moveTo>
                <a:lnTo>
                  <a:pt x="30531" y="0"/>
                </a:lnTo>
              </a:path>
            </a:pathLst>
          </a:custGeom>
          <a:ln w="12715">
            <a:solidFill>
              <a:srgbClr val="B66B75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 txBox="1"/>
          <p:nvPr/>
        </p:nvSpPr>
        <p:spPr>
          <a:xfrm>
            <a:off x="4786810" y="8915858"/>
            <a:ext cx="1656714" cy="7734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064260" algn="l"/>
              </a:tabLst>
            </a:pPr>
            <a:r>
              <a:rPr dirty="0" u="heavy" sz="1300">
                <a:solidFill>
                  <a:srgbClr val="2F2F2F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u="heavy" sz="1300" spc="-70">
                <a:solidFill>
                  <a:srgbClr val="2F2F2F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blocks</a:t>
            </a:r>
            <a:r>
              <a:rPr dirty="0" u="heavy" sz="4900" spc="-70">
                <a:solidFill>
                  <a:srgbClr val="B66B75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</a:t>
            </a:r>
            <a:endParaRPr sz="49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669306" y="9159480"/>
            <a:ext cx="299720" cy="605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800" spc="-50">
                <a:solidFill>
                  <a:srgbClr val="484646"/>
                </a:solidFill>
                <a:latin typeface="Arial"/>
                <a:cs typeface="Arial"/>
              </a:rPr>
              <a:t>0</a:t>
            </a:r>
            <a:endParaRPr sz="38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6929682" y="9657657"/>
            <a:ext cx="148590" cy="125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-25">
                <a:solidFill>
                  <a:srgbClr val="484646"/>
                </a:solidFill>
                <a:latin typeface="Arial"/>
                <a:cs typeface="Arial"/>
              </a:rPr>
              <a:t>3m</a:t>
            </a:r>
            <a:endParaRPr sz="65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787171" y="9925184"/>
            <a:ext cx="325120" cy="1555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50" spc="-75">
                <a:solidFill>
                  <a:srgbClr val="2F2F2F"/>
                </a:solidFill>
                <a:latin typeface="Arial"/>
                <a:cs typeface="Arial"/>
              </a:rPr>
              <a:t>TOTAL</a:t>
            </a:r>
            <a:endParaRPr sz="85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684364" y="9895684"/>
            <a:ext cx="320675" cy="7658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850" spc="-430">
                <a:solidFill>
                  <a:srgbClr val="626262"/>
                </a:solidFill>
                <a:latin typeface="Arial"/>
                <a:cs typeface="Arial"/>
              </a:rPr>
              <a:t>0</a:t>
            </a:r>
            <a:endParaRPr sz="48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2026-06-23T16:31:27Z</dcterms:created>
  <dcterms:modified xsi:type="dcterms:W3CDTF">2026-06-23T16:31:27Z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2026-06-23T00:00:00Z</vt:filetime>
  </property>
  <property fmtid="{D5CDD505-2E9C-101B-9397-08002B2CF9AE}" pid="3" name="LastSaved">
    <vt:filetime>2026-06-23T00:00:00Z</vt:filetime>
  </property>
  <property fmtid="{D5CDD505-2E9C-101B-9397-08002B2CF9AE}" pid="4" name="Producer">
    <vt:lpwstr>macOS Version 26.5.1 (Build 25F80) Quartz PDFContext</vt:lpwstr>
  </property>
</Properties>
</file>