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1DCB1E-4BB1-6FF3-B7F7-DECE3E9C5512}" v="3" dt="2024-07-17T13:54:10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dgetmomma.com/homemade-cinnamon-roll-pancakes-cream-cheese-glaze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reeimageslive.co.uk/free_stock_image/basket-eggs-jpg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adactio/76714903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ngall.com/nuts-png/download/48644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kipedia.co.uk/recipes_wiki/Plaited_bread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aggi-usa.it/buffalo-chicken-wings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141397992@N02/27360755456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heglutenfreemaven.com/2015_05_01_archive.html" TargetMode="Externa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mumbai-eyed.blogspot.com/2019/04/gudhi-padwa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4529" y="1122363"/>
            <a:ext cx="10308565" cy="2301337"/>
          </a:xfrm>
        </p:spPr>
        <p:txBody>
          <a:bodyPr>
            <a:normAutofit/>
          </a:bodyPr>
          <a:lstStyle/>
          <a:p>
            <a:r>
              <a:rPr lang="en-US" dirty="0"/>
              <a:t>WHAT ROLE DOES FOOD PLAY IN RELIGIOUS CELEBRATIONS?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718" y="3602039"/>
            <a:ext cx="9187130" cy="184266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By AMIRAH 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BA484-AB08-8550-8196-9A9427A74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059" y="435678"/>
            <a:ext cx="11351882" cy="1979867"/>
          </a:xfrm>
        </p:spPr>
        <p:txBody>
          <a:bodyPr>
            <a:normAutofit/>
          </a:bodyPr>
          <a:lstStyle/>
          <a:p>
            <a:r>
              <a:rPr lang="en-US" dirty="0" smtClean="0"/>
              <a:t>CHRISTIANITY </a:t>
            </a:r>
            <a:r>
              <a:rPr lang="en-US" dirty="0"/>
              <a:t>P</a:t>
            </a:r>
            <a:r>
              <a:rPr lang="en-US" dirty="0" smtClean="0"/>
              <a:t>ancake </a:t>
            </a:r>
            <a:r>
              <a:rPr lang="en-US" dirty="0"/>
              <a:t>day </a:t>
            </a:r>
            <a:r>
              <a:rPr lang="en-US" dirty="0" smtClean="0"/>
              <a:t>- On </a:t>
            </a:r>
            <a:r>
              <a:rPr lang="en-US" dirty="0"/>
              <a:t>P</a:t>
            </a:r>
            <a:r>
              <a:rPr lang="en-US" dirty="0" smtClean="0"/>
              <a:t>ancake </a:t>
            </a:r>
            <a:r>
              <a:rPr lang="en-US" dirty="0"/>
              <a:t>D</a:t>
            </a:r>
            <a:r>
              <a:rPr lang="en-US" dirty="0" smtClean="0"/>
              <a:t>ay Christians </a:t>
            </a:r>
            <a:r>
              <a:rPr lang="en-US" dirty="0"/>
              <a:t>eat </a:t>
            </a:r>
            <a:r>
              <a:rPr lang="en-US" dirty="0" smtClean="0"/>
              <a:t>pancakes made from sugar, fat, </a:t>
            </a:r>
            <a:r>
              <a:rPr lang="en-US" dirty="0"/>
              <a:t>butter and </a:t>
            </a:r>
            <a:r>
              <a:rPr lang="en-US" dirty="0" smtClean="0"/>
              <a:t>eggs.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7F3D7-BC97-D8D3-243B-2167E1AD28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       </a:t>
            </a:r>
          </a:p>
        </p:txBody>
      </p:sp>
      <p:pic>
        <p:nvPicPr>
          <p:cNvPr id="6" name="Picture 5" descr="A stack of cinnamon rolls on a plate&#10;&#10;Description automatically generated">
            <a:extLst>
              <a:ext uri="{FF2B5EF4-FFF2-40B4-BE49-F238E27FC236}">
                <a16:creationId xmlns:a16="http://schemas.microsoft.com/office/drawing/2014/main" id="{8F9BB77A-B0F3-C96C-5C82-A66309F56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624999" y="3046222"/>
            <a:ext cx="2082801" cy="2705129"/>
          </a:xfrm>
          <a:prstGeom prst="rect">
            <a:avLst/>
          </a:prstGeom>
        </p:spPr>
      </p:pic>
      <p:pic>
        <p:nvPicPr>
          <p:cNvPr id="7" name="Picture 6" descr="Butter | Free Stock Photo | A stick of butter with a butter knife | # 17303">
            <a:extLst>
              <a:ext uri="{FF2B5EF4-FFF2-40B4-BE49-F238E27FC236}">
                <a16:creationId xmlns:a16="http://schemas.microsoft.com/office/drawing/2014/main" id="{AD6A95FD-2937-9134-10E8-934A18FEB8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1624" y="2705100"/>
            <a:ext cx="3065638" cy="3324577"/>
          </a:xfrm>
          <a:prstGeom prst="rect">
            <a:avLst/>
          </a:prstGeom>
        </p:spPr>
      </p:pic>
      <p:pic>
        <p:nvPicPr>
          <p:cNvPr id="12" name="Picture 11" descr="A basket of eggs on a table&#10;&#10;Description automatically generated">
            <a:extLst>
              <a:ext uri="{FF2B5EF4-FFF2-40B4-BE49-F238E27FC236}">
                <a16:creationId xmlns:a16="http://schemas.microsoft.com/office/drawing/2014/main" id="{F2F7E60D-5241-460C-DAA3-DD38E9D426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1740268" y="2767963"/>
            <a:ext cx="2850445" cy="3318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322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710DB-7997-686F-1D7F-D3EC41639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491" y="542925"/>
            <a:ext cx="10515600" cy="148078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BUDDHISM </a:t>
            </a:r>
            <a:r>
              <a:rPr lang="en-US" dirty="0"/>
              <a:t>Puja </a:t>
            </a:r>
            <a:r>
              <a:rPr lang="en-US" dirty="0" smtClean="0"/>
              <a:t>D</a:t>
            </a:r>
            <a:r>
              <a:rPr lang="en-US" dirty="0" smtClean="0"/>
              <a:t>ay - On </a:t>
            </a:r>
            <a:r>
              <a:rPr lang="en-US" dirty="0"/>
              <a:t>P</a:t>
            </a:r>
            <a:r>
              <a:rPr lang="en-US" dirty="0" smtClean="0"/>
              <a:t>uja </a:t>
            </a:r>
            <a:r>
              <a:rPr lang="en-US" dirty="0"/>
              <a:t>D</a:t>
            </a:r>
            <a:r>
              <a:rPr lang="en-US" dirty="0" smtClean="0"/>
              <a:t>ay Buddhists eat fruit </a:t>
            </a:r>
            <a:r>
              <a:rPr lang="en-US" dirty="0"/>
              <a:t>and veg with </a:t>
            </a:r>
            <a:r>
              <a:rPr lang="en-US" dirty="0" smtClean="0"/>
              <a:t>nuts,</a:t>
            </a:r>
            <a:r>
              <a:rPr lang="en-US" dirty="0"/>
              <a:t> </a:t>
            </a:r>
            <a:r>
              <a:rPr lang="en-US" dirty="0" smtClean="0"/>
              <a:t>seeds </a:t>
            </a:r>
            <a:r>
              <a:rPr lang="en-US" dirty="0"/>
              <a:t>and beans because they </a:t>
            </a:r>
            <a:r>
              <a:rPr lang="en-US" dirty="0" smtClean="0"/>
              <a:t>don’t eat</a:t>
            </a:r>
            <a:r>
              <a:rPr lang="en-US" dirty="0" smtClean="0"/>
              <a:t> </a:t>
            </a:r>
            <a:r>
              <a:rPr lang="en-US" dirty="0"/>
              <a:t>animal </a:t>
            </a:r>
            <a:r>
              <a:rPr lang="en-US" dirty="0" smtClean="0"/>
              <a:t>products. </a:t>
            </a:r>
            <a:endParaRPr lang="en-US" dirty="0"/>
          </a:p>
        </p:txBody>
      </p:sp>
      <p:pic>
        <p:nvPicPr>
          <p:cNvPr id="19" name="Content Placeholder 18" descr="A bowl of beans in a colander&#10;&#10;Description automatically generated">
            <a:extLst>
              <a:ext uri="{FF2B5EF4-FFF2-40B4-BE49-F238E27FC236}">
                <a16:creationId xmlns:a16="http://schemas.microsoft.com/office/drawing/2014/main" id="{44088BB4-F3A3-DCEB-15F5-CE778D9C14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68359" y="2206624"/>
            <a:ext cx="3263503" cy="4069116"/>
          </a:xfrm>
        </p:spPr>
      </p:pic>
      <p:pic>
        <p:nvPicPr>
          <p:cNvPr id="22" name="Picture 21" descr="Free picture: fruits, vegetables">
            <a:extLst>
              <a:ext uri="{FF2B5EF4-FFF2-40B4-BE49-F238E27FC236}">
                <a16:creationId xmlns:a16="http://schemas.microsoft.com/office/drawing/2014/main" id="{7C5FA25D-2DDD-7C90-8004-423481B2BA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1592" y="2396016"/>
            <a:ext cx="2810789" cy="3690331"/>
          </a:xfrm>
          <a:prstGeom prst="rect">
            <a:avLst/>
          </a:prstGeom>
        </p:spPr>
      </p:pic>
      <p:pic>
        <p:nvPicPr>
          <p:cNvPr id="63" name="Picture 62" descr="A pile of different types of nuts&#10;&#10;Description automatically generated">
            <a:extLst>
              <a:ext uri="{FF2B5EF4-FFF2-40B4-BE49-F238E27FC236}">
                <a16:creationId xmlns:a16="http://schemas.microsoft.com/office/drawing/2014/main" id="{8773969E-488F-66AE-2A4D-C192C33A2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 flipV="1">
            <a:off x="7570065" y="1718910"/>
            <a:ext cx="4407190" cy="53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59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2BFFB-B0D1-DB77-77B2-FCD1EBB22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92"/>
            <a:ext cx="11205713" cy="1699373"/>
          </a:xfrm>
        </p:spPr>
        <p:txBody>
          <a:bodyPr>
            <a:normAutofit/>
          </a:bodyPr>
          <a:lstStyle/>
          <a:p>
            <a:r>
              <a:rPr lang="en-US" dirty="0" smtClean="0"/>
              <a:t>Judaism</a:t>
            </a:r>
            <a:r>
              <a:rPr lang="en-US" dirty="0"/>
              <a:t> 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F4A4B7-1CEC-C8DD-20F4-FFBB3F991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427" y="1521618"/>
            <a:ext cx="11349486" cy="9295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On Shabbat </a:t>
            </a:r>
            <a:r>
              <a:rPr lang="en-US" dirty="0" smtClean="0"/>
              <a:t>Jews</a:t>
            </a:r>
            <a:r>
              <a:rPr lang="en-US" dirty="0" smtClean="0"/>
              <a:t> </a:t>
            </a:r>
            <a:r>
              <a:rPr lang="en-US" dirty="0"/>
              <a:t>eat bread called Halla to </a:t>
            </a:r>
            <a:r>
              <a:rPr lang="en-US" dirty="0" err="1"/>
              <a:t>symbolise</a:t>
            </a:r>
            <a:r>
              <a:rPr lang="en-US" dirty="0"/>
              <a:t> the circle of life at the end of the year . </a:t>
            </a:r>
          </a:p>
        </p:txBody>
      </p:sp>
      <p:pic>
        <p:nvPicPr>
          <p:cNvPr id="11" name="Picture 10" descr="A loaf of bread and a knife on a cutting board&#10;&#10;Description automatically generated">
            <a:extLst>
              <a:ext uri="{FF2B5EF4-FFF2-40B4-BE49-F238E27FC236}">
                <a16:creationId xmlns:a16="http://schemas.microsoft.com/office/drawing/2014/main" id="{22B83309-3112-BE11-1C9E-DD1977771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80855" y="2918374"/>
            <a:ext cx="11153437" cy="300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892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DEDE64-1645-41E2-AAE6-02C32431D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/>
              <a:t>Islam 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EBD18E-8BC5-A87C-D414-41D9588A8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15378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 dirty="0" smtClean="0"/>
              <a:t>People </a:t>
            </a:r>
            <a:r>
              <a:rPr lang="en-US" sz="2200" dirty="0"/>
              <a:t>who are </a:t>
            </a:r>
            <a:r>
              <a:rPr lang="en-US" sz="2200" dirty="0" smtClean="0"/>
              <a:t>Muslims</a:t>
            </a:r>
            <a:r>
              <a:rPr lang="en-US" sz="2200" dirty="0" smtClean="0"/>
              <a:t> </a:t>
            </a:r>
            <a:r>
              <a:rPr lang="en-US" sz="2200" dirty="0"/>
              <a:t>eat </a:t>
            </a:r>
            <a:r>
              <a:rPr lang="en-US" sz="2200" dirty="0" smtClean="0"/>
              <a:t>olives, </a:t>
            </a:r>
            <a:r>
              <a:rPr lang="en-US" sz="2200" dirty="0"/>
              <a:t>grapes and honey at </a:t>
            </a:r>
            <a:r>
              <a:rPr lang="en-US" sz="2200" dirty="0" smtClean="0"/>
              <a:t>the </a:t>
            </a:r>
            <a:r>
              <a:rPr lang="en-US" sz="2200" dirty="0"/>
              <a:t>celebration of </a:t>
            </a:r>
            <a:r>
              <a:rPr lang="en-US" sz="2200" dirty="0" err="1" smtClean="0"/>
              <a:t>Eid</a:t>
            </a:r>
            <a:r>
              <a:rPr lang="en-US" sz="2200" dirty="0" smtClean="0"/>
              <a:t>-al-</a:t>
            </a:r>
            <a:r>
              <a:rPr lang="en-US" sz="2200" dirty="0" err="1" smtClean="0"/>
              <a:t>Adha</a:t>
            </a:r>
            <a:r>
              <a:rPr lang="en-US" sz="2200" dirty="0" smtClean="0"/>
              <a:t>.</a:t>
            </a:r>
            <a:r>
              <a:rPr lang="en-US" sz="2200" dirty="0"/>
              <a:t> </a:t>
            </a:r>
          </a:p>
        </p:txBody>
      </p:sp>
      <p:pic>
        <p:nvPicPr>
          <p:cNvPr id="4" name="Picture 3" descr="Free Images : fruit, food, greek, mediterranean, produce, vegetable ...">
            <a:extLst>
              <a:ext uri="{FF2B5EF4-FFF2-40B4-BE49-F238E27FC236}">
                <a16:creationId xmlns:a16="http://schemas.microsoft.com/office/drawing/2014/main" id="{6DDF00A0-5604-6C3E-F6C5-F1F1E4A2D1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7132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797318-B5FF-4E24-7D09-2803B3782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/>
              <a:t>Sikhism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E282E-5B3F-9441-9AF5-5BF623FFA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911" y="2909771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 dirty="0" smtClean="0"/>
              <a:t>Sikh </a:t>
            </a:r>
            <a:r>
              <a:rPr lang="en-US" sz="2200" dirty="0"/>
              <a:t>people eat chicken on the celebration of Vaisakhi. </a:t>
            </a:r>
          </a:p>
        </p:txBody>
      </p:sp>
      <p:pic>
        <p:nvPicPr>
          <p:cNvPr id="4" name="Picture 3" descr="A plate of chicken wings and celery sticks&#10;&#10;Description automatically generated">
            <a:extLst>
              <a:ext uri="{FF2B5EF4-FFF2-40B4-BE49-F238E27FC236}">
                <a16:creationId xmlns:a16="http://schemas.microsoft.com/office/drawing/2014/main" id="{3E5D1AA6-909C-DB89-3D12-DC2EE6403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635500" y="639010"/>
            <a:ext cx="7137400" cy="579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636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A8CCCB6D-5162-4AAE-A5E3-3AC55410DB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BCD8C04-CC7B-40EF-82EB-E9821F79BB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70" y="2458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group of vegetables on a wooden surface&#10;&#10;Description automatically generated">
            <a:extLst>
              <a:ext uri="{FF2B5EF4-FFF2-40B4-BE49-F238E27FC236}">
                <a16:creationId xmlns:a16="http://schemas.microsoft.com/office/drawing/2014/main" id="{46C95AB1-605F-3649-DD2F-9C6F6DADF3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4659" r="3092" b="-1"/>
          <a:stretch/>
        </p:blipFill>
        <p:spPr>
          <a:xfrm>
            <a:off x="-170" y="10"/>
            <a:ext cx="8450317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313796-F396-D6AF-7C10-B9D3E5511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622" y="12530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Hinduism - Hindus </a:t>
            </a:r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people eat green vegetables and dairy </a:t>
            </a:r>
            <a:r>
              <a:rPr lang="en-US" dirty="0">
                <a:solidFill>
                  <a:srgbClr val="FFFFFF"/>
                </a:solidFill>
              </a:rPr>
              <a:t>products </a:t>
            </a:r>
            <a:r>
              <a:rPr lang="en-US" dirty="0" smtClean="0">
                <a:solidFill>
                  <a:srgbClr val="FFFFFF"/>
                </a:solidFill>
              </a:rPr>
              <a:t>when celebrating Navaratri</a:t>
            </a:r>
            <a:endParaRPr lang="en-US" kern="1200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6" name="Picture 5" descr="A group of dairy products&#10;&#10;Description automatically generated">
            <a:extLst>
              <a:ext uri="{FF2B5EF4-FFF2-40B4-BE49-F238E27FC236}">
                <a16:creationId xmlns:a16="http://schemas.microsoft.com/office/drawing/2014/main" id="{9491BF68-88EB-0B5A-4242-A8644B19BC7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24569" r="11527" b="2"/>
          <a:stretch/>
        </p:blipFill>
        <p:spPr>
          <a:xfrm>
            <a:off x="6225997" y="-2458"/>
            <a:ext cx="5962785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14535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A930249-8242-4E2B-AF17-C018264883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5BDD999-C5E1-4B3E-A710-7686738191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Content Placeholder 3" descr="A group of people in orange outfits riding a horse&#10;&#10;Description automatically generated">
            <a:extLst>
              <a:ext uri="{FF2B5EF4-FFF2-40B4-BE49-F238E27FC236}">
                <a16:creationId xmlns:a16="http://schemas.microsoft.com/office/drawing/2014/main" id="{583745D9-7AA9-C695-EDB2-752097479C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5184" r="5883"/>
          <a:stretch/>
        </p:blipFill>
        <p:spPr>
          <a:xfrm>
            <a:off x="-4084" y="10"/>
            <a:ext cx="1210615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1A635E-9376-EC52-DF0A-3C485519F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1122363"/>
            <a:ext cx="9795637" cy="221588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END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B423CC2-28CE-1DDE-9830-FAAB34099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8181" y="3509963"/>
            <a:ext cx="9795637" cy="17478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US" sz="2400" kern="1200">
              <a:solidFill>
                <a:srgbClr val="FFFF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78829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138</Words>
  <Application>Microsoft Office PowerPoint</Application>
  <PresentationFormat>Widescreen</PresentationFormat>
  <Paragraphs>13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WHAT ROLE DOES FOOD PLAY IN RELIGIOUS CELEBRATIONS? </vt:lpstr>
      <vt:lpstr>CHRISTIANITY Pancake day - On Pancake Day Christians eat pancakes made from sugar, fat, butter and eggs.</vt:lpstr>
      <vt:lpstr>BUDDHISM Puja Day - On Puja Day Buddhists eat fruit and veg with nuts, seeds and beans because they don’t eat animal products. </vt:lpstr>
      <vt:lpstr>Judaism </vt:lpstr>
      <vt:lpstr>Islam </vt:lpstr>
      <vt:lpstr>Sikhism</vt:lpstr>
      <vt:lpstr>Hinduism - Hindus people eat green vegetables and dairy products when celebrating Navaratri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354</cp:revision>
  <dcterms:created xsi:type="dcterms:W3CDTF">2024-07-02T08:45:16Z</dcterms:created>
  <dcterms:modified xsi:type="dcterms:W3CDTF">2024-07-18T12:13:57Z</dcterms:modified>
</cp:coreProperties>
</file>