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DF2D3D-76DF-4202-A441-1D3C1B4DEEA1}" v="817" dt="2023-02-07T13:09:53.171"/>
    <p1510:client id="{4D0FB31D-F678-3B09-5349-914547092FB8}" v="36" dt="2023-02-21T17:26:13.4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p:cViewPr varScale="1">
        <p:scale>
          <a:sx n="111" d="100"/>
          <a:sy n="111" d="100"/>
        </p:scale>
        <p:origin x="248" y="4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2/21/23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2/21/23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2/21/23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2/21/23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flickr.com/photos/brian-m/992063119/"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amanderson/42061225801/in/photostream/"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380407" y="743447"/>
            <a:ext cx="3973385" cy="3692028"/>
          </a:xfrm>
          <a:noFill/>
        </p:spPr>
        <p:txBody>
          <a:bodyPr>
            <a:normAutofit/>
          </a:bodyPr>
          <a:lstStyle/>
          <a:p>
            <a:pPr algn="l"/>
            <a:r>
              <a:rPr lang="en-US" dirty="0">
                <a:latin typeface="Georgia Pro"/>
                <a:cs typeface="Calibri Light"/>
              </a:rPr>
              <a:t>Catfishin</a:t>
            </a:r>
            <a:r>
              <a:rPr lang="en-US" dirty="0">
                <a:latin typeface="Consolas"/>
                <a:cs typeface="Calibri Light"/>
              </a:rPr>
              <a:t>g</a:t>
            </a:r>
            <a:r>
              <a:rPr lang="en-US" sz="5200" dirty="0">
                <a:latin typeface="Consolas"/>
                <a:cs typeface="Calibri Light"/>
              </a:rPr>
              <a:t> </a:t>
            </a:r>
            <a:endParaRPr lang="en-US" sz="5200" dirty="0">
              <a:latin typeface="Consolas"/>
            </a:endParaRPr>
          </a:p>
        </p:txBody>
      </p:sp>
      <p:sp>
        <p:nvSpPr>
          <p:cNvPr id="3" name="Subtitle 2"/>
          <p:cNvSpPr>
            <a:spLocks noGrp="1"/>
          </p:cNvSpPr>
          <p:nvPr>
            <p:ph type="subTitle" idx="1"/>
          </p:nvPr>
        </p:nvSpPr>
        <p:spPr>
          <a:xfrm>
            <a:off x="7567314" y="4514215"/>
            <a:ext cx="3973386" cy="1485319"/>
          </a:xfrm>
          <a:noFill/>
        </p:spPr>
        <p:txBody>
          <a:bodyPr vert="horz" lIns="91440" tIns="45720" rIns="91440" bIns="45720" rtlCol="0" anchor="t">
            <a:normAutofit/>
          </a:bodyPr>
          <a:lstStyle/>
          <a:p>
            <a:pPr algn="l"/>
            <a:r>
              <a:rPr lang="en-US" dirty="0">
                <a:cs typeface="Calibri"/>
              </a:rPr>
              <a:t>B</a:t>
            </a:r>
            <a:r>
              <a:rPr lang="en-US" dirty="0">
                <a:latin typeface="Georgia Pro"/>
                <a:cs typeface="Calibri"/>
              </a:rPr>
              <a:t>y Lilia Stabler</a:t>
            </a:r>
            <a:endParaRPr lang="en-US" dirty="0">
              <a:latin typeface="Georgia Pro"/>
            </a:endParaRPr>
          </a:p>
        </p:txBody>
      </p:sp>
      <p:pic>
        <p:nvPicPr>
          <p:cNvPr id="4" name="Picture 4" descr="Free illustration: Background, Pastel, Colours, Blur - Free Image on ...">
            <a:extLst>
              <a:ext uri="{FF2B5EF4-FFF2-40B4-BE49-F238E27FC236}">
                <a16:creationId xmlns:a16="http://schemas.microsoft.com/office/drawing/2014/main" id="{A98FFAC6-5256-5B0B-0643-7FBAB14A2372}"/>
              </a:ext>
            </a:extLst>
          </p:cNvPr>
          <p:cNvPicPr>
            <a:picLocks noChangeAspect="1"/>
          </p:cNvPicPr>
          <p:nvPr/>
        </p:nvPicPr>
        <p:blipFill rotWithShape="1">
          <a:blip r:embed="rId2"/>
          <a:srcRect r="-1" b="1928"/>
          <a:stretch/>
        </p:blipFill>
        <p:spPr>
          <a:xfrm>
            <a:off x="20" y="10"/>
            <a:ext cx="6992881" cy="685799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EBC974-1F7E-17B8-2D7C-CB0BCCFA73B6}"/>
              </a:ext>
            </a:extLst>
          </p:cNvPr>
          <p:cNvSpPr>
            <a:spLocks noGrp="1"/>
          </p:cNvSpPr>
          <p:nvPr>
            <p:ph type="title"/>
          </p:nvPr>
        </p:nvSpPr>
        <p:spPr>
          <a:xfrm>
            <a:off x="836679" y="723898"/>
            <a:ext cx="6002110" cy="1495425"/>
          </a:xfrm>
        </p:spPr>
        <p:txBody>
          <a:bodyPr>
            <a:normAutofit/>
          </a:bodyPr>
          <a:lstStyle/>
          <a:p>
            <a:r>
              <a:rPr lang="en-US" sz="4000" b="1" dirty="0">
                <a:latin typeface="Verdana Pro"/>
                <a:cs typeface="Calibri Light"/>
              </a:rPr>
              <a:t>What is catfishing?</a:t>
            </a:r>
          </a:p>
        </p:txBody>
      </p:sp>
      <p:sp>
        <p:nvSpPr>
          <p:cNvPr id="3" name="Content Placeholder 2">
            <a:extLst>
              <a:ext uri="{FF2B5EF4-FFF2-40B4-BE49-F238E27FC236}">
                <a16:creationId xmlns:a16="http://schemas.microsoft.com/office/drawing/2014/main" id="{1FE180F9-858B-C5D3-7A45-2CD57FC58FD8}"/>
              </a:ext>
            </a:extLst>
          </p:cNvPr>
          <p:cNvSpPr>
            <a:spLocks noGrp="1"/>
          </p:cNvSpPr>
          <p:nvPr>
            <p:ph idx="1"/>
          </p:nvPr>
        </p:nvSpPr>
        <p:spPr>
          <a:xfrm>
            <a:off x="836680" y="2405067"/>
            <a:ext cx="6002110" cy="3729034"/>
          </a:xfrm>
        </p:spPr>
        <p:txBody>
          <a:bodyPr vert="horz" lIns="91440" tIns="45720" rIns="91440" bIns="45720" rtlCol="0" anchor="t">
            <a:normAutofit/>
          </a:bodyPr>
          <a:lstStyle/>
          <a:p>
            <a:r>
              <a:rPr lang="en-US" sz="2000" dirty="0">
                <a:cs typeface="Calibri"/>
              </a:rPr>
              <a:t>Catfishing is when someone pretends to be someone else online. </a:t>
            </a:r>
          </a:p>
          <a:p>
            <a:r>
              <a:rPr lang="en-US" sz="2000" dirty="0">
                <a:cs typeface="Calibri"/>
              </a:rPr>
              <a:t>You may think you know who it is, but it is actually a stranger on the other side of the laptop, iPad or phone.</a:t>
            </a:r>
          </a:p>
          <a:p>
            <a:r>
              <a:rPr lang="en-US" sz="2000" dirty="0">
                <a:cs typeface="Calibri"/>
              </a:rPr>
              <a:t>It could be a really bad person that may want to steal stuff and get money!</a:t>
            </a:r>
          </a:p>
        </p:txBody>
      </p:sp>
      <p:pic>
        <p:nvPicPr>
          <p:cNvPr id="4" name="Picture 4" descr="A picture containing sky, outdoor, water, nature&#10;&#10;Description automatically generated">
            <a:extLst>
              <a:ext uri="{FF2B5EF4-FFF2-40B4-BE49-F238E27FC236}">
                <a16:creationId xmlns:a16="http://schemas.microsoft.com/office/drawing/2014/main" id="{2EA11D6D-670F-9D74-1308-49FA1B855C04}"/>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3" b="1787"/>
          <a:stretch/>
        </p:blipFill>
        <p:spPr>
          <a:xfrm>
            <a:off x="7199440" y="10"/>
            <a:ext cx="4992560" cy="6857990"/>
          </a:xfrm>
          <a:prstGeom prst="rect">
            <a:avLst/>
          </a:prstGeom>
          <a:effectLst/>
        </p:spPr>
      </p:pic>
      <p:sp>
        <p:nvSpPr>
          <p:cNvPr id="5" name="TextBox 4">
            <a:extLst>
              <a:ext uri="{FF2B5EF4-FFF2-40B4-BE49-F238E27FC236}">
                <a16:creationId xmlns:a16="http://schemas.microsoft.com/office/drawing/2014/main" id="{7DB0015A-8145-D699-2FD4-89D4B1474C49}"/>
              </a:ext>
            </a:extLst>
          </p:cNvPr>
          <p:cNvSpPr txBox="1"/>
          <p:nvPr/>
        </p:nvSpPr>
        <p:spPr>
          <a:xfrm>
            <a:off x="9990756" y="6657945"/>
            <a:ext cx="22012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2703716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8AE91A-A326-317C-6C22-78D33084359B}"/>
              </a:ext>
            </a:extLst>
          </p:cNvPr>
          <p:cNvSpPr>
            <a:spLocks noGrp="1"/>
          </p:cNvSpPr>
          <p:nvPr>
            <p:ph type="title"/>
          </p:nvPr>
        </p:nvSpPr>
        <p:spPr>
          <a:xfrm>
            <a:off x="838201" y="365125"/>
            <a:ext cx="5251316" cy="1807305"/>
          </a:xfrm>
        </p:spPr>
        <p:txBody>
          <a:bodyPr>
            <a:normAutofit/>
          </a:bodyPr>
          <a:lstStyle/>
          <a:p>
            <a:r>
              <a:rPr lang="en-US" b="1" dirty="0">
                <a:latin typeface="morden"/>
                <a:cs typeface="Calibri Light"/>
              </a:rPr>
              <a:t>How do you avoid catfishing?</a:t>
            </a:r>
          </a:p>
        </p:txBody>
      </p:sp>
      <p:sp>
        <p:nvSpPr>
          <p:cNvPr id="3" name="Content Placeholder 2">
            <a:extLst>
              <a:ext uri="{FF2B5EF4-FFF2-40B4-BE49-F238E27FC236}">
                <a16:creationId xmlns:a16="http://schemas.microsoft.com/office/drawing/2014/main" id="{6FC310AA-7018-6DAA-1854-169C2272BC6A}"/>
              </a:ext>
            </a:extLst>
          </p:cNvPr>
          <p:cNvSpPr>
            <a:spLocks noGrp="1"/>
          </p:cNvSpPr>
          <p:nvPr>
            <p:ph idx="1"/>
          </p:nvPr>
        </p:nvSpPr>
        <p:spPr>
          <a:xfrm>
            <a:off x="838200" y="2333297"/>
            <a:ext cx="4619621" cy="3843666"/>
          </a:xfrm>
        </p:spPr>
        <p:txBody>
          <a:bodyPr vert="horz" lIns="91440" tIns="45720" rIns="91440" bIns="45720" rtlCol="0">
            <a:normAutofit/>
          </a:bodyPr>
          <a:lstStyle/>
          <a:p>
            <a:r>
              <a:rPr lang="en-US" sz="2000">
                <a:cs typeface="Calibri"/>
              </a:rPr>
              <a:t>To avoid catfishing:</a:t>
            </a:r>
          </a:p>
          <a:p>
            <a:pPr marL="514350" indent="-514350">
              <a:buAutoNum type="arabicPeriod"/>
            </a:pPr>
            <a:r>
              <a:rPr lang="en-US" sz="2000">
                <a:cs typeface="Calibri"/>
              </a:rPr>
              <a:t>Be suspicious.</a:t>
            </a:r>
          </a:p>
          <a:p>
            <a:pPr marL="514350" indent="-514350">
              <a:buAutoNum type="arabicPeriod"/>
            </a:pPr>
            <a:r>
              <a:rPr lang="en-US" sz="2000">
                <a:cs typeface="Calibri"/>
              </a:rPr>
              <a:t>Don’t fall too quickly for a pretty face.</a:t>
            </a:r>
          </a:p>
          <a:p>
            <a:pPr marL="514350" indent="-514350">
              <a:buAutoNum type="arabicPeriod"/>
            </a:pPr>
            <a:r>
              <a:rPr lang="en-US" sz="2000">
                <a:cs typeface="Calibri"/>
              </a:rPr>
              <a:t>Take it slow.</a:t>
            </a:r>
          </a:p>
          <a:p>
            <a:pPr marL="514350" indent="-514350">
              <a:buAutoNum type="arabicPeriod"/>
            </a:pPr>
            <a:r>
              <a:rPr lang="en-US" sz="2000">
                <a:cs typeface="Calibri"/>
              </a:rPr>
              <a:t>Talk to someone you trust.</a:t>
            </a:r>
          </a:p>
          <a:p>
            <a:pPr marL="514350" indent="-514350">
              <a:buAutoNum type="arabicPeriod"/>
            </a:pPr>
            <a:r>
              <a:rPr lang="en-US" sz="2000">
                <a:cs typeface="Calibri"/>
              </a:rPr>
              <a:t>Never send them anything.</a:t>
            </a:r>
          </a:p>
          <a:p>
            <a:pPr marL="514350" indent="-514350">
              <a:buAutoNum type="arabicPeriod"/>
            </a:pPr>
            <a:endParaRPr lang="en-US" sz="2000">
              <a:cs typeface="Calibri"/>
            </a:endParaRPr>
          </a:p>
        </p:txBody>
      </p:sp>
      <p:pic>
        <p:nvPicPr>
          <p:cNvPr id="4" name="Picture 4">
            <a:extLst>
              <a:ext uri="{FF2B5EF4-FFF2-40B4-BE49-F238E27FC236}">
                <a16:creationId xmlns:a16="http://schemas.microsoft.com/office/drawing/2014/main" id="{B2C80F54-9AAB-10AA-10BC-083B974E11E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5037" r="19753"/>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TextBox 4">
            <a:extLst>
              <a:ext uri="{FF2B5EF4-FFF2-40B4-BE49-F238E27FC236}">
                <a16:creationId xmlns:a16="http://schemas.microsoft.com/office/drawing/2014/main" id="{6AF8644F-3CEE-685E-6073-06E9AEC1C471}"/>
              </a:ext>
            </a:extLst>
          </p:cNvPr>
          <p:cNvSpPr txBox="1"/>
          <p:nvPr/>
        </p:nvSpPr>
        <p:spPr>
          <a:xfrm>
            <a:off x="9990756" y="6657945"/>
            <a:ext cx="22012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962080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Blue Water Wallpaper · Free Stock Photo">
            <a:extLst>
              <a:ext uri="{FF2B5EF4-FFF2-40B4-BE49-F238E27FC236}">
                <a16:creationId xmlns:a16="http://schemas.microsoft.com/office/drawing/2014/main" id="{C19639DD-2237-BE20-D5AD-5D30C05FD3D8}"/>
              </a:ext>
            </a:extLst>
          </p:cNvPr>
          <p:cNvPicPr>
            <a:picLocks noChangeAspect="1"/>
          </p:cNvPicPr>
          <p:nvPr/>
        </p:nvPicPr>
        <p:blipFill rotWithShape="1">
          <a:blip r:embed="rId2"/>
          <a:srcRect t="4605" b="831"/>
          <a:stretch/>
        </p:blipFill>
        <p:spPr>
          <a:xfrm>
            <a:off x="2522356" y="10"/>
            <a:ext cx="9669642" cy="6857990"/>
          </a:xfrm>
          <a:prstGeom prst="rect">
            <a:avLst/>
          </a:prstGeom>
        </p:spPr>
      </p:pic>
      <p:sp>
        <p:nvSpPr>
          <p:cNvPr id="14"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BE96F4D-4DC6-B702-0B78-B75D64E1F475}"/>
              </a:ext>
            </a:extLst>
          </p:cNvPr>
          <p:cNvSpPr>
            <a:spLocks noGrp="1"/>
          </p:cNvSpPr>
          <p:nvPr>
            <p:ph type="title"/>
          </p:nvPr>
        </p:nvSpPr>
        <p:spPr>
          <a:xfrm>
            <a:off x="838200" y="365125"/>
            <a:ext cx="3822189" cy="1899912"/>
          </a:xfrm>
        </p:spPr>
        <p:txBody>
          <a:bodyPr>
            <a:normAutofit/>
          </a:bodyPr>
          <a:lstStyle/>
          <a:p>
            <a:r>
              <a:rPr lang="en-US" sz="4000">
                <a:cs typeface="Calibri Light"/>
              </a:rPr>
              <a:t>How people catfish</a:t>
            </a:r>
            <a:endParaRPr lang="en-US" sz="4000"/>
          </a:p>
        </p:txBody>
      </p:sp>
      <p:sp>
        <p:nvSpPr>
          <p:cNvPr id="3" name="Content Placeholder 2">
            <a:extLst>
              <a:ext uri="{FF2B5EF4-FFF2-40B4-BE49-F238E27FC236}">
                <a16:creationId xmlns:a16="http://schemas.microsoft.com/office/drawing/2014/main" id="{E2DF0B8F-3DAF-BDBC-56F4-BFCA7387F555}"/>
              </a:ext>
            </a:extLst>
          </p:cNvPr>
          <p:cNvSpPr>
            <a:spLocks noGrp="1"/>
          </p:cNvSpPr>
          <p:nvPr>
            <p:ph idx="1"/>
          </p:nvPr>
        </p:nvSpPr>
        <p:spPr>
          <a:xfrm>
            <a:off x="838200" y="2434201"/>
            <a:ext cx="3822189" cy="3742762"/>
          </a:xfrm>
        </p:spPr>
        <p:txBody>
          <a:bodyPr vert="horz" lIns="91440" tIns="45720" rIns="91440" bIns="45720" rtlCol="0" anchor="t">
            <a:normAutofit/>
          </a:bodyPr>
          <a:lstStyle/>
          <a:p>
            <a:pPr marL="0" indent="0">
              <a:buNone/>
            </a:pPr>
            <a:r>
              <a:rPr lang="en-US" sz="2000" dirty="0">
                <a:cs typeface="Calibri"/>
              </a:rPr>
              <a:t>Catfishing is when someone uses images and information (often taken from other people's social media accounts) to create a new identity online – sometimes using an individual's entire identity as their own.</a:t>
            </a:r>
          </a:p>
        </p:txBody>
      </p:sp>
    </p:spTree>
    <p:extLst>
      <p:ext uri="{BB962C8B-B14F-4D97-AF65-F5344CB8AC3E}">
        <p14:creationId xmlns:p14="http://schemas.microsoft.com/office/powerpoint/2010/main" val="2021143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Green Background Free Stock Photo - Public Domain Pictures">
            <a:extLst>
              <a:ext uri="{FF2B5EF4-FFF2-40B4-BE49-F238E27FC236}">
                <a16:creationId xmlns:a16="http://schemas.microsoft.com/office/drawing/2014/main" id="{E9E4FDDD-1B1B-4E20-A072-1D45E3EDFF26}"/>
              </a:ext>
            </a:extLst>
          </p:cNvPr>
          <p:cNvPicPr>
            <a:picLocks noChangeAspect="1"/>
          </p:cNvPicPr>
          <p:nvPr/>
        </p:nvPicPr>
        <p:blipFill rotWithShape="1">
          <a:blip r:embed="rId2"/>
          <a:srcRect l="2129"/>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11" name="Freeform: Shape 10">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0951113-0E1C-7DC4-3FB0-87E3E1C14E28}"/>
              </a:ext>
            </a:extLst>
          </p:cNvPr>
          <p:cNvSpPr>
            <a:spLocks noGrp="1"/>
          </p:cNvSpPr>
          <p:nvPr>
            <p:ph type="title"/>
          </p:nvPr>
        </p:nvSpPr>
        <p:spPr>
          <a:xfrm>
            <a:off x="371094" y="1161288"/>
            <a:ext cx="3438144" cy="1125728"/>
          </a:xfrm>
        </p:spPr>
        <p:txBody>
          <a:bodyPr anchor="b">
            <a:normAutofit/>
          </a:bodyPr>
          <a:lstStyle/>
          <a:p>
            <a:r>
              <a:rPr lang="en-US" sz="2800" dirty="0">
                <a:cs typeface="Calibri Light"/>
              </a:rPr>
              <a:t>Why do people catfish?</a:t>
            </a:r>
          </a:p>
        </p:txBody>
      </p:sp>
      <p:sp>
        <p:nvSpPr>
          <p:cNvPr id="15" name="Rectangle 1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769D311C-E7DB-9E37-37E5-DE3CDA338E45}"/>
              </a:ext>
            </a:extLst>
          </p:cNvPr>
          <p:cNvSpPr>
            <a:spLocks noGrp="1"/>
          </p:cNvSpPr>
          <p:nvPr>
            <p:ph idx="1"/>
          </p:nvPr>
        </p:nvSpPr>
        <p:spPr>
          <a:xfrm>
            <a:off x="371094" y="2718054"/>
            <a:ext cx="3438906" cy="3207258"/>
          </a:xfrm>
        </p:spPr>
        <p:txBody>
          <a:bodyPr vert="horz" lIns="91440" tIns="45720" rIns="91440" bIns="45720" rtlCol="0" anchor="t">
            <a:normAutofit/>
          </a:bodyPr>
          <a:lstStyle/>
          <a:p>
            <a:r>
              <a:rPr lang="en-US" sz="1700" dirty="0">
                <a:cs typeface="Calibri"/>
              </a:rPr>
              <a:t>The most common reason people will catfish other's is a lack of confidence. If people aren't happy with themselves, they feel that by being someone more attractive, they are fully able to express themselves freely without their insecurities holding them back.</a:t>
            </a:r>
          </a:p>
          <a:p>
            <a:r>
              <a:rPr lang="en-US" sz="1700" dirty="0">
                <a:cs typeface="Calibri"/>
              </a:rPr>
              <a:t>They also catfish to get valuable information from you. (e.g. bank details)</a:t>
            </a:r>
          </a:p>
        </p:txBody>
      </p:sp>
    </p:spTree>
    <p:extLst>
      <p:ext uri="{BB962C8B-B14F-4D97-AF65-F5344CB8AC3E}">
        <p14:creationId xmlns:p14="http://schemas.microsoft.com/office/powerpoint/2010/main" val="7373127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228</Words>
  <Application>Microsoft Macintosh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Calibri</vt:lpstr>
      <vt:lpstr>Calibri Light</vt:lpstr>
      <vt:lpstr>Consolas</vt:lpstr>
      <vt:lpstr>Georgia Pro</vt:lpstr>
      <vt:lpstr>morden</vt:lpstr>
      <vt:lpstr>Verdana Pro</vt:lpstr>
      <vt:lpstr>office theme</vt:lpstr>
      <vt:lpstr>Catfishing </vt:lpstr>
      <vt:lpstr>What is catfishing?</vt:lpstr>
      <vt:lpstr>How do you avoid catfishing?</vt:lpstr>
      <vt:lpstr>How people catfish</vt:lpstr>
      <vt:lpstr>Why do people catfish?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Z Higgins (Llangyfelach Primary School)</cp:lastModifiedBy>
  <cp:revision>285</cp:revision>
  <dcterms:created xsi:type="dcterms:W3CDTF">2023-02-06T14:16:21Z</dcterms:created>
  <dcterms:modified xsi:type="dcterms:W3CDTF">2023-02-21T17:26:54Z</dcterms:modified>
</cp:coreProperties>
</file>