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Creative crew </a:t>
            </a:r>
            <a:br>
              <a:rPr lang="en-GB" dirty="0" smtClean="0"/>
            </a:br>
            <a:r>
              <a:rPr lang="en-GB" dirty="0" smtClean="0"/>
              <a:t>Easter competition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@LPS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75" y="180022"/>
            <a:ext cx="6364408" cy="4235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7097" y="2050869"/>
            <a:ext cx="4208028" cy="236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3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CREATIVE CREW EASTER COMPETITION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Creative Crew are inviting you to take part in an Easter art competition.</a:t>
            </a:r>
          </a:p>
          <a:p>
            <a:pPr algn="ctr"/>
            <a:r>
              <a:rPr lang="en-GB" sz="5400" dirty="0" smtClean="0"/>
              <a:t> </a:t>
            </a:r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233" y="4709160"/>
            <a:ext cx="2857500" cy="160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6225" y="4709160"/>
            <a:ext cx="284797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5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You have to design an Easter egg! </a:t>
            </a:r>
          </a:p>
          <a:p>
            <a:pPr algn="ctr"/>
            <a:endParaRPr lang="en-GB" sz="5400" dirty="0"/>
          </a:p>
          <a:p>
            <a:pPr algn="ctr"/>
            <a:r>
              <a:rPr lang="en-GB" sz="5400" dirty="0" smtClean="0"/>
              <a:t>There will be 3 winners; first, second and third places! 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80102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Your entries have to be returned to Miss Evans or a member of the Creative Crew by</a:t>
            </a:r>
          </a:p>
          <a:p>
            <a:pPr algn="ctr"/>
            <a:r>
              <a:rPr lang="en-GB" sz="5400" dirty="0" smtClean="0"/>
              <a:t>TUESDAY 9</a:t>
            </a:r>
            <a:r>
              <a:rPr lang="en-GB" sz="5400" baseline="30000" dirty="0" smtClean="0"/>
              <a:t>th</a:t>
            </a:r>
            <a:r>
              <a:rPr lang="en-GB" sz="5400" dirty="0" smtClean="0"/>
              <a:t> APRIL!</a:t>
            </a:r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482" y="4471035"/>
            <a:ext cx="2495550" cy="1838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0160" y="4432935"/>
            <a:ext cx="2438400" cy="1876425"/>
          </a:xfrm>
          <a:prstGeom prst="rect">
            <a:avLst/>
          </a:prstGeom>
        </p:spPr>
      </p:pic>
      <p:sp>
        <p:nvSpPr>
          <p:cNvPr id="6" name="5-Point Star 5"/>
          <p:cNvSpPr/>
          <p:nvPr/>
        </p:nvSpPr>
        <p:spPr>
          <a:xfrm>
            <a:off x="9614263" y="4967423"/>
            <a:ext cx="365760" cy="43107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98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The winners will be announced on the last day of term which is Friday 12</a:t>
            </a:r>
            <a:r>
              <a:rPr lang="en-GB" sz="5400" baseline="30000" dirty="0" smtClean="0"/>
              <a:t>th</a:t>
            </a:r>
            <a:r>
              <a:rPr lang="en-GB" sz="5400" dirty="0" smtClean="0"/>
              <a:t> April!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845" y="4623435"/>
            <a:ext cx="2705100" cy="1685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5627" y="4518660"/>
            <a:ext cx="2552700" cy="1790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3461" y="4794885"/>
            <a:ext cx="13906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1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2231" y="2228031"/>
            <a:ext cx="9720073" cy="4023360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Your designs need to be bright and colourful!</a:t>
            </a:r>
          </a:p>
          <a:p>
            <a:pPr algn="ctr"/>
            <a:endParaRPr lang="en-GB" sz="5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236730"/>
            <a:ext cx="2619375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1032" y="3236729"/>
            <a:ext cx="2619375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0726" y="410826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30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You can use any art material you like! </a:t>
            </a:r>
          </a:p>
          <a:p>
            <a:pPr algn="ctr"/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2601" y="3964168"/>
            <a:ext cx="2143125" cy="214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1256" y="3254555"/>
            <a:ext cx="2571750" cy="1781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3946" y="3226117"/>
            <a:ext cx="2143125" cy="2143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1585" y="4836116"/>
            <a:ext cx="2113902" cy="14067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510" y="4656090"/>
            <a:ext cx="1744300" cy="174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53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Your design must be 2D, not 3D!</a:t>
            </a:r>
          </a:p>
          <a:p>
            <a:pPr algn="ctr"/>
            <a:endParaRPr lang="en-GB" sz="5400" dirty="0"/>
          </a:p>
          <a:p>
            <a:pPr algn="ctr"/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2601" y="3546157"/>
            <a:ext cx="2143125" cy="214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3035" y="3658416"/>
            <a:ext cx="2762250" cy="1657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0940" y="3658416"/>
            <a:ext cx="27051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09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Your design must be no bigger than A4!</a:t>
            </a:r>
          </a:p>
          <a:p>
            <a:pPr algn="ctr"/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2601" y="4003357"/>
            <a:ext cx="2143125" cy="214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26" y="3540442"/>
            <a:ext cx="3028950" cy="15144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51" y="3540442"/>
            <a:ext cx="3570008" cy="153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4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You must remember to put your name and class on the back of your design! </a:t>
            </a:r>
          </a:p>
          <a:p>
            <a:pPr algn="ctr"/>
            <a:r>
              <a:rPr lang="en-GB" sz="5400" dirty="0" smtClean="0"/>
              <a:t>We won’t be able to tell you you’ve won if you don’t! 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71828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658983"/>
            <a:ext cx="9720073" cy="5029200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Just to recap:</a:t>
            </a:r>
          </a:p>
          <a:p>
            <a:pPr algn="ctr"/>
            <a:r>
              <a:rPr lang="en-GB" sz="3000" dirty="0" smtClean="0"/>
              <a:t>Your designs need to be bright and colourful!</a:t>
            </a:r>
          </a:p>
          <a:p>
            <a:pPr algn="ctr"/>
            <a:r>
              <a:rPr lang="en-GB" sz="3000" dirty="0" smtClean="0"/>
              <a:t>You can use any art material!</a:t>
            </a:r>
          </a:p>
          <a:p>
            <a:pPr algn="ctr"/>
            <a:r>
              <a:rPr lang="en-GB" sz="3000" dirty="0" smtClean="0"/>
              <a:t>Your design must be 2D!</a:t>
            </a:r>
          </a:p>
          <a:p>
            <a:pPr algn="ctr"/>
            <a:r>
              <a:rPr lang="en-GB" sz="3000" dirty="0" smtClean="0"/>
              <a:t>It must be no bigger than A4</a:t>
            </a:r>
            <a:r>
              <a:rPr lang="en-GB" sz="3000" dirty="0" smtClean="0"/>
              <a:t>!</a:t>
            </a:r>
          </a:p>
          <a:p>
            <a:pPr algn="ctr"/>
            <a:r>
              <a:rPr lang="en-GB" sz="3000" dirty="0" smtClean="0"/>
              <a:t>Put your name and class on the back! </a:t>
            </a:r>
            <a:endParaRPr lang="en-GB" sz="3000" dirty="0" smtClean="0"/>
          </a:p>
          <a:p>
            <a:pPr algn="ctr"/>
            <a:r>
              <a:rPr lang="en-GB" sz="3000" dirty="0" smtClean="0"/>
              <a:t>Please hand your entry to Miss Evans or a member of the Creative Crew by Tuesday 9</a:t>
            </a:r>
            <a:r>
              <a:rPr lang="en-GB" sz="3000" baseline="30000" dirty="0" smtClean="0"/>
              <a:t>th</a:t>
            </a:r>
            <a:r>
              <a:rPr lang="en-GB" sz="3000" dirty="0" smtClean="0"/>
              <a:t> April!</a:t>
            </a:r>
          </a:p>
          <a:p>
            <a:pPr algn="ctr"/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99088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CREATIVE CREW EASTER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5000" dirty="0" smtClean="0"/>
              <a:t>Good Luck!</a:t>
            </a:r>
            <a:endParaRPr lang="en-GB" sz="15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164" y="4177337"/>
            <a:ext cx="1876425" cy="2428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72415">
            <a:off x="9656173" y="3971162"/>
            <a:ext cx="1866900" cy="2447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072558">
            <a:off x="462094" y="4571527"/>
            <a:ext cx="2170504" cy="164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76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201</TotalTime>
  <Words>252</Words>
  <Application>Microsoft Office PowerPoint</Application>
  <PresentationFormat>Widescreen</PresentationFormat>
  <Paragraphs>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 Cen MT</vt:lpstr>
      <vt:lpstr>Tw Cen MT Condensed</vt:lpstr>
      <vt:lpstr>Wingdings 3</vt:lpstr>
      <vt:lpstr>Integral</vt:lpstr>
      <vt:lpstr>Creative crew  Easter competition</vt:lpstr>
      <vt:lpstr>CREATIVE CREW EASTER COMPETITION</vt:lpstr>
      <vt:lpstr>CREATIVE CREW EASTER COMPETITION</vt:lpstr>
      <vt:lpstr>CREATIVE CREW EASTER COMPETITION</vt:lpstr>
      <vt:lpstr>CREATIVE CREW EASTER COMPETITION</vt:lpstr>
      <vt:lpstr>CREATIVE CREW EASTER COMPETITION</vt:lpstr>
      <vt:lpstr>CREATIVE CREW EASTER COMPETITION</vt:lpstr>
      <vt:lpstr>CREATIVE CREW EASTER COMPETITION</vt:lpstr>
      <vt:lpstr>CREATIVE CREW EASTER COMPETITION</vt:lpstr>
      <vt:lpstr>CREATIVE CREW EASTER COMPETITION</vt:lpstr>
      <vt:lpstr>CREATIVE CREW EASTER COMPETITION</vt:lpstr>
      <vt:lpstr>CREATIVE CREW EASTER COMPETITION</vt:lpstr>
    </vt:vector>
  </TitlesOfParts>
  <Company>SLTS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Creative crew  Easter competition</dc:title>
  <dc:creator>REBECCA EVANS</dc:creator>
  <cp:lastModifiedBy>REBECCA EVANS</cp:lastModifiedBy>
  <cp:revision>7</cp:revision>
  <dcterms:created xsi:type="dcterms:W3CDTF">2019-03-18T10:21:43Z</dcterms:created>
  <dcterms:modified xsi:type="dcterms:W3CDTF">2019-03-18T13:54:18Z</dcterms:modified>
</cp:coreProperties>
</file>