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sldIdLst>
    <p:sldId id="256" r:id="rId5"/>
    <p:sldId id="263" r:id="rId6"/>
    <p:sldId id="266" r:id="rId7"/>
    <p:sldId id="267" r:id="rId8"/>
    <p:sldId id="264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inimized">
    <p:restoredLeft sz="0" autoAdjust="0"/>
    <p:restoredTop sz="85050" autoAdjust="0"/>
  </p:normalViewPr>
  <p:slideViewPr>
    <p:cSldViewPr snapToGrid="0" snapToObjects="1">
      <p:cViewPr varScale="1">
        <p:scale>
          <a:sx n="73" d="100"/>
          <a:sy n="73" d="100"/>
        </p:scale>
        <p:origin x="1541" y="58"/>
      </p:cViewPr>
      <p:guideLst/>
    </p:cSldViewPr>
  </p:slideViewPr>
  <p:notesTextViewPr>
    <p:cViewPr>
      <p:scale>
        <a:sx n="150" d="100"/>
        <a:sy n="15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A049BD-0A24-0C4C-B6B8-C52C6BB9057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A0CB7CF-B55B-1A42-A3BB-C0F69D4B12E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9E9C2A-D88D-9E4E-A7D5-53F9F0A462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3B3DB-ED07-9645-AC00-9C5FF6AB0F32}" type="datetimeFigureOut">
              <a:rPr lang="en-US" smtClean="0"/>
              <a:t>3/11/2024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4CAE3E-E475-8846-BAD9-7A15A2AA5F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3CF157-BE70-9D43-99C7-ED4D57652F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0954C-665A-7F4A-929C-3083E824DD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87750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4D7AEB-88C3-F14A-BF31-57E822570C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2206DE-DF8C-5A4B-AFA7-34515408E0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D7E16C-5909-5142-807E-9D3A3A52FC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3B3DB-ED07-9645-AC00-9C5FF6AB0F32}" type="datetimeFigureOut">
              <a:rPr lang="en-US" smtClean="0"/>
              <a:t>3/11/2024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6B8810-DF73-EC4A-B75F-6C872A6168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784FAA-71F4-9348-99D0-3094C776B5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0954C-665A-7F4A-929C-3083E824DD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21703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877939-744E-5347-A081-C6587EAE6A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1434EBD-5A33-3648-B22D-97D59CFF0D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79244E-44BD-764B-874F-FACD4BFE5A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3B3DB-ED07-9645-AC00-9C5FF6AB0F32}" type="datetimeFigureOut">
              <a:rPr lang="en-US" smtClean="0"/>
              <a:t>3/11/2024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AA8E259-25FF-FB49-80B1-5638917E3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AABCF0-EBF5-8D4F-BA36-427DEDB625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0954C-665A-7F4A-929C-3083E824DD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3181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FFC174-F0F0-5245-BFB1-C3983A451C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E72003-3608-034B-8A69-F6821CE999F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650E9BA-7461-B544-BCE4-34F7B5B7B51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C82C9CD-53AE-6247-92C1-8D4C312922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3B3DB-ED07-9645-AC00-9C5FF6AB0F32}" type="datetimeFigureOut">
              <a:rPr lang="en-US" smtClean="0"/>
              <a:t>3/11/2024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7F7196D-14B8-FB41-86C0-92F1A75DD3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B544FD4-92F7-574B-8FC8-AA9B0FEC66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0954C-665A-7F4A-929C-3083E824DD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25630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E34B9A-6719-114A-8660-A6FB191721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F13EEA0-7545-D84D-85DB-E7BCB4A19AB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5CB0F0F-A082-E648-B784-F0BF1600197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6380FE4-A81A-A444-BFAB-BC536CA97B1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9BABFD5-0DAB-414C-BC7F-F115D9C7E99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CC65E13-9BFC-6145-BBB0-07E1C06534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3B3DB-ED07-9645-AC00-9C5FF6AB0F32}" type="datetimeFigureOut">
              <a:rPr lang="en-US" smtClean="0"/>
              <a:t>3/11/2024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5F7D683-6582-CE42-8F3E-7F9DDDBAA3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E84BD9F-7B13-4845-A29D-5FB8E1727B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0954C-665A-7F4A-929C-3083E824DD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90308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1D3359-4B2F-694C-BEB0-AEFCBA4393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8E7B45D-5AB3-BB47-BEE8-A3CEB1B930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3B3DB-ED07-9645-AC00-9C5FF6AB0F32}" type="datetimeFigureOut">
              <a:rPr lang="en-US" smtClean="0"/>
              <a:t>3/11/2024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51D860A-2491-9D4F-92C6-5FF4164C4A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9DDAD9A-0587-4643-B0AC-B3B5A201FB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0954C-665A-7F4A-929C-3083E824DD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93610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DF18FEF-BC46-E340-8CD3-08A5797909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3B3DB-ED07-9645-AC00-9C5FF6AB0F32}" type="datetimeFigureOut">
              <a:rPr lang="en-US" smtClean="0"/>
              <a:t>3/11/2024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D4260A1-CC5C-2144-8CE6-DFF0E15AB3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CFDC7DD-2353-D549-B127-A32BD2DCE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0954C-665A-7F4A-929C-3083E824DD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16588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435F6-1B9A-A744-90CB-C5D2733FF6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E995FF-36C4-3744-A502-C8005D1EB9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F1B0A05-12CA-B04D-B4BB-01C4CB7A9D7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1C163E-63F8-3D44-A67C-6E7DDDDB6A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3B3DB-ED07-9645-AC00-9C5FF6AB0F32}" type="datetimeFigureOut">
              <a:rPr lang="en-US" smtClean="0"/>
              <a:t>3/11/2024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6E57B54-46E9-7E41-8DE3-E81B17DAE8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2BADED-C29E-F748-972B-732720A9DD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0954C-665A-7F4A-929C-3083E824DD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44990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AB26E1-F37C-294A-86CF-E7F0795471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5E4C127-663F-534C-9223-A99AEA4598C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0E06726-178E-B045-9B64-42016A7C7F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1482F39-27B4-2C43-A8DC-E5F744C1D4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3B3DB-ED07-9645-AC00-9C5FF6AB0F32}" type="datetimeFigureOut">
              <a:rPr lang="en-US" smtClean="0"/>
              <a:t>3/11/2024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585ECCE-1F89-4346-8D21-336D2C543F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3A9FA3D-8F33-0E4D-9A25-9A85E0036D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0954C-665A-7F4A-929C-3083E824DD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29043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C1BD54-F19D-924B-8F56-FB8BDD3A0E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E3A3D67-2D8B-3448-8A59-E2DB3272F7A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61EC49-3404-1D46-A85D-E32661F69F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3B3DB-ED07-9645-AC00-9C5FF6AB0F32}" type="datetimeFigureOut">
              <a:rPr lang="en-US" smtClean="0"/>
              <a:t>3/11/2024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62450D-53B0-4145-9FD1-B7F9CDDF03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923528-ADA3-0E41-89EA-91490DBE9B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0954C-665A-7F4A-929C-3083E824DD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01891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F347599-4529-7344-A4C4-90A0F098EC0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B2AF48C-DB66-D140-8260-905EA33E0F6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BD39AD-3822-E24E-A68B-B4E1967694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3B3DB-ED07-9645-AC00-9C5FF6AB0F32}" type="datetimeFigureOut">
              <a:rPr lang="en-US" smtClean="0"/>
              <a:t>3/11/2024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4456E9-C5E8-E746-BC14-67800D6463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F780EE-824E-344F-A8B1-8080E7E6DD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0954C-665A-7F4A-929C-3083E824DD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41144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B1D1124-C07D-5248-8E70-5295EEDB60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9F16961-8925-6847-AF18-845CCD23B7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4FC163-7DDE-0F43-ADE7-9166F0670E4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A3B3DB-ED07-9645-AC00-9C5FF6AB0F32}" type="datetimeFigureOut">
              <a:rPr lang="en-US" smtClean="0"/>
              <a:t>3/11/2024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B4D6E0-167C-784C-8EC9-856791ADCB6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BE78C5-03A0-AE4E-B05A-7556365F517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D0954C-665A-7F4A-929C-3083E824DD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43477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Sd9MZdB1ItU" TargetMode="External"/><Relationship Id="rId2" Type="http://schemas.openxmlformats.org/officeDocument/2006/relationships/hyperlink" Target="https://ideas.classdojo.com/b/conundrums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www.unicef.org.uk/wp-content/uploads/2019/10/UNCRC_summary-1_1.pdf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C0B27210-D0CA-4654-B3E3-9ABB4F178E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75C0B48-5AF8-9046-9EDF-9CBA33F64EA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167848" y="1050199"/>
            <a:ext cx="5828718" cy="2113816"/>
          </a:xfrm>
        </p:spPr>
        <p:txBody>
          <a:bodyPr anchor="b">
            <a:norm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LPS Personal Learning Journey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C9CB6DB-B1B1-C443-8B2C-6564CF408D6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46627" y="4750893"/>
            <a:ext cx="4645250" cy="1147863"/>
          </a:xfrm>
        </p:spPr>
        <p:txBody>
          <a:bodyPr anchor="t">
            <a:normAutofit/>
          </a:bodyPr>
          <a:lstStyle/>
          <a:p>
            <a:r>
              <a:rPr lang="en-US" sz="4000" dirty="0">
                <a:solidFill>
                  <a:schemeClr val="bg1"/>
                </a:solidFill>
              </a:rPr>
              <a:t>Problem solving</a:t>
            </a: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1DB7C82F-AB7E-4F0C-B829-FA1B9C4151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6172782" cy="6858000"/>
          </a:xfrm>
          <a:custGeom>
            <a:avLst/>
            <a:gdLst>
              <a:gd name="connsiteX0" fmla="*/ 6172782 w 6172782"/>
              <a:gd name="connsiteY0" fmla="*/ 0 h 6858000"/>
              <a:gd name="connsiteX1" fmla="*/ 69075 w 6172782"/>
              <a:gd name="connsiteY1" fmla="*/ 0 h 6858000"/>
              <a:gd name="connsiteX2" fmla="*/ 35131 w 6172782"/>
              <a:gd name="connsiteY2" fmla="*/ 267128 h 6858000"/>
              <a:gd name="connsiteX3" fmla="*/ 0 w 6172782"/>
              <a:gd name="connsiteY3" fmla="*/ 962845 h 6858000"/>
              <a:gd name="connsiteX4" fmla="*/ 3276103 w 6172782"/>
              <a:gd name="connsiteY4" fmla="*/ 6782205 h 6858000"/>
              <a:gd name="connsiteX5" fmla="*/ 3407923 w 6172782"/>
              <a:gd name="connsiteY5" fmla="*/ 6858000 h 6858000"/>
              <a:gd name="connsiteX6" fmla="*/ 6172782 w 617278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172782" h="6858000">
                <a:moveTo>
                  <a:pt x="6172782" y="0"/>
                </a:moveTo>
                <a:lnTo>
                  <a:pt x="69075" y="0"/>
                </a:lnTo>
                <a:lnTo>
                  <a:pt x="35131" y="267128"/>
                </a:lnTo>
                <a:cubicBezTo>
                  <a:pt x="11901" y="495874"/>
                  <a:pt x="0" y="727970"/>
                  <a:pt x="0" y="962845"/>
                </a:cubicBezTo>
                <a:cubicBezTo>
                  <a:pt x="0" y="3429034"/>
                  <a:pt x="1312002" y="5588789"/>
                  <a:pt x="3276103" y="6782205"/>
                </a:cubicBezTo>
                <a:lnTo>
                  <a:pt x="3407923" y="6858000"/>
                </a:lnTo>
                <a:lnTo>
                  <a:pt x="6172782" y="6858000"/>
                </a:lnTo>
                <a:close/>
              </a:path>
            </a:pathLst>
          </a:cu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70B66945-4967-4040-926D-DCA44313CD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024154" cy="6858000"/>
          </a:xfrm>
          <a:custGeom>
            <a:avLst/>
            <a:gdLst>
              <a:gd name="connsiteX0" fmla="*/ 0 w 6024154"/>
              <a:gd name="connsiteY0" fmla="*/ 0 h 6858000"/>
              <a:gd name="connsiteX1" fmla="*/ 5953780 w 6024154"/>
              <a:gd name="connsiteY1" fmla="*/ 0 h 6858000"/>
              <a:gd name="connsiteX2" fmla="*/ 5989880 w 6024154"/>
              <a:gd name="connsiteY2" fmla="*/ 284091 h 6858000"/>
              <a:gd name="connsiteX3" fmla="*/ 6024154 w 6024154"/>
              <a:gd name="connsiteY3" fmla="*/ 962844 h 6858000"/>
              <a:gd name="connsiteX4" fmla="*/ 2549934 w 6024154"/>
              <a:gd name="connsiteY4" fmla="*/ 6800152 h 6858000"/>
              <a:gd name="connsiteX5" fmla="*/ 2436987 w 6024154"/>
              <a:gd name="connsiteY5" fmla="*/ 6858000 h 6858000"/>
              <a:gd name="connsiteX6" fmla="*/ 0 w 6024154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24154" h="6858000">
                <a:moveTo>
                  <a:pt x="0" y="0"/>
                </a:moveTo>
                <a:lnTo>
                  <a:pt x="5953780" y="0"/>
                </a:lnTo>
                <a:lnTo>
                  <a:pt x="5989880" y="284091"/>
                </a:lnTo>
                <a:cubicBezTo>
                  <a:pt x="6012544" y="507260"/>
                  <a:pt x="6024154" y="733696"/>
                  <a:pt x="6024154" y="962844"/>
                </a:cubicBezTo>
                <a:cubicBezTo>
                  <a:pt x="6024154" y="3483472"/>
                  <a:pt x="4619336" y="5675986"/>
                  <a:pt x="2549934" y="6800152"/>
                </a:cubicBezTo>
                <a:lnTo>
                  <a:pt x="2436987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officeArt object">
            <a:extLst>
              <a:ext uri="{FF2B5EF4-FFF2-40B4-BE49-F238E27FC236}">
                <a16:creationId xmlns:a16="http://schemas.microsoft.com/office/drawing/2014/main" id="{7A9549A7-592A-8143-A607-B1C50DF6780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419382" y="720993"/>
            <a:ext cx="4047843" cy="40478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65104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Down Arrow 7">
            <a:extLst>
              <a:ext uri="{FF2B5EF4-FFF2-40B4-BE49-F238E27FC236}">
                <a16:creationId xmlns:a16="http://schemas.microsoft.com/office/drawing/2014/main" id="{D4771268-CB57-404A-9271-370EB28F60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00100" y="1491343"/>
            <a:ext cx="3333749" cy="3499103"/>
          </a:xfrm>
          <a:prstGeom prst="downArrow">
            <a:avLst>
              <a:gd name="adj1" fmla="val 100000"/>
              <a:gd name="adj2" fmla="val 15788"/>
            </a:avLst>
          </a:prstGeom>
          <a:solidFill>
            <a:srgbClr val="404040"/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B7AEE57-1479-7548-A727-2E8FA1D4EE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1967266"/>
            <a:ext cx="2628900" cy="2547257"/>
          </a:xfrm>
          <a:noFill/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600" b="1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Creativity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9B1E43D-DA6A-DF7B-55BC-9BB1E1EBAB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64416" y="304801"/>
            <a:ext cx="7788992" cy="5530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83871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3" name="Rectangle 82">
            <a:extLst>
              <a:ext uri="{FF2B5EF4-FFF2-40B4-BE49-F238E27FC236}">
                <a16:creationId xmlns:a16="http://schemas.microsoft.com/office/drawing/2014/main" id="{BCED4D40-4B67-4331-AC48-79B82B4A47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B7AEE57-1479-7548-A727-2E8FA1D4EE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8881" y="417576"/>
            <a:ext cx="10909640" cy="124939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6600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Problem solving </a:t>
            </a:r>
          </a:p>
        </p:txBody>
      </p:sp>
      <p:sp>
        <p:nvSpPr>
          <p:cNvPr id="85" name="sketch line">
            <a:extLst>
              <a:ext uri="{FF2B5EF4-FFF2-40B4-BE49-F238E27FC236}">
                <a16:creationId xmlns:a16="http://schemas.microsoft.com/office/drawing/2014/main" id="{670CEDEF-4F34-412E-84EE-329C1E936A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807702" y="1733454"/>
            <a:ext cx="4572000" cy="18288"/>
          </a:xfrm>
          <a:custGeom>
            <a:avLst/>
            <a:gdLst>
              <a:gd name="connsiteX0" fmla="*/ 0 w 4572000"/>
              <a:gd name="connsiteY0" fmla="*/ 0 h 18288"/>
              <a:gd name="connsiteX1" fmla="*/ 515983 w 4572000"/>
              <a:gd name="connsiteY1" fmla="*/ 0 h 18288"/>
              <a:gd name="connsiteX2" fmla="*/ 1031966 w 4572000"/>
              <a:gd name="connsiteY2" fmla="*/ 0 h 18288"/>
              <a:gd name="connsiteX3" fmla="*/ 1639389 w 4572000"/>
              <a:gd name="connsiteY3" fmla="*/ 0 h 18288"/>
              <a:gd name="connsiteX4" fmla="*/ 2383971 w 4572000"/>
              <a:gd name="connsiteY4" fmla="*/ 0 h 18288"/>
              <a:gd name="connsiteX5" fmla="*/ 2945674 w 4572000"/>
              <a:gd name="connsiteY5" fmla="*/ 0 h 18288"/>
              <a:gd name="connsiteX6" fmla="*/ 3507377 w 4572000"/>
              <a:gd name="connsiteY6" fmla="*/ 0 h 18288"/>
              <a:gd name="connsiteX7" fmla="*/ 4572000 w 4572000"/>
              <a:gd name="connsiteY7" fmla="*/ 0 h 18288"/>
              <a:gd name="connsiteX8" fmla="*/ 4572000 w 4572000"/>
              <a:gd name="connsiteY8" fmla="*/ 18288 h 18288"/>
              <a:gd name="connsiteX9" fmla="*/ 3873137 w 4572000"/>
              <a:gd name="connsiteY9" fmla="*/ 18288 h 18288"/>
              <a:gd name="connsiteX10" fmla="*/ 3311434 w 4572000"/>
              <a:gd name="connsiteY10" fmla="*/ 18288 h 18288"/>
              <a:gd name="connsiteX11" fmla="*/ 2749731 w 4572000"/>
              <a:gd name="connsiteY11" fmla="*/ 18288 h 18288"/>
              <a:gd name="connsiteX12" fmla="*/ 2050869 w 4572000"/>
              <a:gd name="connsiteY12" fmla="*/ 18288 h 18288"/>
              <a:gd name="connsiteX13" fmla="*/ 1306286 w 4572000"/>
              <a:gd name="connsiteY13" fmla="*/ 18288 h 18288"/>
              <a:gd name="connsiteX14" fmla="*/ 790303 w 4572000"/>
              <a:gd name="connsiteY14" fmla="*/ 18288 h 18288"/>
              <a:gd name="connsiteX15" fmla="*/ 0 w 4572000"/>
              <a:gd name="connsiteY15" fmla="*/ 18288 h 18288"/>
              <a:gd name="connsiteX16" fmla="*/ 0 w 4572000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572000" h="18288" fill="none" extrusionOk="0">
                <a:moveTo>
                  <a:pt x="0" y="0"/>
                </a:moveTo>
                <a:cubicBezTo>
                  <a:pt x="105156" y="-20963"/>
                  <a:pt x="340432" y="822"/>
                  <a:pt x="515983" y="0"/>
                </a:cubicBezTo>
                <a:cubicBezTo>
                  <a:pt x="691534" y="-822"/>
                  <a:pt x="850679" y="16479"/>
                  <a:pt x="1031966" y="0"/>
                </a:cubicBezTo>
                <a:cubicBezTo>
                  <a:pt x="1213253" y="-16479"/>
                  <a:pt x="1443646" y="-18730"/>
                  <a:pt x="1639389" y="0"/>
                </a:cubicBezTo>
                <a:cubicBezTo>
                  <a:pt x="1835132" y="18730"/>
                  <a:pt x="2159975" y="18531"/>
                  <a:pt x="2383971" y="0"/>
                </a:cubicBezTo>
                <a:cubicBezTo>
                  <a:pt x="2607967" y="-18531"/>
                  <a:pt x="2719096" y="-12030"/>
                  <a:pt x="2945674" y="0"/>
                </a:cubicBezTo>
                <a:cubicBezTo>
                  <a:pt x="3172252" y="12030"/>
                  <a:pt x="3269167" y="27666"/>
                  <a:pt x="3507377" y="0"/>
                </a:cubicBezTo>
                <a:cubicBezTo>
                  <a:pt x="3745587" y="-27666"/>
                  <a:pt x="4116741" y="18705"/>
                  <a:pt x="4572000" y="0"/>
                </a:cubicBezTo>
                <a:cubicBezTo>
                  <a:pt x="4572895" y="8974"/>
                  <a:pt x="4571454" y="9359"/>
                  <a:pt x="4572000" y="18288"/>
                </a:cubicBezTo>
                <a:cubicBezTo>
                  <a:pt x="4374698" y="3942"/>
                  <a:pt x="4098874" y="-11042"/>
                  <a:pt x="3873137" y="18288"/>
                </a:cubicBezTo>
                <a:cubicBezTo>
                  <a:pt x="3647400" y="47618"/>
                  <a:pt x="3517055" y="5421"/>
                  <a:pt x="3311434" y="18288"/>
                </a:cubicBezTo>
                <a:cubicBezTo>
                  <a:pt x="3105813" y="31155"/>
                  <a:pt x="3025168" y="17856"/>
                  <a:pt x="2749731" y="18288"/>
                </a:cubicBezTo>
                <a:cubicBezTo>
                  <a:pt x="2474294" y="18720"/>
                  <a:pt x="2291766" y="-14168"/>
                  <a:pt x="2050869" y="18288"/>
                </a:cubicBezTo>
                <a:cubicBezTo>
                  <a:pt x="1809972" y="50744"/>
                  <a:pt x="1540276" y="46798"/>
                  <a:pt x="1306286" y="18288"/>
                </a:cubicBezTo>
                <a:cubicBezTo>
                  <a:pt x="1072296" y="-10222"/>
                  <a:pt x="972445" y="19645"/>
                  <a:pt x="790303" y="18288"/>
                </a:cubicBezTo>
                <a:cubicBezTo>
                  <a:pt x="608161" y="16931"/>
                  <a:pt x="200981" y="8241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572000" h="18288" stroke="0" extrusionOk="0">
                <a:moveTo>
                  <a:pt x="0" y="0"/>
                </a:moveTo>
                <a:cubicBezTo>
                  <a:pt x="143285" y="-9565"/>
                  <a:pt x="327959" y="-11498"/>
                  <a:pt x="561703" y="0"/>
                </a:cubicBezTo>
                <a:cubicBezTo>
                  <a:pt x="795447" y="11498"/>
                  <a:pt x="838260" y="18255"/>
                  <a:pt x="1077686" y="0"/>
                </a:cubicBezTo>
                <a:cubicBezTo>
                  <a:pt x="1317112" y="-18255"/>
                  <a:pt x="1437472" y="23514"/>
                  <a:pt x="1639389" y="0"/>
                </a:cubicBezTo>
                <a:cubicBezTo>
                  <a:pt x="1841306" y="-23514"/>
                  <a:pt x="2037142" y="-12551"/>
                  <a:pt x="2292531" y="0"/>
                </a:cubicBezTo>
                <a:cubicBezTo>
                  <a:pt x="2547920" y="12551"/>
                  <a:pt x="2810436" y="-20352"/>
                  <a:pt x="2991394" y="0"/>
                </a:cubicBezTo>
                <a:cubicBezTo>
                  <a:pt x="3172352" y="20352"/>
                  <a:pt x="3530025" y="-13347"/>
                  <a:pt x="3735977" y="0"/>
                </a:cubicBezTo>
                <a:cubicBezTo>
                  <a:pt x="3941929" y="13347"/>
                  <a:pt x="4161497" y="34086"/>
                  <a:pt x="4572000" y="0"/>
                </a:cubicBezTo>
                <a:cubicBezTo>
                  <a:pt x="4571545" y="6162"/>
                  <a:pt x="4571903" y="11775"/>
                  <a:pt x="4572000" y="18288"/>
                </a:cubicBezTo>
                <a:cubicBezTo>
                  <a:pt x="4228040" y="36490"/>
                  <a:pt x="4199736" y="42557"/>
                  <a:pt x="3873137" y="18288"/>
                </a:cubicBezTo>
                <a:cubicBezTo>
                  <a:pt x="3546538" y="-5981"/>
                  <a:pt x="3472124" y="16809"/>
                  <a:pt x="3128554" y="18288"/>
                </a:cubicBezTo>
                <a:cubicBezTo>
                  <a:pt x="2784984" y="19767"/>
                  <a:pt x="2735896" y="-17781"/>
                  <a:pt x="2383971" y="18288"/>
                </a:cubicBezTo>
                <a:cubicBezTo>
                  <a:pt x="2032046" y="54357"/>
                  <a:pt x="2019324" y="2920"/>
                  <a:pt x="1867989" y="18288"/>
                </a:cubicBezTo>
                <a:cubicBezTo>
                  <a:pt x="1716654" y="33656"/>
                  <a:pt x="1418675" y="32575"/>
                  <a:pt x="1169126" y="18288"/>
                </a:cubicBezTo>
                <a:cubicBezTo>
                  <a:pt x="919577" y="4001"/>
                  <a:pt x="798537" y="16165"/>
                  <a:pt x="561703" y="18288"/>
                </a:cubicBezTo>
                <a:cubicBezTo>
                  <a:pt x="324869" y="20411"/>
                  <a:pt x="221395" y="-912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7E5344C-B1EF-D75E-545E-5D2D26F5784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879398"/>
            <a:ext cx="12192000" cy="10992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12214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6" name="Rectangle 75">
            <a:extLst>
              <a:ext uri="{FF2B5EF4-FFF2-40B4-BE49-F238E27FC236}">
                <a16:creationId xmlns:a16="http://schemas.microsoft.com/office/drawing/2014/main" id="{FFD48BC7-DC40-47DE-87EE-9F4B6ECB9A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78" name="Freeform: Shape 77">
            <a:extLst>
              <a:ext uri="{FF2B5EF4-FFF2-40B4-BE49-F238E27FC236}">
                <a16:creationId xmlns:a16="http://schemas.microsoft.com/office/drawing/2014/main" id="{E502BBC7-2C76-46F3-BC24-5985BC13DB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14425" y="0"/>
            <a:ext cx="9963150" cy="6858000"/>
          </a:xfrm>
          <a:custGeom>
            <a:avLst/>
            <a:gdLst>
              <a:gd name="connsiteX0" fmla="*/ 1595771 w 9963150"/>
              <a:gd name="connsiteY0" fmla="*/ 0 h 6858000"/>
              <a:gd name="connsiteX1" fmla="*/ 8367379 w 9963150"/>
              <a:gd name="connsiteY1" fmla="*/ 0 h 6858000"/>
              <a:gd name="connsiteX2" fmla="*/ 8504080 w 9963150"/>
              <a:gd name="connsiteY2" fmla="*/ 130333 h 6858000"/>
              <a:gd name="connsiteX3" fmla="*/ 9963150 w 9963150"/>
              <a:gd name="connsiteY3" fmla="*/ 3652838 h 6858000"/>
              <a:gd name="connsiteX4" fmla="*/ 8825600 w 9963150"/>
              <a:gd name="connsiteY4" fmla="*/ 6821583 h 6858000"/>
              <a:gd name="connsiteX5" fmla="*/ 8794055 w 9963150"/>
              <a:gd name="connsiteY5" fmla="*/ 6858000 h 6858000"/>
              <a:gd name="connsiteX6" fmla="*/ 1169096 w 9963150"/>
              <a:gd name="connsiteY6" fmla="*/ 6858000 h 6858000"/>
              <a:gd name="connsiteX7" fmla="*/ 1137550 w 9963150"/>
              <a:gd name="connsiteY7" fmla="*/ 6821583 h 6858000"/>
              <a:gd name="connsiteX8" fmla="*/ 0 w 9963150"/>
              <a:gd name="connsiteY8" fmla="*/ 3652838 h 6858000"/>
              <a:gd name="connsiteX9" fmla="*/ 1459070 w 9963150"/>
              <a:gd name="connsiteY9" fmla="*/ 13033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963150" h="6858000">
                <a:moveTo>
                  <a:pt x="1595771" y="0"/>
                </a:moveTo>
                <a:lnTo>
                  <a:pt x="8367379" y="0"/>
                </a:lnTo>
                <a:lnTo>
                  <a:pt x="8504080" y="130333"/>
                </a:lnTo>
                <a:cubicBezTo>
                  <a:pt x="9405568" y="1031820"/>
                  <a:pt x="9963150" y="2277214"/>
                  <a:pt x="9963150" y="3652838"/>
                </a:cubicBezTo>
                <a:cubicBezTo>
                  <a:pt x="9963150" y="4856509"/>
                  <a:pt x="9536251" y="5960473"/>
                  <a:pt x="8825600" y="6821583"/>
                </a:cubicBezTo>
                <a:lnTo>
                  <a:pt x="8794055" y="6858000"/>
                </a:lnTo>
                <a:lnTo>
                  <a:pt x="1169096" y="6858000"/>
                </a:lnTo>
                <a:lnTo>
                  <a:pt x="1137550" y="6821583"/>
                </a:lnTo>
                <a:cubicBezTo>
                  <a:pt x="426899" y="5960473"/>
                  <a:pt x="0" y="4856509"/>
                  <a:pt x="0" y="3652838"/>
                </a:cubicBezTo>
                <a:cubicBezTo>
                  <a:pt x="0" y="2277214"/>
                  <a:pt x="557582" y="1031820"/>
                  <a:pt x="1459070" y="130333"/>
                </a:cubicBez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139700" sx="102000" sy="102000" algn="ctr" rotWithShape="0">
              <a:schemeClr val="bg1">
                <a:lumMod val="85000"/>
                <a:alpha val="38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80" name="Freeform: Shape 79">
            <a:extLst>
              <a:ext uri="{FF2B5EF4-FFF2-40B4-BE49-F238E27FC236}">
                <a16:creationId xmlns:a16="http://schemas.microsoft.com/office/drawing/2014/main" id="{C7F28D52-2A5F-4D23-81AE-7CB8B591C7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21664" y="0"/>
            <a:ext cx="9948672" cy="6858000"/>
          </a:xfrm>
          <a:custGeom>
            <a:avLst/>
            <a:gdLst>
              <a:gd name="connsiteX0" fmla="*/ 1595771 w 9963150"/>
              <a:gd name="connsiteY0" fmla="*/ 0 h 6858000"/>
              <a:gd name="connsiteX1" fmla="*/ 8367379 w 9963150"/>
              <a:gd name="connsiteY1" fmla="*/ 0 h 6858000"/>
              <a:gd name="connsiteX2" fmla="*/ 8504080 w 9963150"/>
              <a:gd name="connsiteY2" fmla="*/ 130333 h 6858000"/>
              <a:gd name="connsiteX3" fmla="*/ 9963150 w 9963150"/>
              <a:gd name="connsiteY3" fmla="*/ 3652838 h 6858000"/>
              <a:gd name="connsiteX4" fmla="*/ 8825600 w 9963150"/>
              <a:gd name="connsiteY4" fmla="*/ 6821583 h 6858000"/>
              <a:gd name="connsiteX5" fmla="*/ 8794055 w 9963150"/>
              <a:gd name="connsiteY5" fmla="*/ 6858000 h 6858000"/>
              <a:gd name="connsiteX6" fmla="*/ 1169096 w 9963150"/>
              <a:gd name="connsiteY6" fmla="*/ 6858000 h 6858000"/>
              <a:gd name="connsiteX7" fmla="*/ 1137550 w 9963150"/>
              <a:gd name="connsiteY7" fmla="*/ 6821583 h 6858000"/>
              <a:gd name="connsiteX8" fmla="*/ 0 w 9963150"/>
              <a:gd name="connsiteY8" fmla="*/ 3652838 h 6858000"/>
              <a:gd name="connsiteX9" fmla="*/ 1459070 w 9963150"/>
              <a:gd name="connsiteY9" fmla="*/ 13033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963150" h="6858000">
                <a:moveTo>
                  <a:pt x="1595771" y="0"/>
                </a:moveTo>
                <a:lnTo>
                  <a:pt x="8367379" y="0"/>
                </a:lnTo>
                <a:lnTo>
                  <a:pt x="8504080" y="130333"/>
                </a:lnTo>
                <a:cubicBezTo>
                  <a:pt x="9405568" y="1031820"/>
                  <a:pt x="9963150" y="2277214"/>
                  <a:pt x="9963150" y="3652838"/>
                </a:cubicBezTo>
                <a:cubicBezTo>
                  <a:pt x="9963150" y="4856509"/>
                  <a:pt x="9536251" y="5960473"/>
                  <a:pt x="8825600" y="6821583"/>
                </a:cubicBezTo>
                <a:lnTo>
                  <a:pt x="8794055" y="6858000"/>
                </a:lnTo>
                <a:lnTo>
                  <a:pt x="1169096" y="6858000"/>
                </a:lnTo>
                <a:lnTo>
                  <a:pt x="1137550" y="6821583"/>
                </a:lnTo>
                <a:cubicBezTo>
                  <a:pt x="426899" y="5960473"/>
                  <a:pt x="0" y="4856509"/>
                  <a:pt x="0" y="3652838"/>
                </a:cubicBezTo>
                <a:cubicBezTo>
                  <a:pt x="0" y="2277214"/>
                  <a:pt x="557582" y="1031820"/>
                  <a:pt x="1459070" y="130333"/>
                </a:cubicBez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B7AEE57-1479-7548-A727-2E8FA1D4EE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3" y="1999615"/>
            <a:ext cx="9144000" cy="2764028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7200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Problem solving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4DFEDB4-4CA6-987E-D52D-CC89C9060FA3}"/>
              </a:ext>
            </a:extLst>
          </p:cNvPr>
          <p:cNvSpPr txBox="1"/>
          <p:nvPr/>
        </p:nvSpPr>
        <p:spPr>
          <a:xfrm>
            <a:off x="1966912" y="4466898"/>
            <a:ext cx="8522412" cy="18100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/>
          <a:p>
            <a:pPr algn="ctr">
              <a:lnSpc>
                <a:spcPct val="90000"/>
              </a:lnSpc>
              <a:spcBef>
                <a:spcPts val="1000"/>
              </a:spcBef>
            </a:pPr>
            <a:r>
              <a:rPr lang="en-US" sz="2800" kern="1200" dirty="0">
                <a:solidFill>
                  <a:schemeClr val="tx1"/>
                </a:solidFill>
                <a:latin typeface="+mn-lt"/>
                <a:ea typeface="+mn-ea"/>
                <a:cs typeface="+mn-cs"/>
                <a:hlinkClick r:id="rId2"/>
              </a:rPr>
              <a:t>https://ideas.classdojo.com/b/conundrums</a:t>
            </a:r>
            <a:endParaRPr lang="en-US" sz="28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algn="ctr">
              <a:lnSpc>
                <a:spcPct val="90000"/>
              </a:lnSpc>
              <a:spcBef>
                <a:spcPts val="1000"/>
              </a:spcBef>
            </a:pPr>
            <a:endParaRPr lang="en-US" sz="2800" dirty="0"/>
          </a:p>
          <a:p>
            <a:pPr algn="ctr">
              <a:lnSpc>
                <a:spcPct val="90000"/>
              </a:lnSpc>
              <a:spcBef>
                <a:spcPts val="1000"/>
              </a:spcBef>
            </a:pPr>
            <a:r>
              <a:rPr lang="en-GB" sz="2800" dirty="0">
                <a:hlinkClick r:id="rId3"/>
              </a:rPr>
              <a:t>Solving Problems - Building Resilience with Hunter and Eve (youtube.com)</a:t>
            </a:r>
            <a:endParaRPr lang="en-US" sz="28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2" name="Rectangle 81">
            <a:extLst>
              <a:ext uri="{FF2B5EF4-FFF2-40B4-BE49-F238E27FC236}">
                <a16:creationId xmlns:a16="http://schemas.microsoft.com/office/drawing/2014/main" id="{3629484E-3792-4B3D-89AD-7C8A1ED0E0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18560" y="5524786"/>
            <a:ext cx="4754880" cy="2743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021707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7" name="Rectangle 26">
            <a:extLst>
              <a:ext uri="{FF2B5EF4-FFF2-40B4-BE49-F238E27FC236}">
                <a16:creationId xmlns:a16="http://schemas.microsoft.com/office/drawing/2014/main" id="{D1D34770-47A8-402C-AF23-2B653F2D88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150E850-3957-D541-8D59-A9060BC915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6679" y="723898"/>
            <a:ext cx="6002110" cy="1495425"/>
          </a:xfrm>
        </p:spPr>
        <p:txBody>
          <a:bodyPr>
            <a:normAutofit/>
          </a:bodyPr>
          <a:lstStyle/>
          <a:p>
            <a:r>
              <a:rPr lang="en-US" sz="4000" b="1" dirty="0"/>
              <a:t>Problem solving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5FF96C-B883-9C49-91CA-E7A11BB90A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6680" y="2405067"/>
            <a:ext cx="6002110" cy="372903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200" b="1" dirty="0"/>
              <a:t>Rights of the child: </a:t>
            </a:r>
            <a:r>
              <a:rPr lang="en-US" sz="3200" dirty="0"/>
              <a:t>what rights can we link to our discussions today?</a:t>
            </a:r>
          </a:p>
          <a:p>
            <a:pPr marL="0" indent="0">
              <a:buNone/>
            </a:pPr>
            <a:endParaRPr lang="en-US" sz="3200" dirty="0"/>
          </a:p>
          <a:p>
            <a:pPr marL="0" indent="0">
              <a:buNone/>
            </a:pPr>
            <a:r>
              <a:rPr lang="en-US" sz="3200" dirty="0">
                <a:hlinkClick r:id="rId2"/>
              </a:rPr>
              <a:t>https://www.unicef.org.uk/wp-content/uploads/2019/10/UNCRC_summary-1_1.pdf</a:t>
            </a:r>
            <a:r>
              <a:rPr lang="en-US" sz="3200" dirty="0"/>
              <a:t> </a:t>
            </a:r>
          </a:p>
          <a:p>
            <a:pPr marL="457200" lvl="1" indent="0">
              <a:buNone/>
            </a:pPr>
            <a:endParaRPr lang="en-US" sz="20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C8F70D6-9D69-F750-C56D-C33C41FBDF2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32" r="2825"/>
          <a:stretch/>
        </p:blipFill>
        <p:spPr>
          <a:xfrm>
            <a:off x="7199440" y="10"/>
            <a:ext cx="4992560" cy="6857990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351585842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LengthInSeconds xmlns="0bfd215f-5049-412f-9833-ceaf4c661593" xsi:nil="true"/>
    <_activity xmlns="0bfd215f-5049-412f-9833-ceaf4c661593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B96B3E12CA3F641B0E4A9EBB561F922" ma:contentTypeVersion="18" ma:contentTypeDescription="Create a new document." ma:contentTypeScope="" ma:versionID="47bd37829121b9e5110c9cd6c54757f1">
  <xsd:schema xmlns:xsd="http://www.w3.org/2001/XMLSchema" xmlns:xs="http://www.w3.org/2001/XMLSchema" xmlns:p="http://schemas.microsoft.com/office/2006/metadata/properties" xmlns:ns3="0bfd215f-5049-412f-9833-ceaf4c661593" xmlns:ns4="8673b7f7-9bca-4ae7-a7af-1a71f11bd24f" targetNamespace="http://schemas.microsoft.com/office/2006/metadata/properties" ma:root="true" ma:fieldsID="cb88b3e3b2d945b21173bd2e3edf32fa" ns3:_="" ns4:_="">
    <xsd:import namespace="0bfd215f-5049-412f-9833-ceaf4c661593"/>
    <xsd:import namespace="8673b7f7-9bca-4ae7-a7af-1a71f11bd24f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DateTaken" minOccurs="0"/>
                <xsd:element ref="ns3:MediaServiceOCR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LengthInSecond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ObjectDetectorVersions" minOccurs="0"/>
                <xsd:element ref="ns3:_activity" minOccurs="0"/>
                <xsd:element ref="ns3:MediaServiceSystemTag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bfd215f-5049-412f-9833-ceaf4c66159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DateTaken" ma:index="11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18" nillable="true" ma:displayName="Length (seconds)" ma:internalName="MediaLengthInSeconds" ma:readOnly="true">
      <xsd:simpleType>
        <xsd:restriction base="dms:Unknown"/>
      </xsd:simple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23" nillable="true" ma:displayName="_activity" ma:hidden="true" ma:internalName="_activity">
      <xsd:simpleType>
        <xsd:restriction base="dms:Note"/>
      </xsd:simpleType>
    </xsd:element>
    <xsd:element name="MediaServiceSystemTags" ma:index="24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673b7f7-9bca-4ae7-a7af-1a71f11bd24f" elementFormDefault="qualified">
    <xsd:import namespace="http://schemas.microsoft.com/office/2006/documentManagement/types"/>
    <xsd:import namespace="http://schemas.microsoft.com/office/infopath/2007/PartnerControls"/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1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D6A16F4-6F28-433F-9789-FA923C0AA343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F1117A2-6CCC-4EBD-A7DF-9D080BC98864}">
  <ds:schemaRefs>
    <ds:schemaRef ds:uri="http://schemas.microsoft.com/office/2006/documentManagement/types"/>
    <ds:schemaRef ds:uri="0bfd215f-5049-412f-9833-ceaf4c661593"/>
    <ds:schemaRef ds:uri="8673b7f7-9bca-4ae7-a7af-1a71f11bd24f"/>
    <ds:schemaRef ds:uri="http://purl.org/dc/elements/1.1/"/>
    <ds:schemaRef ds:uri="http://schemas.microsoft.com/office/infopath/2007/PartnerControls"/>
    <ds:schemaRef ds:uri="http://purl.org/dc/dcmitype/"/>
    <ds:schemaRef ds:uri="http://purl.org/dc/terms/"/>
    <ds:schemaRef ds:uri="http://schemas.microsoft.com/office/2006/metadata/properties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B08336C6-6DD8-4A49-8C9C-48C19A89D91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bfd215f-5049-412f-9833-ceaf4c661593"/>
    <ds:schemaRef ds:uri="8673b7f7-9bca-4ae7-a7af-1a71f11bd24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119</TotalTime>
  <Words>74</Words>
  <Application>Microsoft Office PowerPoint</Application>
  <PresentationFormat>Widescreen</PresentationFormat>
  <Paragraphs>12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LPS Personal Learning Journey</vt:lpstr>
      <vt:lpstr>Creativity</vt:lpstr>
      <vt:lpstr>Problem solving </vt:lpstr>
      <vt:lpstr>Problem solving</vt:lpstr>
      <vt:lpstr>Problem solving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Ethically Informed Learners</dc:title>
  <dc:creator>Microsoft Office User</dc:creator>
  <cp:lastModifiedBy>C Gaffney (Llangyfelach Primary School)</cp:lastModifiedBy>
  <cp:revision>9</cp:revision>
  <dcterms:created xsi:type="dcterms:W3CDTF">2018-10-21T10:38:49Z</dcterms:created>
  <dcterms:modified xsi:type="dcterms:W3CDTF">2024-03-11T09:59:29Z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0x0101000B96B3E12CA3F641B0E4A9EBB561F922</vt:lpwstr>
  </property>
  <property fmtid="{D5CDD505-2E9C-101B-9397-08002B2CF9AE}" pid="3" name="Order">
    <vt:r8>3815500</vt:r8>
  </property>
  <property fmtid="{D5CDD505-2E9C-101B-9397-08002B2CF9AE}" pid="4" name="xd_Signature">
    <vt:bool>false</vt:bool>
  </property>
  <property fmtid="{D5CDD505-2E9C-101B-9397-08002B2CF9AE}" pid="5" name="xd_ProgID">
    <vt:lpwstr/>
  </property>
  <property fmtid="{D5CDD505-2E9C-101B-9397-08002B2CF9AE}" pid="6" name="ComplianceAssetId">
    <vt:lpwstr/>
  </property>
  <property fmtid="{D5CDD505-2E9C-101B-9397-08002B2CF9AE}" pid="7" name="TemplateUrl">
    <vt:lpwstr/>
  </property>
  <property fmtid="{D5CDD505-2E9C-101B-9397-08002B2CF9AE}" pid="8" name="_ExtendedDescription">
    <vt:lpwstr/>
  </property>
  <property fmtid="{D5CDD505-2E9C-101B-9397-08002B2CF9AE}" pid="9" name="TriggerFlowInfo">
    <vt:lpwstr/>
  </property>
  <property fmtid="{D5CDD505-2E9C-101B-9397-08002B2CF9AE}" pid="10" name="MediaServiceImageTags">
    <vt:lpwstr/>
  </property>
</Properties>
</file>