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4" r:id="rId6"/>
    <p:sldId id="265" r:id="rId7"/>
    <p:sldId id="266" r:id="rId8"/>
    <p:sldId id="267" r:id="rId9"/>
    <p:sldId id="268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674A82-61EC-7D88-82D7-32C9B4995DFD}" v="123" dt="2020-09-24T20:10:14.821"/>
    <p1510:client id="{0EF09DBB-F141-F2C4-FBA7-CB16ACDF2C4D}" v="897" dt="2020-09-23T16:35:38.994"/>
    <p1510:client id="{39C2AF0D-4ACA-5B33-13AE-BA71CC79532B}" v="118" dt="2020-10-01T12:30:37.165"/>
    <p1510:client id="{5C378747-86BB-478C-052C-783E04F50B5B}" v="6" dt="2020-09-22T16:09:33.802"/>
    <p1510:client id="{655301F6-C9AB-4679-9639-CF0D25CCE54C}" v="1032" dt="2020-09-22T15:29:19.864"/>
    <p1510:client id="{9693CC04-8072-EC9E-C9AA-D117529A759E}" v="137" dt="2020-09-25T13:40:10.372"/>
    <p1510:client id="{CDD3E735-9CC3-BA0D-B388-5AC1132F141E}" v="50" dt="2020-09-25T13:34:37.827"/>
    <p1510:client id="{F248379E-9B7A-C17A-A983-5E39B16E67FC}" v="57" dt="2020-09-29T06:58:34.1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87410865@N03/800433434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utismileanyway.com/2017/06/01/one-lovely-blogger-award-2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s://creativecommons.org/licenses/by-nc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ute-pictures.blogspot.com/2010/10/pleasant-green-sky-background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Musical_note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en.wikipedia.org/wiki/Drama" TargetMode="External"/><Relationship Id="rId5" Type="http://schemas.openxmlformats.org/officeDocument/2006/relationships/image" Target="../media/image17.png"/><Relationship Id="rId4" Type="http://schemas.openxmlformats.org/officeDocument/2006/relationships/hyperlink" Target="https://en.wikipedia.org/wiki/Colored_pencil" TargetMode="External"/><Relationship Id="rId9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4426AB7-D619-4515-962A-BC83909EC0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B0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E47DF98-723F-4AAC-ABCF-CACBC438F7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840" y="256540"/>
            <a:ext cx="1170432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29FC7C-9308-4FDE-8DCA-405668055B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895600" y="5768204"/>
            <a:ext cx="6400800" cy="0"/>
          </a:xfrm>
          <a:prstGeom prst="line">
            <a:avLst/>
          </a:prstGeom>
          <a:ln>
            <a:solidFill>
              <a:srgbClr val="6DB0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4277356"/>
            <a:ext cx="9966960" cy="1560320"/>
          </a:xfrm>
        </p:spPr>
        <p:txBody>
          <a:bodyPr>
            <a:normAutofit/>
          </a:bodyPr>
          <a:lstStyle/>
          <a:p>
            <a:r>
              <a:rPr lang="en-US" sz="5800" dirty="0">
                <a:solidFill>
                  <a:srgbClr val="002060"/>
                </a:solidFill>
                <a:cs typeface="Calibri Light"/>
              </a:rPr>
              <a:t>Welcome to the Creative Crew!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5799489"/>
            <a:ext cx="8767860" cy="44082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 smtClean="0">
                <a:solidFill>
                  <a:srgbClr val="002060"/>
                </a:solidFill>
              </a:rPr>
              <a:t>We are the Pupil Voice Group who develop the Expressive Arts across LPS!</a:t>
            </a:r>
            <a:endParaRPr lang="en-US" sz="2000" dirty="0">
              <a:solidFill>
                <a:srgbClr val="002060"/>
              </a:solidFill>
            </a:endParaRPr>
          </a:p>
        </p:txBody>
      </p:sp>
      <p:pic>
        <p:nvPicPr>
          <p:cNvPr id="4" name="Picture 4" descr="A picture containing sitting, colorful, front, green&#10;&#10;Description automatically generated">
            <a:extLst>
              <a:ext uri="{FF2B5EF4-FFF2-40B4-BE49-F238E27FC236}">
                <a16:creationId xmlns:a16="http://schemas.microsoft.com/office/drawing/2014/main" id="{32D3F9DF-6CE1-45E1-89C2-3484167206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4428" r="1" b="49628"/>
          <a:stretch/>
        </p:blipFill>
        <p:spPr>
          <a:xfrm>
            <a:off x="243840" y="414691"/>
            <a:ext cx="11704320" cy="37642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EF2D5A-DEEB-4B47-9C5C-5C33CE0E42F4}"/>
              </a:ext>
            </a:extLst>
          </p:cNvPr>
          <p:cNvSpPr txBox="1"/>
          <p:nvPr/>
        </p:nvSpPr>
        <p:spPr>
          <a:xfrm flipV="1">
            <a:off x="9301218" y="7327609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squar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 err="1">
                <a:solidFill>
                  <a:srgbClr val="FFFFFF"/>
                </a:solidFill>
              </a:rPr>
              <a:t>cens</a:t>
            </a:r>
            <a:r>
              <a:rPr lang="en-US" sz="700" dirty="0">
                <a:solidFill>
                  <a:srgbClr val="FFFFFF"/>
                </a:solidFill>
                <a:hlinkClick r:id="rId4"/>
              </a:rPr>
              <a:t>CC</a:t>
            </a:r>
            <a:r>
              <a:rPr lang="en-US" sz="700" dirty="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BY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9EBC54E0-2123-45AD-8927-AB7A86D4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326566" y="3238645"/>
            <a:ext cx="1538868" cy="3807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A8EB69-2C44-4E75-9F5C-DFF51B3514FB}"/>
              </a:ext>
            </a:extLst>
          </p:cNvPr>
          <p:cNvSpPr txBox="1"/>
          <p:nvPr/>
        </p:nvSpPr>
        <p:spPr>
          <a:xfrm>
            <a:off x="5326063" y="3619500"/>
            <a:ext cx="1587500" cy="317500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BY-SA-NC</a:t>
            </a:r>
            <a:r>
              <a:rPr lang="en-US"/>
              <a:t>.</a:t>
            </a:r>
          </a:p>
        </p:txBody>
      </p:sp>
      <p:pic>
        <p:nvPicPr>
          <p:cNvPr id="7" name="Picture 7" descr="Rainbow colored paper">
            <a:extLst>
              <a:ext uri="{FF2B5EF4-FFF2-40B4-BE49-F238E27FC236}">
                <a16:creationId xmlns:a16="http://schemas.microsoft.com/office/drawing/2014/main" id="{B869DB61-F865-4A47-AE05-956A4D9294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61070" y="-1007628"/>
            <a:ext cx="15740328" cy="104260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1D9FF7-144B-4BD0-831C-968F4748BEF5}"/>
              </a:ext>
            </a:extLst>
          </p:cNvPr>
          <p:cNvSpPr txBox="1"/>
          <p:nvPr/>
        </p:nvSpPr>
        <p:spPr>
          <a:xfrm>
            <a:off x="2625306" y="2251494"/>
            <a:ext cx="6581954" cy="15984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cs typeface="Calibri"/>
              </a:rPr>
              <a:t>Hello Year 2!</a:t>
            </a:r>
          </a:p>
        </p:txBody>
      </p:sp>
    </p:spTree>
    <p:extLst>
      <p:ext uri="{BB962C8B-B14F-4D97-AF65-F5344CB8AC3E}">
        <p14:creationId xmlns:p14="http://schemas.microsoft.com/office/powerpoint/2010/main" val="1619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large balloon in the sky&#10;&#10;Description automatically generated">
            <a:extLst>
              <a:ext uri="{FF2B5EF4-FFF2-40B4-BE49-F238E27FC236}">
                <a16:creationId xmlns:a16="http://schemas.microsoft.com/office/drawing/2014/main" id="{8BBAB1D6-3183-4485-A6A4-6FD88B2325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b="1000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0913F8-EDD1-4D29-AA6A-B743009C1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022078"/>
            <a:ext cx="10058400" cy="18782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5200" dirty="0">
                <a:latin typeface="Consolas"/>
                <a:cs typeface="Calibri Light"/>
              </a:rPr>
              <a:t>We need two more members!!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7A9075-41D2-427B-8673-37E039557637}"/>
              </a:ext>
            </a:extLst>
          </p:cNvPr>
          <p:cNvSpPr txBox="1"/>
          <p:nvPr/>
        </p:nvSpPr>
        <p:spPr>
          <a:xfrm>
            <a:off x="9987708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801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6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EC539-AA4C-4176-B361-69DD4DF7C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3579" y="2713761"/>
            <a:ext cx="5334930" cy="300414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100" dirty="0" smtClean="0"/>
              <a:t>We are looking for two amazing children to join the Creative Crew!</a:t>
            </a:r>
            <a:br>
              <a:rPr lang="en-US" sz="5100" dirty="0" smtClean="0"/>
            </a:br>
            <a:r>
              <a:rPr lang="en-US" sz="5100" dirty="0"/>
              <a:t/>
            </a:r>
            <a:br>
              <a:rPr lang="en-US" sz="5100" dirty="0"/>
            </a:br>
            <a:r>
              <a:rPr lang="en-US" sz="5100" dirty="0" smtClean="0"/>
              <a:t>We would like…</a:t>
            </a:r>
            <a:endParaRPr lang="en-US" sz="5100" dirty="0"/>
          </a:p>
          <a:p>
            <a:pPr algn="ctr"/>
            <a:endParaRPr lang="en-US" sz="5100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443D32F0-C6D1-48EE-B578-3A7BA75E9D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-2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6" descr="Creative The Text Of Design · Free image on Pixabay">
            <a:extLst>
              <a:ext uri="{FF2B5EF4-FFF2-40B4-BE49-F238E27FC236}">
                <a16:creationId xmlns:a16="http://schemas.microsoft.com/office/drawing/2014/main" id="{518A5CFE-164B-495E-9238-A5C0CCA91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06810" y="5112349"/>
            <a:ext cx="85067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9787" y="1071797"/>
            <a:ext cx="3932237" cy="160020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Children with lots of ideas!</a:t>
            </a:r>
            <a:endParaRPr lang="en-GB" sz="5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839787" y="2866869"/>
            <a:ext cx="4320042" cy="3811588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We want children with plenty of ideas </a:t>
            </a:r>
            <a:r>
              <a:rPr lang="en-GB" sz="2800" dirty="0" smtClean="0"/>
              <a:t>for: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</a:t>
            </a:r>
            <a:r>
              <a:rPr lang="en-GB" sz="2800" dirty="0" smtClean="0"/>
              <a:t>chool events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Improving our school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</a:t>
            </a:r>
            <a:r>
              <a:rPr lang="en-GB" sz="2800" dirty="0" smtClean="0"/>
              <a:t>eveloping Expressive Arts through the new LPS Curriculum</a:t>
            </a:r>
            <a:endParaRPr lang="en-GB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</a:t>
            </a:r>
            <a:r>
              <a:rPr lang="en-GB" sz="2800" dirty="0" smtClean="0"/>
              <a:t>romoting </a:t>
            </a:r>
            <a:r>
              <a:rPr lang="en-GB" sz="2800" dirty="0" smtClean="0"/>
              <a:t>the Expressive Arts in LPS. </a:t>
            </a:r>
            <a:r>
              <a:rPr lang="en-GB" dirty="0" smtClean="0"/>
              <a:t>​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9465" y="1071797"/>
            <a:ext cx="4720455" cy="47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5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Children who like the Expressive Arts!</a:t>
            </a:r>
            <a:endParaRPr lang="en-GB" sz="54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We want children to join us who are passionate about art, music, drama, dance and media.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34" y="2969317"/>
            <a:ext cx="5170339" cy="2427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246" y="2969316"/>
            <a:ext cx="2395313" cy="24275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3785" y="2969317"/>
            <a:ext cx="3368049" cy="242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9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 smtClean="0"/>
              <a:t>Children who are Confident </a:t>
            </a:r>
            <a:r>
              <a:rPr lang="en-GB" sz="5400" dirty="0"/>
              <a:t>S</a:t>
            </a:r>
            <a:r>
              <a:rPr lang="en-GB" sz="5400" dirty="0" smtClean="0"/>
              <a:t>peakers! </a:t>
            </a:r>
            <a:endParaRPr lang="en-GB" sz="5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We would like children who are confident </a:t>
            </a:r>
            <a:r>
              <a:rPr lang="en-GB" sz="3600" dirty="0" smtClean="0"/>
              <a:t>speakers </a:t>
            </a:r>
            <a:r>
              <a:rPr lang="en-GB" sz="3600" dirty="0"/>
              <a:t>to join </a:t>
            </a:r>
            <a:r>
              <a:rPr lang="en-GB" sz="3600" dirty="0" smtClean="0"/>
              <a:t>us, </a:t>
            </a:r>
            <a:r>
              <a:rPr lang="en-GB" sz="3600" dirty="0"/>
              <a:t>so talking </a:t>
            </a:r>
            <a:r>
              <a:rPr lang="en-GB" sz="3600" dirty="0" smtClean="0"/>
              <a:t>won’t </a:t>
            </a:r>
            <a:r>
              <a:rPr lang="en-GB" sz="3600" dirty="0"/>
              <a:t>be a problem when presenting a </a:t>
            </a:r>
            <a:r>
              <a:rPr lang="en-GB" sz="3600" dirty="0" err="1" smtClean="0"/>
              <a:t>powerpoint</a:t>
            </a:r>
            <a:r>
              <a:rPr lang="en-GB" sz="3600" dirty="0" smtClean="0"/>
              <a:t> or speaking to adults or children.  </a:t>
            </a:r>
            <a:r>
              <a:rPr lang="en-GB" dirty="0"/>
              <a:t>​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80631" y="1825625"/>
            <a:ext cx="4773169" cy="37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5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/>
              <a:t>Children who are Creative! </a:t>
            </a:r>
            <a:endParaRPr lang="en-GB" sz="72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1703" y="1497579"/>
            <a:ext cx="5208133" cy="52081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6333" y="1497578"/>
            <a:ext cx="5583964" cy="520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6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943" y="1355362"/>
            <a:ext cx="476576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6600" dirty="0"/>
              <a:t>C</a:t>
            </a:r>
            <a:r>
              <a:rPr lang="en-GB" sz="6600" dirty="0" smtClean="0"/>
              <a:t>hildren who are outgoing, energetic, independent  and active! </a:t>
            </a:r>
            <a:endParaRPr lang="en-GB" sz="6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843" y="1472928"/>
            <a:ext cx="6000587" cy="3791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6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99A8B4F-0FED-46C0-9186-5A8E116D87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0"/>
            <a:ext cx="6483095" cy="6858000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A6861EE-7660-46C9-80BD-173B8F7454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D32E6EA-DEC8-48D9-A587-802F5CDD7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365" y="802955"/>
            <a:ext cx="6318649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FC09C1-2F9B-4100-A11A-369CB10A9E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3807" y="901338"/>
            <a:ext cx="4650524" cy="51596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dirty="0" smtClean="0">
                <a:solidFill>
                  <a:srgbClr val="000000"/>
                </a:solidFill>
              </a:rPr>
              <a:t>We can’t wait to welcome our new members into our Pupil Voice Group! </a:t>
            </a:r>
            <a:endParaRPr lang="en-US" sz="5400" dirty="0">
              <a:solidFill>
                <a:srgbClr val="00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8A69B74-22E3-47CC-823F-18BE7930C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636" y="2960687"/>
            <a:ext cx="2668748" cy="2668748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71">
            <a:extLst>
              <a:ext uri="{FF2B5EF4-FFF2-40B4-BE49-F238E27FC236}">
                <a16:creationId xmlns:a16="http://schemas.microsoft.com/office/drawing/2014/main" id="{1778637B-5DB8-4A75-B2E6-FC2B1BB9A7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7014" y="2"/>
            <a:ext cx="4034987" cy="3428147"/>
          </a:xfrm>
          <a:custGeom>
            <a:avLst/>
            <a:gdLst>
              <a:gd name="connsiteX0" fmla="*/ 350825 w 4034987"/>
              <a:gd name="connsiteY0" fmla="*/ 0 h 3428147"/>
              <a:gd name="connsiteX1" fmla="*/ 4034987 w 4034987"/>
              <a:gd name="connsiteY1" fmla="*/ 0 h 3428147"/>
              <a:gd name="connsiteX2" fmla="*/ 4034987 w 4034987"/>
              <a:gd name="connsiteY2" fmla="*/ 2505205 h 3428147"/>
              <a:gd name="connsiteX3" fmla="*/ 3951822 w 4034987"/>
              <a:gd name="connsiteY3" fmla="*/ 2616420 h 3428147"/>
              <a:gd name="connsiteX4" fmla="*/ 2230590 w 4034987"/>
              <a:gd name="connsiteY4" fmla="*/ 3428147 h 3428147"/>
              <a:gd name="connsiteX5" fmla="*/ 0 w 4034987"/>
              <a:gd name="connsiteY5" fmla="*/ 1197557 h 3428147"/>
              <a:gd name="connsiteX6" fmla="*/ 269220 w 4034987"/>
              <a:gd name="connsiteY6" fmla="*/ 134326 h 3428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987" h="3428147">
                <a:moveTo>
                  <a:pt x="350825" y="0"/>
                </a:moveTo>
                <a:lnTo>
                  <a:pt x="4034987" y="0"/>
                </a:lnTo>
                <a:lnTo>
                  <a:pt x="4034987" y="2505205"/>
                </a:lnTo>
                <a:lnTo>
                  <a:pt x="3951822" y="2616420"/>
                </a:lnTo>
                <a:cubicBezTo>
                  <a:pt x="3542699" y="3112162"/>
                  <a:pt x="2923546" y="3428147"/>
                  <a:pt x="2230590" y="3428147"/>
                </a:cubicBezTo>
                <a:cubicBezTo>
                  <a:pt x="998669" y="3428147"/>
                  <a:pt x="0" y="2429478"/>
                  <a:pt x="0" y="1197557"/>
                </a:cubicBezTo>
                <a:cubicBezTo>
                  <a:pt x="0" y="812582"/>
                  <a:pt x="97526" y="450385"/>
                  <a:pt x="269220" y="13432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Picture 11" descr="A close up of a pencil&#10;&#10;Description automatically generated">
            <a:extLst>
              <a:ext uri="{FF2B5EF4-FFF2-40B4-BE49-F238E27FC236}">
                <a16:creationId xmlns:a16="http://schemas.microsoft.com/office/drawing/2014/main" id="{F016FB3A-CDBB-4C5A-8334-CDD75F11A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8759844" y="223418"/>
            <a:ext cx="3205839" cy="2404379"/>
          </a:xfrm>
          <a:prstGeom prst="rect">
            <a:avLst/>
          </a:prstGeom>
        </p:spPr>
      </p:pic>
      <p:pic>
        <p:nvPicPr>
          <p:cNvPr id="5" name="Picture 5" descr="Logo&#10;&#10;Description automatically generated">
            <a:extLst>
              <a:ext uri="{FF2B5EF4-FFF2-40B4-BE49-F238E27FC236}">
                <a16:creationId xmlns:a16="http://schemas.microsoft.com/office/drawing/2014/main" id="{3F2200E9-84DB-48E5-B244-ADD592DB1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6524634" y="3478741"/>
            <a:ext cx="1785515" cy="1606964"/>
          </a:xfrm>
          <a:prstGeom prst="rect">
            <a:avLst/>
          </a:prstGeom>
        </p:spPr>
      </p:pic>
      <p:sp>
        <p:nvSpPr>
          <p:cNvPr id="25" name="Freeform 75">
            <a:extLst>
              <a:ext uri="{FF2B5EF4-FFF2-40B4-BE49-F238E27FC236}">
                <a16:creationId xmlns:a16="http://schemas.microsoft.com/office/drawing/2014/main" id="{0035A30C-45F3-4EFB-B2E8-6E2A11843D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59131" y="4258570"/>
            <a:ext cx="3132869" cy="2599430"/>
          </a:xfrm>
          <a:custGeom>
            <a:avLst/>
            <a:gdLst>
              <a:gd name="connsiteX0" fmla="*/ 1612418 w 3061881"/>
              <a:gd name="connsiteY0" fmla="*/ 0 h 2540529"/>
              <a:gd name="connsiteX1" fmla="*/ 3030226 w 3061881"/>
              <a:gd name="connsiteY1" fmla="*/ 843844 h 2540529"/>
              <a:gd name="connsiteX2" fmla="*/ 3061881 w 3061881"/>
              <a:gd name="connsiteY2" fmla="*/ 909556 h 2540529"/>
              <a:gd name="connsiteX3" fmla="*/ 3061881 w 3061881"/>
              <a:gd name="connsiteY3" fmla="*/ 2315281 h 2540529"/>
              <a:gd name="connsiteX4" fmla="*/ 3030226 w 3061881"/>
              <a:gd name="connsiteY4" fmla="*/ 2380992 h 2540529"/>
              <a:gd name="connsiteX5" fmla="*/ 2949460 w 3061881"/>
              <a:gd name="connsiteY5" fmla="*/ 2513937 h 2540529"/>
              <a:gd name="connsiteX6" fmla="*/ 2929575 w 3061881"/>
              <a:gd name="connsiteY6" fmla="*/ 2540529 h 2540529"/>
              <a:gd name="connsiteX7" fmla="*/ 295261 w 3061881"/>
              <a:gd name="connsiteY7" fmla="*/ 2540529 h 2540529"/>
              <a:gd name="connsiteX8" fmla="*/ 275376 w 3061881"/>
              <a:gd name="connsiteY8" fmla="*/ 2513937 h 2540529"/>
              <a:gd name="connsiteX9" fmla="*/ 0 w 3061881"/>
              <a:gd name="connsiteY9" fmla="*/ 1612418 h 2540529"/>
              <a:gd name="connsiteX10" fmla="*/ 1612418 w 3061881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1881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1881" y="909556"/>
                </a:lnTo>
                <a:lnTo>
                  <a:pt x="3061881" y="2315281"/>
                </a:lnTo>
                <a:lnTo>
                  <a:pt x="3030226" y="2380992"/>
                </a:lnTo>
                <a:cubicBezTo>
                  <a:pt x="3005404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8" descr="A picture containing shape&#10;&#10;Description automatically generated">
            <a:extLst>
              <a:ext uri="{FF2B5EF4-FFF2-40B4-BE49-F238E27FC236}">
                <a16:creationId xmlns:a16="http://schemas.microsoft.com/office/drawing/2014/main" id="{71705A78-A99B-4038-A926-B675402A9E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9533568" y="5093120"/>
            <a:ext cx="2432116" cy="14957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8F5825-45ED-4C87-B1E7-91042893628E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D89-5338-413E-B5EE-17BD833B5B10}"/>
              </a:ext>
            </a:extLst>
          </p:cNvPr>
          <p:cNvSpPr txBox="1"/>
          <p:nvPr/>
        </p:nvSpPr>
        <p:spPr>
          <a:xfrm>
            <a:off x="11567818" y="6388816"/>
            <a:ext cx="397866" cy="200055"/>
          </a:xfrm>
          <a:prstGeom prst="rect">
            <a:avLst/>
          </a:prstGeom>
          <a:solidFill>
            <a:srgbClr val="000000"/>
          </a:solidFill>
        </p:spPr>
        <p:txBody>
          <a:bodyPr wrap="non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cs typeface="Calibri"/>
              </a:rPr>
              <a:t>music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056383-817F-4087-B844-93301BA8F1BD}"/>
              </a:ext>
            </a:extLst>
          </p:cNvPr>
          <p:cNvSpPr txBox="1"/>
          <p:nvPr/>
        </p:nvSpPr>
        <p:spPr>
          <a:xfrm>
            <a:off x="11284085" y="2427742"/>
            <a:ext cx="681598" cy="200055"/>
          </a:xfrm>
          <a:prstGeom prst="rect">
            <a:avLst/>
          </a:prstGeom>
          <a:solidFill>
            <a:srgbClr val="000000"/>
          </a:solidFill>
        </p:spPr>
        <p:txBody>
          <a:bodyPr wrap="non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 err="1">
                <a:solidFill>
                  <a:srgbClr val="FFFFFF"/>
                </a:solidFill>
              </a:rPr>
              <a:t>rArt</a:t>
            </a:r>
            <a:r>
              <a:rPr lang="en-US" sz="700" dirty="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008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37</TotalTime>
  <Words>219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Consolas</vt:lpstr>
      <vt:lpstr>office theme</vt:lpstr>
      <vt:lpstr>Welcome to the Creative Crew!</vt:lpstr>
      <vt:lpstr>PowerPoint Presentation</vt:lpstr>
      <vt:lpstr>We need two more members!!</vt:lpstr>
      <vt:lpstr>We are looking for two amazing children to join the Creative Crew!  We would like… </vt:lpstr>
      <vt:lpstr>Children with lots of ideas!</vt:lpstr>
      <vt:lpstr>Children who like the Expressive Arts!</vt:lpstr>
      <vt:lpstr>Children who are Confident Speakers! </vt:lpstr>
      <vt:lpstr>Children who are Creative! </vt:lpstr>
      <vt:lpstr>PowerPoint Presentation</vt:lpstr>
      <vt:lpstr>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497</cp:revision>
  <dcterms:created xsi:type="dcterms:W3CDTF">2020-09-22T15:02:53Z</dcterms:created>
  <dcterms:modified xsi:type="dcterms:W3CDTF">2021-09-20T07:24:30Z</dcterms:modified>
</cp:coreProperties>
</file>