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39EC79-1B21-15EA-809B-91CCE4096350}" v="26" dt="2019-09-09T19:33:57.654"/>
    <p1510:client id="{F91A5093-9BF7-27BE-F389-418742879913}" v="537" dt="2021-09-16T19:23:27.4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893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4C67F3-8101-4C66-A574-2AF9ABA21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BBDF8-D8BE-4293-AF3D-30FD7510438B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A8659-9F0B-474F-A929-EA0FE5F30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48B82B-F671-4B51-A739-B753A4A81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532411-6435-41F9-A6A6-1F86D51664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4689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97C56C-47A2-486B-8717-77BCC9500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FBC30-402B-4516-ADAE-95A6F67DE4A2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C3BB2A-310D-49EE-AF15-4253B9355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36C9F3-5DC2-47CE-8F07-37321921D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64B72B-4303-4270-BEBD-95277EDC75D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2813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DB815E-A0A9-4A8B-A449-AEBD344FF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3C5BF-4476-4E34-96F1-C13C7A4BCEC4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7B8E95-A7FF-4778-BEC5-EF316CA91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205900-8045-4A28-BC6E-72E3824F8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C687BE-46DA-42FC-8C2B-FE0BCFC857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19741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E2F112B-C721-4E94-A4F1-B0DC572AC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81D78-51B8-42A8-8E02-79EC745201F5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5AB0533-4B2D-4289-852C-AF034BE66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CFE3B2A-4845-4533-A10C-52D9B5E30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8A55E-78D0-4362-8364-2EEBC46C56D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0835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B5D2AB6-E4EC-47E2-8FB5-A7825E1E3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33FA9-A614-4057-9F14-47F8665C4F54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E1498FB-237E-4D5A-AC23-00289D7B6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C28A3B3-D1BB-4F2E-853D-BAE24391B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354535-3D40-411B-8040-251F145E7F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1480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B25FC1C-DED0-4B87-A065-654AC6E91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04243-5CA4-4EA2-B552-CFE4531237BB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E7BEA38-E25D-4E1B-9B92-6D6166C18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83DFE7E-8318-4137-879A-48B881A3B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2ED828-01E8-4DFA-8720-BD15F6F0DC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9356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22CAE43-A88F-492F-8080-AA554B0CB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73E7E-2BFC-4116-81E9-CEBA27D4A59E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74BA01E-DC15-4C2F-AE88-08738EDF2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3F03B04-F5EA-487F-AEF4-FE37B79C1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D4005-1650-42B3-9A53-ECE295C64E8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9844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7921EA4-0F80-4B82-8A27-2FCB50A1E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FE59D-A3A7-4C5B-B1E6-E589911B3F05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E573FE6-D4E0-4551-8081-B8363B247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0D00FAB-8849-4461-8CC0-41AE08E35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C2527-B160-4236-A66F-3241798DE6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6516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4BDA0A2-E222-4E2E-A61B-B25772A5F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B43A3-3046-46FF-AC9F-97A52CA86665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6ABEC32-C66F-4B2E-BFE0-B6586A576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EA090-E68B-4967-973E-BF46D64FB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7C811-AB34-4496-82B2-708D651255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08637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DF94D1-E499-4942-B4E0-9627DA580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5A55C-8C8F-4968-8DFD-FB453CA2EF46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597D71-D097-425D-BA2D-115955054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ECA47-22FA-49E3-B710-E45227180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41D36-C8E9-4342-905E-75649590541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5503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69DC6-3654-4D4C-B56A-DACD6D55F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9B22E-8BB5-42DA-BB7D-B8F69CFC6AC3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6799D-63E0-4458-85C9-FE2F72205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3A3999-0D30-416A-890C-D3FA42DB8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613861-578D-47CE-92BB-CA2CA0BC778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7500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6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DD7BEE3-DE2C-4A72-A3B6-9236684FF71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3B1FC8D-11F4-4544-96DB-1442F94528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C6A0B-20F3-4CA1-AD78-D7FC72ADF6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4359C0-F6B7-4945-B9A1-EFA260A687DB}" type="datetimeFigureOut">
              <a:rPr lang="en-GB"/>
              <a:pPr>
                <a:defRPr/>
              </a:pPr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22731C-AD52-40BB-B5CB-89A7C4E506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8B58EA-C233-4629-83ED-28CF73DA5C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2A0F368-5327-41BD-B6F7-0464C1E083D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4" descr="Image result for we need you">
            <a:extLst>
              <a:ext uri="{FF2B5EF4-FFF2-40B4-BE49-F238E27FC236}">
                <a16:creationId xmlns:a16="http://schemas.microsoft.com/office/drawing/2014/main" id="{17D671A7-C413-43DF-9E1F-6090038F3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919" y="2548283"/>
            <a:ext cx="6769100" cy="402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 descr="Image result for we need you png">
            <a:extLst>
              <a:ext uri="{FF2B5EF4-FFF2-40B4-BE49-F238E27FC236}">
                <a16:creationId xmlns:a16="http://schemas.microsoft.com/office/drawing/2014/main" id="{31EC99BF-BB2B-4398-9AAC-8B9E7E5D6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889" y="2548283"/>
            <a:ext cx="2520950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5B1DB77-1826-4F34-8632-492764FDB423}"/>
              </a:ext>
            </a:extLst>
          </p:cNvPr>
          <p:cNvSpPr txBox="1"/>
          <p:nvPr/>
        </p:nvSpPr>
        <p:spPr>
          <a:xfrm>
            <a:off x="2771800" y="548680"/>
            <a:ext cx="612068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5400" b="1" dirty="0">
                <a:latin typeface="Trebuchet MS"/>
                <a:cs typeface="Arial"/>
              </a:rPr>
              <a:t>Come join the </a:t>
            </a:r>
            <a:r>
              <a:rPr lang="en-US" sz="5400" b="1" dirty="0" smtClean="0">
                <a:latin typeface="Trebuchet MS"/>
                <a:cs typeface="Arial"/>
              </a:rPr>
              <a:t>Humanity Heroes</a:t>
            </a:r>
            <a:endParaRPr lang="en-US" sz="5400" b="1" dirty="0">
              <a:latin typeface="Trebuchet MS"/>
            </a:endParaRPr>
          </a:p>
        </p:txBody>
      </p:sp>
      <p:pic>
        <p:nvPicPr>
          <p:cNvPr id="2050" name="Picture 2" descr="Come On Lets Go Sticker - Come On Lets Go Emoji Sticker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611" y="-593380"/>
            <a:ext cx="2847975" cy="308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5272C3D4-BF0A-4489-877D-B1E44600A6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288" y="0"/>
            <a:ext cx="8456612" cy="1470025"/>
          </a:xfrm>
        </p:spPr>
        <p:txBody>
          <a:bodyPr/>
          <a:lstStyle/>
          <a:p>
            <a:r>
              <a:rPr lang="en-GB" altLang="en-US" b="1" dirty="0">
                <a:latin typeface="Trebuchet MS"/>
              </a:rPr>
              <a:t>Why join the </a:t>
            </a:r>
            <a:br>
              <a:rPr lang="en-GB" altLang="en-US" b="1" dirty="0">
                <a:latin typeface="Trebuchet MS"/>
              </a:rPr>
            </a:br>
            <a:r>
              <a:rPr lang="en-GB" altLang="en-US" b="1" dirty="0">
                <a:latin typeface="Trebuchet MS"/>
              </a:rPr>
              <a:t>Eco-Warriors?</a:t>
            </a:r>
          </a:p>
        </p:txBody>
      </p:sp>
      <p:sp>
        <p:nvSpPr>
          <p:cNvPr id="3075" name="Subtitle 2">
            <a:extLst>
              <a:ext uri="{FF2B5EF4-FFF2-40B4-BE49-F238E27FC236}">
                <a16:creationId xmlns:a16="http://schemas.microsoft.com/office/drawing/2014/main" id="{1B991C5E-942A-41DA-9041-7A85831410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055" y="2111089"/>
            <a:ext cx="8524697" cy="2206595"/>
          </a:xfrm>
        </p:spPr>
        <p:txBody>
          <a:bodyPr/>
          <a:lstStyle/>
          <a:p>
            <a:endParaRPr lang="en-GB" altLang="en-US" sz="2400" dirty="0">
              <a:solidFill>
                <a:srgbClr val="00B050"/>
              </a:solidFill>
              <a:latin typeface="Comic Sans MS"/>
            </a:endParaRPr>
          </a:p>
          <a:p>
            <a:endParaRPr lang="en-GB" altLang="en-US" sz="240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B050"/>
                </a:solidFill>
                <a:latin typeface="Trebuchet MS"/>
              </a:rPr>
              <a:t>We are working on gaining the next Green Flag, we want to make LPS a more environmentally friendly school.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Trebuchet M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B050"/>
                </a:solidFill>
                <a:latin typeface="Trebuchet MS"/>
              </a:rPr>
              <a:t>We want to raise standards and awareness of subjects like Geography, History and RE at LPS, and make them more fun and interactive for all of us.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altLang="en-US" sz="2400" dirty="0">
              <a:solidFill>
                <a:srgbClr val="00B050"/>
              </a:solidFill>
              <a:latin typeface="Trebuchet M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B050"/>
                </a:solidFill>
                <a:latin typeface="Trebuchet MS"/>
              </a:rPr>
              <a:t>We get to work with other Pupil Voice Groups and go on fun visits and carry out exciting workshops.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502817-325C-4316-9D92-8BDD2494F60E}"/>
              </a:ext>
            </a:extLst>
          </p:cNvPr>
          <p:cNvSpPr txBox="1"/>
          <p:nvPr/>
        </p:nvSpPr>
        <p:spPr>
          <a:xfrm>
            <a:off x="62476" y="1539145"/>
            <a:ext cx="9004850" cy="18466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b="1" dirty="0">
                <a:solidFill>
                  <a:srgbClr val="00B050"/>
                </a:solidFill>
                <a:latin typeface="Trebuchet MS"/>
                <a:cs typeface="Arial"/>
              </a:rPr>
              <a:t>The Eco-Warriors have many areas to focus on and try to improve at LPS and within the wider community.</a:t>
            </a:r>
            <a:r>
              <a:rPr lang="en-GB" dirty="0">
                <a:solidFill>
                  <a:srgbClr val="00B050"/>
                </a:solidFill>
                <a:latin typeface="Trebuchet MS"/>
                <a:cs typeface="Arial"/>
              </a:rPr>
              <a:t> </a:t>
            </a:r>
            <a:endParaRPr lang="en-US">
              <a:latin typeface="Trebuchet MS"/>
              <a:cs typeface="Arial"/>
            </a:endParaRPr>
          </a:p>
          <a:p>
            <a:pPr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1E7D047C-210E-4B27-998C-BC20BA8826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188" y="260350"/>
            <a:ext cx="7772400" cy="1470025"/>
          </a:xfrm>
        </p:spPr>
        <p:txBody>
          <a:bodyPr/>
          <a:lstStyle/>
          <a:p>
            <a:r>
              <a:rPr lang="en-GB" altLang="en-US" b="1" dirty="0"/>
              <a:t>What are we going to get up to…</a:t>
            </a:r>
          </a:p>
        </p:txBody>
      </p:sp>
      <p:sp>
        <p:nvSpPr>
          <p:cNvPr id="4099" name="Subtitle 2">
            <a:extLst>
              <a:ext uri="{FF2B5EF4-FFF2-40B4-BE49-F238E27FC236}">
                <a16:creationId xmlns:a16="http://schemas.microsoft.com/office/drawing/2014/main" id="{C25D63DC-6C5A-4156-9EDA-0704F89FAC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750" y="1844675"/>
            <a:ext cx="8353425" cy="175260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altLang="en-US" sz="2300" dirty="0">
                <a:solidFill>
                  <a:srgbClr val="00B050"/>
                </a:solidFill>
                <a:latin typeface="Comic Sans MS"/>
              </a:rPr>
              <a:t>We have achieved our </a:t>
            </a:r>
            <a:r>
              <a:rPr lang="en-GB" altLang="en-US" sz="2300" dirty="0" smtClean="0">
                <a:solidFill>
                  <a:srgbClr val="00B050"/>
                </a:solidFill>
                <a:latin typeface="Comic Sans MS"/>
              </a:rPr>
              <a:t>second</a:t>
            </a:r>
            <a:r>
              <a:rPr lang="en-GB" altLang="en-US" sz="2300" dirty="0" smtClean="0">
                <a:solidFill>
                  <a:srgbClr val="00B050"/>
                </a:solidFill>
                <a:latin typeface="Comic Sans MS"/>
              </a:rPr>
              <a:t> </a:t>
            </a:r>
            <a:r>
              <a:rPr lang="en-GB" altLang="en-US" sz="2300" dirty="0">
                <a:solidFill>
                  <a:srgbClr val="00B050"/>
                </a:solidFill>
                <a:latin typeface="Comic Sans MS"/>
              </a:rPr>
              <a:t>Green Flag, and now we are working towards the next.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300" dirty="0">
                <a:solidFill>
                  <a:srgbClr val="00B050"/>
                </a:solidFill>
                <a:latin typeface="Comic Sans MS"/>
              </a:rPr>
              <a:t>We have lots of work to do with the new curriculum.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300" dirty="0">
                <a:solidFill>
                  <a:srgbClr val="00B050"/>
                </a:solidFill>
                <a:latin typeface="Comic Sans MS"/>
              </a:rPr>
              <a:t>We will get to meet different people, such as; governors,  </a:t>
            </a:r>
            <a:endParaRPr lang="en-GB" altLang="en-US" sz="23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300" dirty="0" smtClean="0">
                <a:solidFill>
                  <a:srgbClr val="00B050"/>
                </a:solidFill>
                <a:latin typeface="Comic Sans MS"/>
              </a:rPr>
              <a:t>Litter picking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300" dirty="0" smtClean="0">
                <a:solidFill>
                  <a:srgbClr val="00B050"/>
                </a:solidFill>
                <a:latin typeface="Comic Sans MS"/>
              </a:rPr>
              <a:t>Assemblies</a:t>
            </a:r>
          </a:p>
          <a:p>
            <a:pPr>
              <a:buFont typeface="Arial" panose="020B0604020202020204" pitchFamily="34" charset="0"/>
              <a:buChar char="•"/>
            </a:pPr>
            <a:endParaRPr lang="en-GB" altLang="en-US" sz="2300" dirty="0" smtClean="0">
              <a:solidFill>
                <a:srgbClr val="00B050"/>
              </a:solidFill>
              <a:latin typeface="Comic Sans M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300" dirty="0" smtClean="0">
                <a:solidFill>
                  <a:srgbClr val="00B050"/>
                </a:solidFill>
                <a:latin typeface="Comic Sans MS"/>
              </a:rPr>
              <a:t>Monitoring lights</a:t>
            </a:r>
            <a:endParaRPr lang="en-GB" altLang="en-US" sz="2300" dirty="0">
              <a:solidFill>
                <a:srgbClr val="00B050"/>
              </a:solidFill>
              <a:latin typeface="Comic Sans M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300" dirty="0">
                <a:solidFill>
                  <a:srgbClr val="00B050"/>
                </a:solidFill>
                <a:latin typeface="Comic Sans MS"/>
              </a:rPr>
              <a:t>Being part of a PVG can be lots of </a:t>
            </a:r>
            <a:r>
              <a:rPr lang="en-GB" altLang="en-US" sz="2300" dirty="0" smtClean="0">
                <a:solidFill>
                  <a:srgbClr val="00B050"/>
                </a:solidFill>
                <a:latin typeface="Comic Sans MS"/>
              </a:rPr>
              <a:t>fun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300" dirty="0" smtClean="0">
                <a:solidFill>
                  <a:srgbClr val="00B050"/>
                </a:solidFill>
                <a:latin typeface="Comic Sans MS"/>
              </a:rPr>
              <a:t> </a:t>
            </a:r>
            <a:r>
              <a:rPr lang="en-GB" altLang="en-US" sz="2300" dirty="0">
                <a:solidFill>
                  <a:srgbClr val="00B050"/>
                </a:solidFill>
                <a:latin typeface="Comic Sans MS"/>
              </a:rPr>
              <a:t>and you get to experience and be part of lots of different activities.</a:t>
            </a:r>
            <a:endParaRPr lang="en-GB" altLang="en-US" sz="23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6AFCA100-1205-4405-8401-3414059271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0"/>
            <a:ext cx="7772400" cy="1182688"/>
          </a:xfrm>
        </p:spPr>
        <p:txBody>
          <a:bodyPr/>
          <a:lstStyle/>
          <a:p>
            <a:r>
              <a:rPr lang="en-GB" altLang="en-US" sz="5500" b="1" dirty="0">
                <a:latin typeface="Trebuchet MS"/>
              </a:rPr>
              <a:t>Who do we need?</a:t>
            </a:r>
          </a:p>
        </p:txBody>
      </p:sp>
      <p:sp>
        <p:nvSpPr>
          <p:cNvPr id="5124" name="AutoShape 2" descr="Image result for eco warriors">
            <a:extLst>
              <a:ext uri="{FF2B5EF4-FFF2-40B4-BE49-F238E27FC236}">
                <a16:creationId xmlns:a16="http://schemas.microsoft.com/office/drawing/2014/main" id="{8C2E821A-B758-40FD-B73B-E4258C913B8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5125" name="AutoShape 4" descr="Image result for eco warriors">
            <a:extLst>
              <a:ext uri="{FF2B5EF4-FFF2-40B4-BE49-F238E27FC236}">
                <a16:creationId xmlns:a16="http://schemas.microsoft.com/office/drawing/2014/main" id="{A7C44691-235B-4045-81B4-06AC7B1868E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5126" name="AutoShape 6" descr="Image result for eco warriors">
            <a:extLst>
              <a:ext uri="{FF2B5EF4-FFF2-40B4-BE49-F238E27FC236}">
                <a16:creationId xmlns:a16="http://schemas.microsoft.com/office/drawing/2014/main" id="{73F563CE-11F9-489D-8DA1-0A981BCC74D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5127" name="AutoShape 8" descr="Image result for eco warriors">
            <a:extLst>
              <a:ext uri="{FF2B5EF4-FFF2-40B4-BE49-F238E27FC236}">
                <a16:creationId xmlns:a16="http://schemas.microsoft.com/office/drawing/2014/main" id="{CE5BE2DF-8E31-450C-9B18-473AC1A23D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pic>
        <p:nvPicPr>
          <p:cNvPr id="5128" name="Picture 14" descr="Related image">
            <a:extLst>
              <a:ext uri="{FF2B5EF4-FFF2-40B4-BE49-F238E27FC236}">
                <a16:creationId xmlns:a16="http://schemas.microsoft.com/office/drawing/2014/main" id="{7E289708-F26A-49A0-9EC8-D69F36E1B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199072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5090371-BB9A-40B6-8470-A74EB4292FF3}"/>
              </a:ext>
            </a:extLst>
          </p:cNvPr>
          <p:cNvSpPr txBox="1"/>
          <p:nvPr/>
        </p:nvSpPr>
        <p:spPr>
          <a:xfrm>
            <a:off x="2163891" y="999592"/>
            <a:ext cx="5270578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latin typeface="Trebuchet MS"/>
                <a:cs typeface="Arial"/>
              </a:rPr>
              <a:t>We need people who are -</a:t>
            </a:r>
            <a:endParaRPr lang="en-US" sz="3200" dirty="0">
              <a:latin typeface="Trebuchet M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AC70B3-5E35-4660-9855-09DE7C3E79B9}"/>
              </a:ext>
            </a:extLst>
          </p:cNvPr>
          <p:cNvSpPr txBox="1"/>
          <p:nvPr/>
        </p:nvSpPr>
        <p:spPr>
          <a:xfrm>
            <a:off x="3300679" y="1994393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rebuchet MS"/>
                <a:cs typeface="Arial"/>
              </a:rPr>
              <a:t>Enthusiastic</a:t>
            </a:r>
            <a:endParaRPr lang="en-US" sz="2800" b="1" dirty="0">
              <a:solidFill>
                <a:srgbClr val="00B050"/>
              </a:solidFill>
              <a:latin typeface="Trebuchet M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D6705F-69A3-4E04-9310-0242C7D36066}"/>
              </a:ext>
            </a:extLst>
          </p:cNvPr>
          <p:cNvSpPr txBox="1"/>
          <p:nvPr/>
        </p:nvSpPr>
        <p:spPr>
          <a:xfrm>
            <a:off x="3300678" y="2704330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rebuchet MS"/>
                <a:cs typeface="Arial"/>
              </a:rPr>
              <a:t>Confident</a:t>
            </a:r>
            <a:endParaRPr lang="en-US" sz="2800" b="1" dirty="0">
              <a:solidFill>
                <a:srgbClr val="00B050"/>
              </a:solidFill>
              <a:latin typeface="Trebuchet M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DA45599-C0FC-4D91-9550-B6A5ED983125}"/>
              </a:ext>
            </a:extLst>
          </p:cNvPr>
          <p:cNvSpPr txBox="1"/>
          <p:nvPr/>
        </p:nvSpPr>
        <p:spPr>
          <a:xfrm>
            <a:off x="3300679" y="3471064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rebuchet MS"/>
                <a:cs typeface="Arial"/>
              </a:rPr>
              <a:t>Hard Working</a:t>
            </a:r>
            <a:endParaRPr lang="en-US" sz="2800" b="1" dirty="0">
              <a:solidFill>
                <a:srgbClr val="00B050"/>
              </a:solidFill>
              <a:latin typeface="Trebuchet M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91C0EF-2CF2-4DA7-8975-EC2C3EC6F6C4}"/>
              </a:ext>
            </a:extLst>
          </p:cNvPr>
          <p:cNvSpPr txBox="1"/>
          <p:nvPr/>
        </p:nvSpPr>
        <p:spPr>
          <a:xfrm>
            <a:off x="2462951" y="4237796"/>
            <a:ext cx="426246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rebuchet MS"/>
                <a:cs typeface="Arial"/>
              </a:rPr>
              <a:t>Ready to make a change</a:t>
            </a:r>
            <a:endParaRPr lang="en-US" sz="2800" b="1" dirty="0">
              <a:solidFill>
                <a:srgbClr val="00B050"/>
              </a:solidFill>
              <a:latin typeface="Trebuchet M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14D2C5-0CCB-4A32-A99F-7657FCD7C6BC}"/>
              </a:ext>
            </a:extLst>
          </p:cNvPr>
          <p:cNvSpPr txBox="1"/>
          <p:nvPr/>
        </p:nvSpPr>
        <p:spPr>
          <a:xfrm>
            <a:off x="1965996" y="5004530"/>
            <a:ext cx="494400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rebuchet MS"/>
                <a:cs typeface="Arial"/>
              </a:rPr>
              <a:t>Able to work as a team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allAtOnce"/>
      <p:bldP spid="11" grpId="1"/>
      <p:bldP spid="12" grpId="1"/>
      <p:bldP spid="13" grpId="1"/>
      <p:bldP spid="1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5BBBD-671F-4C1C-A002-2D6EB6019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84" y="643805"/>
            <a:ext cx="8229600" cy="1143000"/>
          </a:xfrm>
        </p:spPr>
        <p:txBody>
          <a:bodyPr/>
          <a:lstStyle/>
          <a:p>
            <a:r>
              <a:rPr lang="en-US" sz="8000" b="1" dirty="0">
                <a:latin typeface="Trebuchet MS"/>
                <a:cs typeface="Calibri"/>
              </a:rPr>
              <a:t>Is this you?</a:t>
            </a:r>
            <a:endParaRPr lang="en-US" sz="8000" b="1" dirty="0">
              <a:latin typeface="Trebuchet MS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3D12750-FFCF-458C-8EEE-811E674ED5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286" r="690" b="10256"/>
          <a:stretch/>
        </p:blipFill>
        <p:spPr>
          <a:xfrm>
            <a:off x="2549388" y="2163072"/>
            <a:ext cx="4187223" cy="4164247"/>
          </a:xfrm>
          <a:prstGeom prst="rect">
            <a:avLst/>
          </a:prstGeom>
        </p:spPr>
      </p:pic>
      <p:pic>
        <p:nvPicPr>
          <p:cNvPr id="1026" name="Picture 2" descr="Come On Lets Go Sticker - Come On Lets Go Emoji Sticker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764704"/>
            <a:ext cx="3168352" cy="3433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81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155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Comic Sans MS</vt:lpstr>
      <vt:lpstr>Trebuchet MS</vt:lpstr>
      <vt:lpstr>Office Theme</vt:lpstr>
      <vt:lpstr>PowerPoint Presentation</vt:lpstr>
      <vt:lpstr>Why join the  Eco-Warriors?</vt:lpstr>
      <vt:lpstr>What are we going to get up to…</vt:lpstr>
      <vt:lpstr>Who do we need?</vt:lpstr>
      <vt:lpstr>Is this you?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Join the           Eco-Warriors…</dc:title>
  <dc:creator>leannepeg@hotmail.com</dc:creator>
  <cp:lastModifiedBy>K John (Llangyfelach Primary School)</cp:lastModifiedBy>
  <cp:revision>156</cp:revision>
  <dcterms:created xsi:type="dcterms:W3CDTF">2019-09-08T19:28:43Z</dcterms:created>
  <dcterms:modified xsi:type="dcterms:W3CDTF">2023-09-14T09:27:42Z</dcterms:modified>
</cp:coreProperties>
</file>