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DBDB"/>
    <a:srgbClr val="FFFF63"/>
    <a:srgbClr val="E0C2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C0A380C-8D12-B8E7-3E20-6C891FE51778}" v="22" dt="2024-06-10T08:12:19.058"/>
    <p1510:client id="{54E37458-153B-EB9E-7493-2DDADF76F4EA}" v="730" dt="2024-06-09T15:55:29.002"/>
    <p1510:client id="{AEF6A614-F7A6-79A6-2469-FA6B9A74BE77}" v="31" dt="2024-06-09T19:18:38.324"/>
    <p1510:client id="{FFCC5FD8-4DB7-05D6-5BD1-E0331107411D}" v="82" dt="2024-06-09T18:04:42.37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62069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760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141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917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93909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8645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712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074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8052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8250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4392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6/10/2024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3085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ngall.com/recycle-pn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67211-bin-recycling-baskets-paper-green-rubbish-recycl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4D313860-A922-4FA4-B5E2-E8871F105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drawing of a green recycle symbol&#10;&#10;Description automatically generated">
            <a:extLst>
              <a:ext uri="{FF2B5EF4-FFF2-40B4-BE49-F238E27FC236}">
                <a16:creationId xmlns:a16="http://schemas.microsoft.com/office/drawing/2014/main" id="{053D8981-23D0-FC5D-6A7E-05B9185A7D0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30" t="-4104" r="-2369" b="2165"/>
          <a:stretch/>
        </p:blipFill>
        <p:spPr>
          <a:xfrm rot="540000">
            <a:off x="3297636" y="4178555"/>
            <a:ext cx="2810945" cy="2555487"/>
          </a:xfrm>
          <a:custGeom>
            <a:avLst/>
            <a:gdLst/>
            <a:ahLst/>
            <a:cxnLst/>
            <a:rect l="l" t="t" r="r" b="b"/>
            <a:pathLst>
              <a:path w="2701330" h="2860796">
                <a:moveTo>
                  <a:pt x="1381637" y="0"/>
                </a:moveTo>
                <a:lnTo>
                  <a:pt x="1481685" y="0"/>
                </a:lnTo>
                <a:lnTo>
                  <a:pt x="1578040" y="4866"/>
                </a:lnTo>
                <a:cubicBezTo>
                  <a:pt x="2059323" y="53742"/>
                  <a:pt x="2470132" y="341007"/>
                  <a:pt x="2690528" y="746720"/>
                </a:cubicBezTo>
                <a:lnTo>
                  <a:pt x="2701330" y="769143"/>
                </a:lnTo>
                <a:lnTo>
                  <a:pt x="2701330" y="2089127"/>
                </a:lnTo>
                <a:lnTo>
                  <a:pt x="2690528" y="2111550"/>
                </a:lnTo>
                <a:cubicBezTo>
                  <a:pt x="2448092" y="2557835"/>
                  <a:pt x="1975257" y="2860796"/>
                  <a:pt x="1431661" y="2860796"/>
                </a:cubicBezTo>
                <a:cubicBezTo>
                  <a:pt x="640976" y="2860796"/>
                  <a:pt x="0" y="2219820"/>
                  <a:pt x="0" y="1429135"/>
                </a:cubicBezTo>
                <a:cubicBezTo>
                  <a:pt x="0" y="687868"/>
                  <a:pt x="563358" y="78181"/>
                  <a:pt x="1285282" y="4866"/>
                </a:cubicBez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79" y="1961324"/>
            <a:ext cx="6096931" cy="2544069"/>
          </a:xfrm>
        </p:spPr>
        <p:txBody>
          <a:bodyPr>
            <a:normAutofit fontScale="90000"/>
          </a:bodyPr>
          <a:lstStyle/>
          <a:p>
            <a:r>
              <a:rPr lang="en-US"/>
              <a:t>LPS News!</a:t>
            </a:r>
            <a:br>
              <a:rPr lang="en-US"/>
            </a:br>
            <a:r>
              <a:rPr lang="en-US"/>
              <a:t>New Waste Bins on the Yard!</a:t>
            </a: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6FD0FBFA-B43E-40C1-A6E4-B88234171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4341" y="1164128"/>
            <a:ext cx="569514" cy="569514"/>
          </a:xfrm>
          <a:prstGeom prst="ellipse">
            <a:avLst/>
          </a:prstGeom>
          <a:noFill/>
          <a:ln w="1016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499ACE06-2742-4366-B8DD-B1D27F4F3E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0"/>
            <a:ext cx="2123415" cy="1422481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4" name="Picture 3" descr="Llangyfelach Primary School - Support - Your School Lottery">
            <a:extLst>
              <a:ext uri="{FF2B5EF4-FFF2-40B4-BE49-F238E27FC236}">
                <a16:creationId xmlns:a16="http://schemas.microsoft.com/office/drawing/2014/main" id="{3C21FD50-F606-436E-A599-D5AE9394B4C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084" r="24354" b="-2"/>
          <a:stretch/>
        </p:blipFill>
        <p:spPr>
          <a:xfrm>
            <a:off x="-3318" y="94624"/>
            <a:ext cx="4836475" cy="4937116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A054EDF5-7644-4A95-AB88-057FAB414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605035" y="3681981"/>
            <a:ext cx="0" cy="1597708"/>
          </a:xfrm>
          <a:prstGeom prst="line">
            <a:avLst/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6802AE7A-B0C7-496D-940B-0E6C6ECC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22DD1B47-C36B-4A09-A1B5-80A512623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7ECD5C35-80E8-449F-8C7F-64975DE63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6306952"/>
            <a:ext cx="1454378" cy="551049"/>
          </a:xfrm>
          <a:custGeom>
            <a:avLst/>
            <a:gdLst>
              <a:gd name="connsiteX0" fmla="*/ 780476 w 1560952"/>
              <a:gd name="connsiteY0" fmla="*/ 0 h 591429"/>
              <a:gd name="connsiteX1" fmla="*/ 1525548 w 1560952"/>
              <a:gd name="connsiteY1" fmla="*/ 480469 h 591429"/>
              <a:gd name="connsiteX2" fmla="*/ 1560952 w 1560952"/>
              <a:gd name="connsiteY2" fmla="*/ 591429 h 591429"/>
              <a:gd name="connsiteX3" fmla="*/ 0 w 1560952"/>
              <a:gd name="connsiteY3" fmla="*/ 591429 h 591429"/>
              <a:gd name="connsiteX4" fmla="*/ 35404 w 1560952"/>
              <a:gd name="connsiteY4" fmla="*/ 480469 h 591429"/>
              <a:gd name="connsiteX5" fmla="*/ 780476 w 1560952"/>
              <a:gd name="connsiteY5" fmla="*/ 0 h 59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0952" h="591429">
                <a:moveTo>
                  <a:pt x="780476" y="0"/>
                </a:moveTo>
                <a:cubicBezTo>
                  <a:pt x="1115417" y="0"/>
                  <a:pt x="1402793" y="198118"/>
                  <a:pt x="1525548" y="480469"/>
                </a:cubicBezTo>
                <a:lnTo>
                  <a:pt x="1560952" y="591429"/>
                </a:lnTo>
                <a:lnTo>
                  <a:pt x="0" y="591429"/>
                </a:lnTo>
                <a:lnTo>
                  <a:pt x="35404" y="480469"/>
                </a:lnTo>
                <a:cubicBezTo>
                  <a:pt x="158159" y="198118"/>
                  <a:pt x="445536" y="0"/>
                  <a:pt x="7804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B998F233-1684-4EF1-9F9C-0F8EA27B0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261598">
            <a:off x="6908614" y="5665643"/>
            <a:ext cx="1780023" cy="1237913"/>
          </a:xfrm>
          <a:custGeom>
            <a:avLst/>
            <a:gdLst>
              <a:gd name="connsiteX0" fmla="*/ 1585229 w 1780023"/>
              <a:gd name="connsiteY0" fmla="*/ 764759 h 1237913"/>
              <a:gd name="connsiteX1" fmla="*/ 1623024 w 1780023"/>
              <a:gd name="connsiteY1" fmla="*/ 792810 h 1237913"/>
              <a:gd name="connsiteX2" fmla="*/ 1777614 w 1780023"/>
              <a:gd name="connsiteY2" fmla="*/ 1157141 h 1237913"/>
              <a:gd name="connsiteX3" fmla="*/ 1733799 w 1780023"/>
              <a:gd name="connsiteY3" fmla="*/ 1235532 h 1237913"/>
              <a:gd name="connsiteX4" fmla="*/ 1716464 w 1780023"/>
              <a:gd name="connsiteY4" fmla="*/ 1237722 h 1237913"/>
              <a:gd name="connsiteX5" fmla="*/ 1716464 w 1780023"/>
              <a:gd name="connsiteY5" fmla="*/ 1237913 h 1237913"/>
              <a:gd name="connsiteX6" fmla="*/ 1655409 w 1780023"/>
              <a:gd name="connsiteY6" fmla="*/ 1191717 h 1237913"/>
              <a:gd name="connsiteX7" fmla="*/ 1513200 w 1780023"/>
              <a:gd name="connsiteY7" fmla="*/ 856627 h 1237913"/>
              <a:gd name="connsiteX8" fmla="*/ 1538499 w 1780023"/>
              <a:gd name="connsiteY8" fmla="*/ 770415 h 1237913"/>
              <a:gd name="connsiteX9" fmla="*/ 1585229 w 1780023"/>
              <a:gd name="connsiteY9" fmla="*/ 764759 h 1237913"/>
              <a:gd name="connsiteX10" fmla="*/ 933455 w 1780023"/>
              <a:gd name="connsiteY10" fmla="*/ 161308 h 1237913"/>
              <a:gd name="connsiteX11" fmla="*/ 957797 w 1780023"/>
              <a:gd name="connsiteY11" fmla="*/ 167970 h 1237913"/>
              <a:gd name="connsiteX12" fmla="*/ 1286982 w 1780023"/>
              <a:gd name="connsiteY12" fmla="*/ 387616 h 1237913"/>
              <a:gd name="connsiteX13" fmla="*/ 1293725 w 1780023"/>
              <a:gd name="connsiteY13" fmla="*/ 477075 h 1237913"/>
              <a:gd name="connsiteX14" fmla="*/ 1245453 w 1780023"/>
              <a:gd name="connsiteY14" fmla="*/ 499154 h 1237913"/>
              <a:gd name="connsiteX15" fmla="*/ 1245167 w 1780023"/>
              <a:gd name="connsiteY15" fmla="*/ 499154 h 1237913"/>
              <a:gd name="connsiteX16" fmla="*/ 1203638 w 1780023"/>
              <a:gd name="connsiteY16" fmla="*/ 484104 h 1237913"/>
              <a:gd name="connsiteX17" fmla="*/ 900647 w 1780023"/>
              <a:gd name="connsiteY17" fmla="*/ 281508 h 1237913"/>
              <a:gd name="connsiteX18" fmla="*/ 872454 w 1780023"/>
              <a:gd name="connsiteY18" fmla="*/ 196164 h 1237913"/>
              <a:gd name="connsiteX19" fmla="*/ 933455 w 1780023"/>
              <a:gd name="connsiteY19" fmla="*/ 161308 h 1237913"/>
              <a:gd name="connsiteX20" fmla="*/ 454020 w 1780023"/>
              <a:gd name="connsiteY20" fmla="*/ 13474 h 1237913"/>
              <a:gd name="connsiteX21" fmla="*/ 477919 w 1780023"/>
              <a:gd name="connsiteY21" fmla="*/ 21437 h 1237913"/>
              <a:gd name="connsiteX22" fmla="*/ 509236 w 1780023"/>
              <a:gd name="connsiteY22" fmla="*/ 84182 h 1237913"/>
              <a:gd name="connsiteX23" fmla="*/ 445829 w 1780023"/>
              <a:gd name="connsiteY23" fmla="*/ 139871 h 1237913"/>
              <a:gd name="connsiteX24" fmla="*/ 437447 w 1780023"/>
              <a:gd name="connsiteY24" fmla="*/ 139395 h 1237913"/>
              <a:gd name="connsiteX25" fmla="*/ 73211 w 1780023"/>
              <a:gd name="connsiteY25" fmla="*/ 137204 h 1237913"/>
              <a:gd name="connsiteX26" fmla="*/ 749 w 1780023"/>
              <a:gd name="connsiteY26" fmla="*/ 84082 h 1237913"/>
              <a:gd name="connsiteX27" fmla="*/ 53871 w 1780023"/>
              <a:gd name="connsiteY27" fmla="*/ 11621 h 1237913"/>
              <a:gd name="connsiteX28" fmla="*/ 58352 w 1780023"/>
              <a:gd name="connsiteY28" fmla="*/ 11093 h 1237913"/>
              <a:gd name="connsiteX29" fmla="*/ 454020 w 1780023"/>
              <a:gd name="connsiteY29" fmla="*/ 13474 h 1237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780023" h="1237913"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933455" y="161308"/>
                </a:moveTo>
                <a:cubicBezTo>
                  <a:pt x="941692" y="161854"/>
                  <a:pt x="949959" y="164024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49"/>
                  <a:pt x="908742" y="159670"/>
                  <a:pt x="933455" y="161308"/>
                </a:cubicBezTo>
                <a:close/>
                <a:moveTo>
                  <a:pt x="454020" y="13474"/>
                </a:moveTo>
                <a:cubicBezTo>
                  <a:pt x="462713" y="14543"/>
                  <a:pt x="470778" y="17324"/>
                  <a:pt x="477919" y="21437"/>
                </a:cubicBez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1A4A4089-D056-4220-9E48-9C1A6B506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33358" y="5835650"/>
            <a:ext cx="2358642" cy="1022351"/>
          </a:xfrm>
          <a:custGeom>
            <a:avLst/>
            <a:gdLst>
              <a:gd name="connsiteX0" fmla="*/ 61913 w 2358642"/>
              <a:gd name="connsiteY0" fmla="*/ 0 h 1022351"/>
              <a:gd name="connsiteX1" fmla="*/ 2358642 w 2358642"/>
              <a:gd name="connsiteY1" fmla="*/ 0 h 1022351"/>
              <a:gd name="connsiteX2" fmla="*/ 2358642 w 2358642"/>
              <a:gd name="connsiteY2" fmla="*/ 123825 h 1022351"/>
              <a:gd name="connsiteX3" fmla="*/ 123825 w 2358642"/>
              <a:gd name="connsiteY3" fmla="*/ 123825 h 1022351"/>
              <a:gd name="connsiteX4" fmla="*/ 123825 w 2358642"/>
              <a:gd name="connsiteY4" fmla="*/ 1022351 h 1022351"/>
              <a:gd name="connsiteX5" fmla="*/ 0 w 2358642"/>
              <a:gd name="connsiteY5" fmla="*/ 1022351 h 1022351"/>
              <a:gd name="connsiteX6" fmla="*/ 0 w 2358642"/>
              <a:gd name="connsiteY6" fmla="*/ 61913 h 1022351"/>
              <a:gd name="connsiteX7" fmla="*/ 61913 w 2358642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58642" h="1022351">
                <a:moveTo>
                  <a:pt x="61913" y="0"/>
                </a:moveTo>
                <a:lnTo>
                  <a:pt x="2358642" y="0"/>
                </a:lnTo>
                <a:lnTo>
                  <a:pt x="2358642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FF7536F-E4E4-61FF-A7AE-569D8C9047B6}"/>
              </a:ext>
            </a:extLst>
          </p:cNvPr>
          <p:cNvSpPr/>
          <p:nvPr/>
        </p:nvSpPr>
        <p:spPr>
          <a:xfrm>
            <a:off x="9996714" y="72571"/>
            <a:ext cx="1912188" cy="1883433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E2CCF09A-D025-547E-6614-761EFC6519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4637207"/>
            <a:ext cx="4586377" cy="63497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Created by: Carter Davies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5812EC-5232-0951-3998-1B9B44D2F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What's Going On...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EB4BE-C46B-9918-A5C7-31EC23090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We have got new waste bins on our yard! We have 1 for Food Waste and another for Plastic Waste! But don't worry, Because our Black bins for general waste are still around!</a:t>
            </a:r>
          </a:p>
        </p:txBody>
      </p:sp>
      <p:pic>
        <p:nvPicPr>
          <p:cNvPr id="4" name="Picture 3" descr="A green recycle bin with a white recycle symbol&#10;&#10;Description automatically generated">
            <a:extLst>
              <a:ext uri="{FF2B5EF4-FFF2-40B4-BE49-F238E27FC236}">
                <a16:creationId xmlns:a16="http://schemas.microsoft.com/office/drawing/2014/main" id="{D5E9E00A-D415-D564-E4CA-B950EE24EE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741647" y="3333389"/>
            <a:ext cx="2512066" cy="351239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54BB261-C102-9563-61A3-EB8E6BC3577E}"/>
              </a:ext>
            </a:extLst>
          </p:cNvPr>
          <p:cNvSpPr txBox="1"/>
          <p:nvPr/>
        </p:nvSpPr>
        <p:spPr>
          <a:xfrm>
            <a:off x="1742387" y="6989552"/>
            <a:ext cx="1360398" cy="173728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>
                <a:hlinkClick r:id="rId3"/>
              </a:rPr>
              <a:t>This Photo</a:t>
            </a:r>
            <a:r>
              <a:rPr lang="en-US"/>
              <a:t> by Unknown author is licensed under </a:t>
            </a:r>
            <a:r>
              <a:rPr lang="en-US">
                <a:hlinkClick r:id="rId4"/>
              </a:rPr>
              <a:t>CC BY-NC</a:t>
            </a:r>
            <a:r>
              <a:rPr lang="en-US"/>
              <a:t>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91FC3C4-1806-F5C3-0E16-1DDA7645DAA9}"/>
              </a:ext>
            </a:extLst>
          </p:cNvPr>
          <p:cNvSpPr txBox="1"/>
          <p:nvPr/>
        </p:nvSpPr>
        <p:spPr>
          <a:xfrm>
            <a:off x="7264400" y="3810000"/>
            <a:ext cx="4216400" cy="280076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/>
              <a:t>Food Waste and Plastic Waste bins will look a bit like this!</a:t>
            </a:r>
          </a:p>
        </p:txBody>
      </p:sp>
      <p:sp>
        <p:nvSpPr>
          <p:cNvPr id="8" name="Arrow: Left 7">
            <a:extLst>
              <a:ext uri="{FF2B5EF4-FFF2-40B4-BE49-F238E27FC236}">
                <a16:creationId xmlns:a16="http://schemas.microsoft.com/office/drawing/2014/main" id="{FF898865-35F0-952C-9EAA-CBCD6311A124}"/>
              </a:ext>
            </a:extLst>
          </p:cNvPr>
          <p:cNvSpPr/>
          <p:nvPr/>
        </p:nvSpPr>
        <p:spPr>
          <a:xfrm>
            <a:off x="4263685" y="4322792"/>
            <a:ext cx="2587924" cy="1265207"/>
          </a:xfrm>
          <a:prstGeom prst="lef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1505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62222D-BAC8-8393-E3D4-DD2DE5DCE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What Goes In Our Bins?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AEAF70-87C0-2AAD-6F2A-9E2E3FC33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As their names suggest, leftover food (Banana Peels, Apple Cores, </a:t>
            </a:r>
            <a:r>
              <a:rPr lang="en-US" dirty="0" err="1"/>
              <a:t>etc</a:t>
            </a:r>
            <a:r>
              <a:rPr lang="en-US" dirty="0"/>
              <a:t>) goes in the Food Waste Bin while Plastic Waste (Plastic Bottles, Yoghurt pots, </a:t>
            </a:r>
            <a:r>
              <a:rPr lang="en-US" dirty="0" err="1"/>
              <a:t>etc</a:t>
            </a:r>
            <a:r>
              <a:rPr lang="en-US" dirty="0"/>
              <a:t>) go in the Plastic Waste Bin, and as you probably know stuff like crisp packets and breakfast bar wrappers go in the Black Bin!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PS: </a:t>
            </a:r>
            <a:r>
              <a:rPr lang="en-US" dirty="0" err="1"/>
              <a:t>Mr</a:t>
            </a:r>
            <a:r>
              <a:rPr lang="en-US" dirty="0"/>
              <a:t> Flowers and Triple H Members will check and monitor the bins regularly.</a:t>
            </a:r>
          </a:p>
        </p:txBody>
      </p:sp>
      <p:pic>
        <p:nvPicPr>
          <p:cNvPr id="4" name="Picture 3" descr="5 Amazing Uses for Banana Peels | Banana Peel Benefits">
            <a:extLst>
              <a:ext uri="{FF2B5EF4-FFF2-40B4-BE49-F238E27FC236}">
                <a16:creationId xmlns:a16="http://schemas.microsoft.com/office/drawing/2014/main" id="{7F8983DA-7800-3724-7CA5-578343155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6593" y="3116119"/>
            <a:ext cx="4264326" cy="1775951"/>
          </a:xfrm>
          <a:prstGeom prst="rect">
            <a:avLst/>
          </a:prstGeom>
        </p:spPr>
      </p:pic>
      <p:pic>
        <p:nvPicPr>
          <p:cNvPr id="5" name="Picture 4" descr="Empty Crisp Packet High Resolution Stock Photography and Images - Alamy">
            <a:extLst>
              <a:ext uri="{FF2B5EF4-FFF2-40B4-BE49-F238E27FC236}">
                <a16:creationId xmlns:a16="http://schemas.microsoft.com/office/drawing/2014/main" id="{D9C1D6B2-FC47-527D-E2F8-435CAAA7CD7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0" t="613" r="-3200" b="14499"/>
          <a:stretch/>
        </p:blipFill>
        <p:spPr>
          <a:xfrm>
            <a:off x="6415177" y="3018196"/>
            <a:ext cx="4161157" cy="199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8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:UK - Llangyfelach School Dome">
            <a:extLst>
              <a:ext uri="{FF2B5EF4-FFF2-40B4-BE49-F238E27FC236}">
                <a16:creationId xmlns:a16="http://schemas.microsoft.com/office/drawing/2014/main" id="{CC8366F5-ACC2-5BA3-D72F-460C85E487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180" b="3256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78FB36B-5BFE-42CA-BC60-1115E0D95E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573353-501B-92C8-AA2C-BACDA1839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5402" y="743447"/>
            <a:ext cx="3445765" cy="3692028"/>
          </a:xfrm>
          <a:noFill/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/>
              <a:t>Where do you find our new Bins?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00F3DA-9202-E6BD-6B9F-52D58D72B2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5403" y="4629234"/>
            <a:ext cx="3445766" cy="1485319"/>
          </a:xfrm>
          <a:noFill/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buNone/>
            </a:pPr>
            <a:r>
              <a:rPr lang="en-US" sz="2400"/>
              <a:t>You can find our new bins on all 3 yards! This means Top Yard, Middle Yard, and Bottom Yard!</a:t>
            </a:r>
          </a:p>
        </p:txBody>
      </p:sp>
    </p:spTree>
    <p:extLst>
      <p:ext uri="{BB962C8B-B14F-4D97-AF65-F5344CB8AC3E}">
        <p14:creationId xmlns:p14="http://schemas.microsoft.com/office/powerpoint/2010/main" val="227726143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tar: 5 Points 14">
            <a:extLst>
              <a:ext uri="{FF2B5EF4-FFF2-40B4-BE49-F238E27FC236}">
                <a16:creationId xmlns:a16="http://schemas.microsoft.com/office/drawing/2014/main" id="{85B2F3B1-8666-8100-160C-8BC5701258EC}"/>
              </a:ext>
            </a:extLst>
          </p:cNvPr>
          <p:cNvSpPr/>
          <p:nvPr/>
        </p:nvSpPr>
        <p:spPr>
          <a:xfrm rot="19980000">
            <a:off x="287593" y="2729658"/>
            <a:ext cx="1092678" cy="1092678"/>
          </a:xfrm>
          <a:prstGeom prst="star5">
            <a:avLst/>
          </a:prstGeom>
          <a:solidFill>
            <a:srgbClr val="FFFF6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bbon: Tilted Up 10">
            <a:extLst>
              <a:ext uri="{FF2B5EF4-FFF2-40B4-BE49-F238E27FC236}">
                <a16:creationId xmlns:a16="http://schemas.microsoft.com/office/drawing/2014/main" id="{756E9B84-387E-34D2-0B6E-90F6D592F07B}"/>
              </a:ext>
            </a:extLst>
          </p:cNvPr>
          <p:cNvSpPr/>
          <p:nvPr/>
        </p:nvSpPr>
        <p:spPr>
          <a:xfrm>
            <a:off x="975315" y="3435601"/>
            <a:ext cx="9115242" cy="1337094"/>
          </a:xfrm>
          <a:prstGeom prst="ribbon2">
            <a:avLst/>
          </a:prstGeom>
          <a:solidFill>
            <a:schemeClr val="tx2">
              <a:lumMod val="10000"/>
              <a:lumOff val="9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9E2399-7009-9E47-FF97-C29DFC43C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Why do we need the Bins?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C9D5E-A0BB-8374-F2EA-746C8596AA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/>
              <a:t>If you think you know, put your hand up and we will answer!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FEC18A6-196D-A938-051D-827E97E8D6AE}"/>
              </a:ext>
            </a:extLst>
          </p:cNvPr>
          <p:cNvSpPr txBox="1"/>
          <p:nvPr/>
        </p:nvSpPr>
        <p:spPr>
          <a:xfrm>
            <a:off x="3356086" y="3436531"/>
            <a:ext cx="5489411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5400" dirty="0">
                <a:solidFill>
                  <a:schemeClr val="tx2">
                    <a:lumMod val="75000"/>
                    <a:lumOff val="25000"/>
                  </a:schemeClr>
                </a:solidFill>
              </a:rPr>
              <a:t>Thinking Time!</a:t>
            </a:r>
          </a:p>
        </p:txBody>
      </p:sp>
      <p:sp>
        <p:nvSpPr>
          <p:cNvPr id="14" name="Star: 5 Points 13">
            <a:extLst>
              <a:ext uri="{FF2B5EF4-FFF2-40B4-BE49-F238E27FC236}">
                <a16:creationId xmlns:a16="http://schemas.microsoft.com/office/drawing/2014/main" id="{FCCB2D1C-485F-E618-924C-5949CC19842F}"/>
              </a:ext>
            </a:extLst>
          </p:cNvPr>
          <p:cNvSpPr/>
          <p:nvPr/>
        </p:nvSpPr>
        <p:spPr>
          <a:xfrm rot="360000">
            <a:off x="8958562" y="3837288"/>
            <a:ext cx="2587924" cy="2372263"/>
          </a:xfrm>
          <a:prstGeom prst="star5">
            <a:avLst/>
          </a:prstGeom>
          <a:solidFill>
            <a:srgbClr val="FFFF63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89131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F70613-BBFC-3E71-4CCE-0889CD700E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4800" dirty="0"/>
              <a:t>We need your Help!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AC1C88-AB08-F492-2693-73B627DD7E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5996" y="1549880"/>
            <a:ext cx="5247340" cy="4675820"/>
          </a:xfrm>
        </p:spPr>
        <p:txBody>
          <a:bodyPr vert="horz" lIns="91440" tIns="45720" rIns="91440" bIns="45720" rtlCol="0" anchor="ctr">
            <a:noAutofit/>
          </a:bodyPr>
          <a:lstStyle/>
          <a:p>
            <a:pPr marL="0" indent="0">
              <a:buNone/>
            </a:pPr>
            <a:r>
              <a:rPr lang="en-US" dirty="0"/>
              <a:t>Your new homework is to help us make new posters for our bins! To do this, you need to make 2 posters, 1 for the Plastic Bins and another for the Food Bins, The Triple H will choose who has made the best posters, Who knows, maybe it could be you!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5DD93D9-847D-9333-A555-615638C44754}"/>
              </a:ext>
            </a:extLst>
          </p:cNvPr>
          <p:cNvSpPr txBox="1"/>
          <p:nvPr/>
        </p:nvSpPr>
        <p:spPr>
          <a:xfrm>
            <a:off x="6764694" y="5878286"/>
            <a:ext cx="4933194" cy="107721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  <a:p>
            <a:endParaRPr lang="en-US" dirty="0"/>
          </a:p>
          <a:p>
            <a:r>
              <a:rPr lang="en-US" sz="2800" dirty="0"/>
              <a:t>PS: Deadline next Monday!</a:t>
            </a:r>
          </a:p>
        </p:txBody>
      </p:sp>
      <p:pic>
        <p:nvPicPr>
          <p:cNvPr id="4" name="Picture 3" descr="Vous Doigt D'Index Pointage - Images vectorielles gratuites sur Pixabay">
            <a:extLst>
              <a:ext uri="{FF2B5EF4-FFF2-40B4-BE49-F238E27FC236}">
                <a16:creationId xmlns:a16="http://schemas.microsoft.com/office/drawing/2014/main" id="{5A7D2DAD-C1CC-0B7D-97C5-A846829E45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531" y="2283841"/>
            <a:ext cx="4039392" cy="313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504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D313860-A922-4FA4-B5E2-E8871F105E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2E6EFC-7E82-AC80-A67C-E14D0A80E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6" y="753626"/>
            <a:ext cx="5334930" cy="300414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Thank You for Listening, Bye!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FD0FBFA-B43E-40C1-A6E4-B88234171E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954341" y="1164128"/>
            <a:ext cx="569514" cy="569514"/>
          </a:xfrm>
          <a:prstGeom prst="ellipse">
            <a:avLst/>
          </a:prstGeom>
          <a:noFill/>
          <a:ln w="1016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499ACE06-2742-4366-B8DD-B1D27F4F3E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0"/>
            <a:ext cx="2123415" cy="1422481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5" name="Picture 4" descr="Llangyfelach Primary School">
            <a:extLst>
              <a:ext uri="{FF2B5EF4-FFF2-40B4-BE49-F238E27FC236}">
                <a16:creationId xmlns:a16="http://schemas.microsoft.com/office/drawing/2014/main" id="{EE91F781-903F-A3FF-18C0-4002569C0A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6610266" y="2150583"/>
            <a:ext cx="3240592" cy="3240592"/>
          </a:xfrm>
          <a:custGeom>
            <a:avLst/>
            <a:gdLst/>
            <a:ahLst/>
            <a:cxnLst/>
            <a:rect l="l" t="t" r="r" b="b"/>
            <a:pathLst>
              <a:path w="3741748" h="3741748">
                <a:moveTo>
                  <a:pt x="1870874" y="0"/>
                </a:moveTo>
                <a:cubicBezTo>
                  <a:pt x="2904129" y="0"/>
                  <a:pt x="3741748" y="837619"/>
                  <a:pt x="3741748" y="1870874"/>
                </a:cubicBezTo>
                <a:cubicBezTo>
                  <a:pt x="3741748" y="2904129"/>
                  <a:pt x="2904129" y="3741748"/>
                  <a:pt x="1870874" y="3741748"/>
                </a:cubicBezTo>
                <a:cubicBezTo>
                  <a:pt x="837619" y="3741748"/>
                  <a:pt x="0" y="2904129"/>
                  <a:pt x="0" y="1870874"/>
                </a:cubicBezTo>
                <a:cubicBezTo>
                  <a:pt x="0" y="837619"/>
                  <a:pt x="837619" y="0"/>
                  <a:pt x="1870874" y="0"/>
                </a:cubicBezTo>
                <a:close/>
              </a:path>
            </a:pathLst>
          </a:custGeom>
        </p:spPr>
      </p:pic>
      <p:pic>
        <p:nvPicPr>
          <p:cNvPr id="4" name="Content Placeholder 3" descr="Good Bye Yellow Note · Free image on Pixabay">
            <a:extLst>
              <a:ext uri="{FF2B5EF4-FFF2-40B4-BE49-F238E27FC236}">
                <a16:creationId xmlns:a16="http://schemas.microsoft.com/office/drawing/2014/main" id="{047CF377-1AE9-4422-2A3C-F54335044C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4341" r="1234"/>
          <a:stretch/>
        </p:blipFill>
        <p:spPr>
          <a:xfrm>
            <a:off x="9490670" y="10"/>
            <a:ext cx="2701330" cy="2860786"/>
          </a:xfrm>
          <a:custGeom>
            <a:avLst/>
            <a:gdLst/>
            <a:ahLst/>
            <a:cxnLst/>
            <a:rect l="l" t="t" r="r" b="b"/>
            <a:pathLst>
              <a:path w="2701330" h="2860796">
                <a:moveTo>
                  <a:pt x="1381637" y="0"/>
                </a:moveTo>
                <a:lnTo>
                  <a:pt x="1481685" y="0"/>
                </a:lnTo>
                <a:lnTo>
                  <a:pt x="1578040" y="4866"/>
                </a:lnTo>
                <a:cubicBezTo>
                  <a:pt x="2059323" y="53742"/>
                  <a:pt x="2470132" y="341007"/>
                  <a:pt x="2690528" y="746720"/>
                </a:cubicBezTo>
                <a:lnTo>
                  <a:pt x="2701330" y="769143"/>
                </a:lnTo>
                <a:lnTo>
                  <a:pt x="2701330" y="2089127"/>
                </a:lnTo>
                <a:lnTo>
                  <a:pt x="2690528" y="2111550"/>
                </a:lnTo>
                <a:cubicBezTo>
                  <a:pt x="2448092" y="2557835"/>
                  <a:pt x="1975257" y="2860796"/>
                  <a:pt x="1431661" y="2860796"/>
                </a:cubicBezTo>
                <a:cubicBezTo>
                  <a:pt x="640976" y="2860796"/>
                  <a:pt x="0" y="2219820"/>
                  <a:pt x="0" y="1429135"/>
                </a:cubicBezTo>
                <a:cubicBezTo>
                  <a:pt x="0" y="687868"/>
                  <a:pt x="563358" y="78181"/>
                  <a:pt x="1285282" y="4866"/>
                </a:cubicBezTo>
                <a:close/>
              </a:path>
            </a:pathLst>
          </a:cu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054EDF5-7644-4A95-AB88-057FAB414F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605035" y="3681981"/>
            <a:ext cx="0" cy="1597708"/>
          </a:xfrm>
          <a:prstGeom prst="line">
            <a:avLst/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802AE7A-B0C7-496D-940B-0E6C6ECC2B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2DD1B47-C36B-4A09-A1B5-80A512623C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529646" y="3416839"/>
            <a:ext cx="662355" cy="1616463"/>
          </a:xfrm>
          <a:custGeom>
            <a:avLst/>
            <a:gdLst>
              <a:gd name="connsiteX0" fmla="*/ 662355 w 662355"/>
              <a:gd name="connsiteY0" fmla="*/ 0 h 1616463"/>
              <a:gd name="connsiteX1" fmla="*/ 662355 w 662355"/>
              <a:gd name="connsiteY1" fmla="*/ 1616463 h 1616463"/>
              <a:gd name="connsiteX2" fmla="*/ 658212 w 662355"/>
              <a:gd name="connsiteY2" fmla="*/ 1615830 h 1616463"/>
              <a:gd name="connsiteX3" fmla="*/ 0 w 662355"/>
              <a:gd name="connsiteY3" fmla="*/ 808231 h 1616463"/>
              <a:gd name="connsiteX4" fmla="*/ 658212 w 662355"/>
              <a:gd name="connsiteY4" fmla="*/ 632 h 16164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355" h="1616463">
                <a:moveTo>
                  <a:pt x="662355" y="0"/>
                </a:moveTo>
                <a:lnTo>
                  <a:pt x="662355" y="1616463"/>
                </a:lnTo>
                <a:lnTo>
                  <a:pt x="658212" y="1615830"/>
                </a:lnTo>
                <a:cubicBezTo>
                  <a:pt x="282572" y="1538963"/>
                  <a:pt x="0" y="1206596"/>
                  <a:pt x="0" y="808231"/>
                </a:cubicBezTo>
                <a:cubicBezTo>
                  <a:pt x="0" y="409866"/>
                  <a:pt x="282572" y="77499"/>
                  <a:pt x="658212" y="632"/>
                </a:cubicBezTo>
                <a:close/>
              </a:path>
            </a:pathLst>
          </a:custGeom>
          <a:solidFill>
            <a:schemeClr val="accent2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7ECD5C35-80E8-449F-8C7F-64975DE63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42879" y="6306952"/>
            <a:ext cx="1454378" cy="551049"/>
          </a:xfrm>
          <a:custGeom>
            <a:avLst/>
            <a:gdLst>
              <a:gd name="connsiteX0" fmla="*/ 780476 w 1560952"/>
              <a:gd name="connsiteY0" fmla="*/ 0 h 591429"/>
              <a:gd name="connsiteX1" fmla="*/ 1525548 w 1560952"/>
              <a:gd name="connsiteY1" fmla="*/ 480469 h 591429"/>
              <a:gd name="connsiteX2" fmla="*/ 1560952 w 1560952"/>
              <a:gd name="connsiteY2" fmla="*/ 591429 h 591429"/>
              <a:gd name="connsiteX3" fmla="*/ 0 w 1560952"/>
              <a:gd name="connsiteY3" fmla="*/ 591429 h 591429"/>
              <a:gd name="connsiteX4" fmla="*/ 35404 w 1560952"/>
              <a:gd name="connsiteY4" fmla="*/ 480469 h 591429"/>
              <a:gd name="connsiteX5" fmla="*/ 780476 w 1560952"/>
              <a:gd name="connsiteY5" fmla="*/ 0 h 5914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0952" h="591429">
                <a:moveTo>
                  <a:pt x="780476" y="0"/>
                </a:moveTo>
                <a:cubicBezTo>
                  <a:pt x="1115417" y="0"/>
                  <a:pt x="1402793" y="198118"/>
                  <a:pt x="1525548" y="480469"/>
                </a:cubicBezTo>
                <a:lnTo>
                  <a:pt x="1560952" y="591429"/>
                </a:lnTo>
                <a:lnTo>
                  <a:pt x="0" y="591429"/>
                </a:lnTo>
                <a:lnTo>
                  <a:pt x="35404" y="480469"/>
                </a:lnTo>
                <a:cubicBezTo>
                  <a:pt x="158159" y="198118"/>
                  <a:pt x="445536" y="0"/>
                  <a:pt x="7804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B998F233-1684-4EF1-9F9C-0F8EA27B0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261598">
            <a:off x="6908614" y="5665643"/>
            <a:ext cx="1780023" cy="1237913"/>
          </a:xfrm>
          <a:custGeom>
            <a:avLst/>
            <a:gdLst>
              <a:gd name="connsiteX0" fmla="*/ 1585229 w 1780023"/>
              <a:gd name="connsiteY0" fmla="*/ 764759 h 1237913"/>
              <a:gd name="connsiteX1" fmla="*/ 1623024 w 1780023"/>
              <a:gd name="connsiteY1" fmla="*/ 792810 h 1237913"/>
              <a:gd name="connsiteX2" fmla="*/ 1777614 w 1780023"/>
              <a:gd name="connsiteY2" fmla="*/ 1157141 h 1237913"/>
              <a:gd name="connsiteX3" fmla="*/ 1733799 w 1780023"/>
              <a:gd name="connsiteY3" fmla="*/ 1235532 h 1237913"/>
              <a:gd name="connsiteX4" fmla="*/ 1716464 w 1780023"/>
              <a:gd name="connsiteY4" fmla="*/ 1237722 h 1237913"/>
              <a:gd name="connsiteX5" fmla="*/ 1716464 w 1780023"/>
              <a:gd name="connsiteY5" fmla="*/ 1237913 h 1237913"/>
              <a:gd name="connsiteX6" fmla="*/ 1655409 w 1780023"/>
              <a:gd name="connsiteY6" fmla="*/ 1191717 h 1237913"/>
              <a:gd name="connsiteX7" fmla="*/ 1513200 w 1780023"/>
              <a:gd name="connsiteY7" fmla="*/ 856627 h 1237913"/>
              <a:gd name="connsiteX8" fmla="*/ 1538499 w 1780023"/>
              <a:gd name="connsiteY8" fmla="*/ 770415 h 1237913"/>
              <a:gd name="connsiteX9" fmla="*/ 1585229 w 1780023"/>
              <a:gd name="connsiteY9" fmla="*/ 764759 h 1237913"/>
              <a:gd name="connsiteX10" fmla="*/ 933455 w 1780023"/>
              <a:gd name="connsiteY10" fmla="*/ 161308 h 1237913"/>
              <a:gd name="connsiteX11" fmla="*/ 957797 w 1780023"/>
              <a:gd name="connsiteY11" fmla="*/ 167970 h 1237913"/>
              <a:gd name="connsiteX12" fmla="*/ 1286982 w 1780023"/>
              <a:gd name="connsiteY12" fmla="*/ 387616 h 1237913"/>
              <a:gd name="connsiteX13" fmla="*/ 1293725 w 1780023"/>
              <a:gd name="connsiteY13" fmla="*/ 477075 h 1237913"/>
              <a:gd name="connsiteX14" fmla="*/ 1245453 w 1780023"/>
              <a:gd name="connsiteY14" fmla="*/ 499154 h 1237913"/>
              <a:gd name="connsiteX15" fmla="*/ 1245167 w 1780023"/>
              <a:gd name="connsiteY15" fmla="*/ 499154 h 1237913"/>
              <a:gd name="connsiteX16" fmla="*/ 1203638 w 1780023"/>
              <a:gd name="connsiteY16" fmla="*/ 484104 h 1237913"/>
              <a:gd name="connsiteX17" fmla="*/ 900647 w 1780023"/>
              <a:gd name="connsiteY17" fmla="*/ 281508 h 1237913"/>
              <a:gd name="connsiteX18" fmla="*/ 872454 w 1780023"/>
              <a:gd name="connsiteY18" fmla="*/ 196164 h 1237913"/>
              <a:gd name="connsiteX19" fmla="*/ 933455 w 1780023"/>
              <a:gd name="connsiteY19" fmla="*/ 161308 h 1237913"/>
              <a:gd name="connsiteX20" fmla="*/ 454020 w 1780023"/>
              <a:gd name="connsiteY20" fmla="*/ 13474 h 1237913"/>
              <a:gd name="connsiteX21" fmla="*/ 477919 w 1780023"/>
              <a:gd name="connsiteY21" fmla="*/ 21437 h 1237913"/>
              <a:gd name="connsiteX22" fmla="*/ 509236 w 1780023"/>
              <a:gd name="connsiteY22" fmla="*/ 84182 h 1237913"/>
              <a:gd name="connsiteX23" fmla="*/ 445829 w 1780023"/>
              <a:gd name="connsiteY23" fmla="*/ 139871 h 1237913"/>
              <a:gd name="connsiteX24" fmla="*/ 437447 w 1780023"/>
              <a:gd name="connsiteY24" fmla="*/ 139395 h 1237913"/>
              <a:gd name="connsiteX25" fmla="*/ 73211 w 1780023"/>
              <a:gd name="connsiteY25" fmla="*/ 137204 h 1237913"/>
              <a:gd name="connsiteX26" fmla="*/ 749 w 1780023"/>
              <a:gd name="connsiteY26" fmla="*/ 84082 h 1237913"/>
              <a:gd name="connsiteX27" fmla="*/ 53871 w 1780023"/>
              <a:gd name="connsiteY27" fmla="*/ 11621 h 1237913"/>
              <a:gd name="connsiteX28" fmla="*/ 58352 w 1780023"/>
              <a:gd name="connsiteY28" fmla="*/ 11093 h 1237913"/>
              <a:gd name="connsiteX29" fmla="*/ 454020 w 1780023"/>
              <a:gd name="connsiteY29" fmla="*/ 13474 h 12379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780023" h="1237913">
                <a:moveTo>
                  <a:pt x="1585229" y="764759"/>
                </a:moveTo>
                <a:cubicBezTo>
                  <a:pt x="1600438" y="768789"/>
                  <a:pt x="1614156" y="778436"/>
                  <a:pt x="1623024" y="792810"/>
                </a:cubicBezTo>
                <a:cubicBezTo>
                  <a:pt x="1689575" y="907319"/>
                  <a:pt x="1741505" y="1029715"/>
                  <a:pt x="1777614" y="1157141"/>
                </a:cubicBezTo>
                <a:cubicBezTo>
                  <a:pt x="1787149" y="1190888"/>
                  <a:pt x="1767537" y="1225969"/>
                  <a:pt x="1733799" y="1235532"/>
                </a:cubicBezTo>
                <a:cubicBezTo>
                  <a:pt x="1728151" y="1237046"/>
                  <a:pt x="1722312" y="1237780"/>
                  <a:pt x="1716464" y="1237722"/>
                </a:cubicBezTo>
                <a:lnTo>
                  <a:pt x="1716464" y="1237913"/>
                </a:lnTo>
                <a:cubicBezTo>
                  <a:pt x="1688070" y="1237913"/>
                  <a:pt x="1663124" y="1219044"/>
                  <a:pt x="1655409" y="1191717"/>
                </a:cubicBezTo>
                <a:cubicBezTo>
                  <a:pt x="1622214" y="1074512"/>
                  <a:pt x="1574437" y="961936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53325" y="762319"/>
                  <a:pt x="1570022" y="760730"/>
                  <a:pt x="1585229" y="764759"/>
                </a:cubicBezTo>
                <a:close/>
                <a:moveTo>
                  <a:pt x="933455" y="161308"/>
                </a:moveTo>
                <a:cubicBezTo>
                  <a:pt x="941692" y="161854"/>
                  <a:pt x="949959" y="164024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49"/>
                  <a:pt x="908742" y="159670"/>
                  <a:pt x="933455" y="161308"/>
                </a:cubicBezTo>
                <a:close/>
                <a:moveTo>
                  <a:pt x="454020" y="13474"/>
                </a:moveTo>
                <a:cubicBezTo>
                  <a:pt x="462713" y="14543"/>
                  <a:pt x="470778" y="17324"/>
                  <a:pt x="477919" y="21437"/>
                </a:cubicBezTo>
                <a:cubicBezTo>
                  <a:pt x="499341" y="33775"/>
                  <a:pt x="512445" y="58102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89834" y="-4456"/>
                  <a:pt x="322735" y="-3656"/>
                  <a:pt x="454020" y="13474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1A4A4089-D056-4220-9E48-9C1A6B5067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833358" y="5835650"/>
            <a:ext cx="2358642" cy="1022351"/>
          </a:xfrm>
          <a:custGeom>
            <a:avLst/>
            <a:gdLst>
              <a:gd name="connsiteX0" fmla="*/ 61913 w 2358642"/>
              <a:gd name="connsiteY0" fmla="*/ 0 h 1022351"/>
              <a:gd name="connsiteX1" fmla="*/ 2358642 w 2358642"/>
              <a:gd name="connsiteY1" fmla="*/ 0 h 1022351"/>
              <a:gd name="connsiteX2" fmla="*/ 2358642 w 2358642"/>
              <a:gd name="connsiteY2" fmla="*/ 123825 h 1022351"/>
              <a:gd name="connsiteX3" fmla="*/ 123825 w 2358642"/>
              <a:gd name="connsiteY3" fmla="*/ 123825 h 1022351"/>
              <a:gd name="connsiteX4" fmla="*/ 123825 w 2358642"/>
              <a:gd name="connsiteY4" fmla="*/ 1022351 h 1022351"/>
              <a:gd name="connsiteX5" fmla="*/ 0 w 2358642"/>
              <a:gd name="connsiteY5" fmla="*/ 1022351 h 1022351"/>
              <a:gd name="connsiteX6" fmla="*/ 0 w 2358642"/>
              <a:gd name="connsiteY6" fmla="*/ 61913 h 1022351"/>
              <a:gd name="connsiteX7" fmla="*/ 61913 w 2358642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58642" h="1022351">
                <a:moveTo>
                  <a:pt x="61913" y="0"/>
                </a:moveTo>
                <a:lnTo>
                  <a:pt x="2358642" y="0"/>
                </a:lnTo>
                <a:lnTo>
                  <a:pt x="2358642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43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295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Aptos</vt:lpstr>
      <vt:lpstr>Aptos Display</vt:lpstr>
      <vt:lpstr>Arial</vt:lpstr>
      <vt:lpstr>Office Theme</vt:lpstr>
      <vt:lpstr>LPS News! New Waste Bins on the Yard!</vt:lpstr>
      <vt:lpstr>What's Going On...</vt:lpstr>
      <vt:lpstr>What Goes In Our Bins?</vt:lpstr>
      <vt:lpstr>Where do you find our new Bins?</vt:lpstr>
      <vt:lpstr>Why do we need the Bins?</vt:lpstr>
      <vt:lpstr>We need your Help!</vt:lpstr>
      <vt:lpstr>Thank You for Listening, Bye!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 Gaffney (Llangyfelach Primary School)</cp:lastModifiedBy>
  <cp:revision>350</cp:revision>
  <dcterms:created xsi:type="dcterms:W3CDTF">2024-06-07T12:17:02Z</dcterms:created>
  <dcterms:modified xsi:type="dcterms:W3CDTF">2024-06-10T09:11:59Z</dcterms:modified>
</cp:coreProperties>
</file>