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355D0C3-26FE-47AF-A646-BE0427A3E46C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CA912E1-EFB2-4381-A335-F313F2608F0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en-GB" dirty="0" smtClean="0"/>
              <a:t>We are the Creative Crew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844824"/>
            <a:ext cx="5724128" cy="42754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16416" y="29144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4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Job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/>
              <a:t>We are in charge of making our school more creative.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/>
              <a:t>We try and make our school do more, Art, Music and Drama.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/>
              <a:t>We will be coming around the classes to check what you have done.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29144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Y3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364" y="4869160"/>
            <a:ext cx="1985367" cy="12175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188" y="4527824"/>
            <a:ext cx="1421876" cy="16760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013176"/>
            <a:ext cx="1677008" cy="11906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616" y="124991"/>
            <a:ext cx="1066800" cy="107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97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20940" cy="548640"/>
          </a:xfrm>
        </p:spPr>
        <p:txBody>
          <a:bodyPr/>
          <a:lstStyle/>
          <a:p>
            <a:r>
              <a:rPr lang="en-GB" dirty="0" smtClean="0"/>
              <a:t>Competition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We are asking all children in each class to create a poster for your topic.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Year 2 – Topic is ‘Enchanted Woodland’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Year 3 &amp; 4 – ‘Mighty Metals’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Year 5 &amp; 6 ‘Alchemy  Island’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You are  advertising  your topic.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29144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Y4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976173"/>
            <a:ext cx="1848062" cy="16531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024336"/>
            <a:ext cx="1556792" cy="1556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82652"/>
            <a:ext cx="2370092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03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Things to include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GB" dirty="0" smtClean="0"/>
              <a:t>Pictures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Information about your topic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Colours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Good detail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Fill the whole page </a:t>
            </a:r>
          </a:p>
          <a:p>
            <a:pPr>
              <a:buFont typeface="Arial" charset="0"/>
              <a:buChar char="•"/>
            </a:pPr>
            <a:r>
              <a:rPr lang="en-GB" dirty="0" smtClean="0"/>
              <a:t>Bold title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29144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Y5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331833"/>
            <a:ext cx="1849388" cy="15617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558161"/>
            <a:ext cx="3486150" cy="1314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4"/>
          <a:stretch/>
        </p:blipFill>
        <p:spPr>
          <a:xfrm>
            <a:off x="755576" y="3331833"/>
            <a:ext cx="1674800" cy="165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36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20940" cy="548640"/>
          </a:xfrm>
        </p:spPr>
        <p:txBody>
          <a:bodyPr/>
          <a:lstStyle/>
          <a:p>
            <a:r>
              <a:rPr lang="en-GB" dirty="0" smtClean="0"/>
              <a:t>Dates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You have until the </a:t>
            </a:r>
            <a:r>
              <a:rPr lang="en-GB" dirty="0" smtClean="0"/>
              <a:t>Friday 30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November to complete the poster and hand it to Miss Jones or one of us.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We are judging the winners on the </a:t>
            </a:r>
            <a:r>
              <a:rPr lang="en-GB" dirty="0" smtClean="0"/>
              <a:t>Monday 3</a:t>
            </a:r>
            <a:r>
              <a:rPr lang="en-GB" baseline="30000" dirty="0" smtClean="0"/>
              <a:t>rd</a:t>
            </a:r>
            <a:r>
              <a:rPr lang="en-GB" dirty="0" smtClean="0"/>
              <a:t> </a:t>
            </a:r>
            <a:r>
              <a:rPr lang="en-GB" dirty="0" smtClean="0"/>
              <a:t>of December during our meeting 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And we will announce the winners in our next assembly.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The winner from each class will get 10 dojo points and a prize from Miss Jones.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The winning poster will be displayed around the school. </a:t>
            </a:r>
            <a:endParaRPr lang="en-GB" dirty="0"/>
          </a:p>
          <a:p>
            <a:pPr marL="0" indent="0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29144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Y6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20615"/>
            <a:ext cx="3907824" cy="32129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07" y="4653136"/>
            <a:ext cx="1774955" cy="17749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612839"/>
            <a:ext cx="1514264" cy="1514264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1691680" y="4437112"/>
            <a:ext cx="648072" cy="4860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02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smtClean="0"/>
              <a:t>We hope you enjoyed our first assembly. 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489310"/>
            <a:ext cx="4293096" cy="429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75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139</TotalTime>
  <Words>202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Angles</vt:lpstr>
      <vt:lpstr>We are the Creative Crew</vt:lpstr>
      <vt:lpstr>Our Job </vt:lpstr>
      <vt:lpstr>Competition </vt:lpstr>
      <vt:lpstr>Things to include </vt:lpstr>
      <vt:lpstr>Dates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the Creative Crew</dc:title>
  <dc:creator>Stephanie Jones</dc:creator>
  <cp:lastModifiedBy>Stephanie Jones</cp:lastModifiedBy>
  <cp:revision>6</cp:revision>
  <dcterms:created xsi:type="dcterms:W3CDTF">2018-11-12T08:35:45Z</dcterms:created>
  <dcterms:modified xsi:type="dcterms:W3CDTF">2018-11-19T10:39:12Z</dcterms:modified>
</cp:coreProperties>
</file>