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61" r:id="rId4"/>
    <p:sldId id="262" r:id="rId5"/>
    <p:sldId id="260" r:id="rId6"/>
    <p:sldId id="258" r:id="rId7"/>
    <p:sldId id="263" r:id="rId8"/>
    <p:sldId id="25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11E41F-94FA-4239-9DE1-494C4C99805C}" v="101" dt="2020-11-11T14:34:38.619"/>
    <p1510:client id="{2C3AB00B-55B9-2CB7-4D2E-0710B3680048}" v="306" dt="2020-11-12T14:27:32.034"/>
    <p1510:client id="{490B07A1-68E3-7F43-D311-DD9A93B1CDEE}" v="1183" dt="2020-11-12T11:39:34.881"/>
    <p1510:client id="{9922DE3A-5F27-4F1F-AE33-DE23BFB39AC5}" v="282" dt="2020-11-13T11:31:43.522"/>
    <p1510:client id="{C3F1C9AA-DCBF-6912-EC50-4B0FFF057CFA}" v="112" dt="2020-11-12T11:46:47.209"/>
    <p1510:client id="{C9871DF0-17E0-938D-1E17-C021AB7461BB}" v="97" dt="2020-11-12T10:34: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5" autoAdjust="0"/>
    <p:restoredTop sz="94660"/>
  </p:normalViewPr>
  <p:slideViewPr>
    <p:cSldViewPr snapToGrid="0">
      <p:cViewPr>
        <p:scale>
          <a:sx n="116" d="100"/>
          <a:sy n="116" d="100"/>
        </p:scale>
        <p:origin x="168" y="1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dirty="0"/>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11/13/20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260652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p:cNvSpPr>
            <a:spLocks noGrp="1"/>
          </p:cNvSpPr>
          <p:nvPr>
            <p:ph type="dt" sz="half" idx="10"/>
          </p:nvPr>
        </p:nvSpPr>
        <p:spPr/>
        <p:txBody>
          <a:bodyPr/>
          <a:lstStyle/>
          <a:p>
            <a:fld id="{4509A250-FF31-4206-8172-F9D3106AACB1}" type="datetimeFigureOut">
              <a:rPr lang="en-US" dirty="0"/>
              <a:t>11/13/20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290760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11/13/20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2269095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9796027F-7875-4030-9381-8BD8C4F21935}" type="datetimeFigureOut">
              <a:rPr lang="en-US" dirty="0"/>
              <a:t>11/13/20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461675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796027F-7875-4030-9381-8BD8C4F21935}" type="datetimeFigureOut">
              <a:rPr lang="en-US" dirty="0"/>
              <a:t>11/13/20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5677958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11/13/20</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4033556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11/13/20</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8939144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dirty="0"/>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11/13/20</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159503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dirty="0"/>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11/13/20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285954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11/13/20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602798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dirty="0"/>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17420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dirty="0"/>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dirty="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7013356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11/13/20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1471749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11/13/20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57235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11/13/20</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1102399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11/13/20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8849128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dirty="0"/>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11/13/20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2946976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dirty="0"/>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11/13/20</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extLst>
      <p:ext uri="{BB962C8B-B14F-4D97-AF65-F5344CB8AC3E}">
        <p14:creationId xmlns:p14="http://schemas.microsoft.com/office/powerpoint/2010/main" val="226752101"/>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commons.wikimedia.org/wiki/File:Abstract_blue_background7.jpg" TargetMode="External"/><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Children_in_Need"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www.bbcchildreninneed.co.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 name="Picture 4" descr="Background pattern&#10;&#10;Description automatically generated">
            <a:extLst>
              <a:ext uri="{FF2B5EF4-FFF2-40B4-BE49-F238E27FC236}">
                <a16:creationId xmlns:a16="http://schemas.microsoft.com/office/drawing/2014/main" id="{B6C20E29-26BC-4CB9-A7DD-D3EB2742C3A3}"/>
              </a:ext>
            </a:extLst>
          </p:cNvPr>
          <p:cNvPicPr>
            <a:picLocks noChangeAspect="1"/>
          </p:cNvPicPr>
          <p:nvPr/>
        </p:nvPicPr>
        <p:blipFill rotWithShape="1">
          <a:blip r:embed="rId2">
            <a:alphaModFix amt="50000"/>
            <a:extLst>
              <a:ext uri="{837473B0-CC2E-450A-ABE3-18F120FF3D39}">
                <a1611:picAttrSrcUrl xmlns:a1611="http://schemas.microsoft.com/office/drawing/2016/11/main" r:id="rId3"/>
              </a:ext>
            </a:extLst>
          </a:blip>
          <a:srcRect t="12371" b="11098"/>
          <a:stretch/>
        </p:blipFill>
        <p:spPr>
          <a:xfrm>
            <a:off x="20" y="1"/>
            <a:ext cx="12191980" cy="6857999"/>
          </a:xfrm>
          <a:prstGeom prst="rect">
            <a:avLst/>
          </a:prstGeom>
        </p:spPr>
      </p:pic>
      <p:sp>
        <p:nvSpPr>
          <p:cNvPr id="2" name="Title 1"/>
          <p:cNvSpPr>
            <a:spLocks noGrp="1"/>
          </p:cNvSpPr>
          <p:nvPr>
            <p:ph type="ctrTitle"/>
          </p:nvPr>
        </p:nvSpPr>
        <p:spPr>
          <a:xfrm>
            <a:off x="1524000" y="1122362"/>
            <a:ext cx="9144000" cy="2900518"/>
          </a:xfrm>
        </p:spPr>
        <p:txBody>
          <a:bodyPr>
            <a:normAutofit/>
          </a:bodyPr>
          <a:lstStyle/>
          <a:p>
            <a:r>
              <a:rPr lang="en-US" dirty="0">
                <a:solidFill>
                  <a:srgbClr val="FFFFFF"/>
                </a:solidFill>
                <a:cs typeface="Calibri Light"/>
              </a:rPr>
              <a:t>5 TO THRIVE</a:t>
            </a:r>
            <a:endParaRPr lang="en-US" dirty="0">
              <a:solidFill>
                <a:srgbClr val="FFFFFF"/>
              </a:solidFill>
            </a:endParaRP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A8D85-3056-452A-884F-D99E6F42DBD4}"/>
              </a:ext>
            </a:extLst>
          </p:cNvPr>
          <p:cNvSpPr>
            <a:spLocks noGrp="1"/>
          </p:cNvSpPr>
          <p:nvPr>
            <p:ph type="title"/>
          </p:nvPr>
        </p:nvSpPr>
        <p:spPr/>
        <p:txBody>
          <a:bodyPr/>
          <a:lstStyle/>
          <a:p>
            <a:r>
              <a:rPr lang="en-US" dirty="0">
                <a:cs typeface="Calibri Light"/>
              </a:rPr>
              <a:t>WHAT IS 5 TO THRIVE</a:t>
            </a:r>
            <a:endParaRPr lang="en-US" sz="4400" dirty="0">
              <a:cs typeface="Calibri Light"/>
            </a:endParaRPr>
          </a:p>
        </p:txBody>
      </p:sp>
      <p:sp>
        <p:nvSpPr>
          <p:cNvPr id="3" name="Content Placeholder 2">
            <a:extLst>
              <a:ext uri="{FF2B5EF4-FFF2-40B4-BE49-F238E27FC236}">
                <a16:creationId xmlns:a16="http://schemas.microsoft.com/office/drawing/2014/main" id="{58764591-8EEA-4AA2-A914-C942188B96B0}"/>
              </a:ext>
            </a:extLst>
          </p:cNvPr>
          <p:cNvSpPr>
            <a:spLocks noGrp="1"/>
          </p:cNvSpPr>
          <p:nvPr>
            <p:ph idx="1"/>
          </p:nvPr>
        </p:nvSpPr>
        <p:spPr/>
        <p:txBody>
          <a:bodyPr vert="horz" lIns="91440" tIns="45720" rIns="91440" bIns="45720" rtlCol="0" anchor="t">
            <a:normAutofit lnSpcReduction="10000"/>
          </a:bodyPr>
          <a:lstStyle/>
          <a:p>
            <a:pPr marL="0" indent="0">
              <a:buNone/>
            </a:pPr>
            <a:r>
              <a:rPr lang="en-US" sz="3200" dirty="0">
                <a:cs typeface="Calibri" panose="020F0502020204030204"/>
              </a:rPr>
              <a:t>5 to thrive is an exercise video by Joe Wicks for Children in Need week. We have Children in Need to raise money for children that are in need. The first exercise video was called Connect. Then we watched the second video what was Taking Notice and the third video we watched was Being Active and the last video we watched was Being Curious.</a:t>
            </a:r>
          </a:p>
        </p:txBody>
      </p:sp>
      <p:pic>
        <p:nvPicPr>
          <p:cNvPr id="4" name="Picture 4" descr="A close up of a sign&#10;&#10;Description automatically generated">
            <a:extLst>
              <a:ext uri="{FF2B5EF4-FFF2-40B4-BE49-F238E27FC236}">
                <a16:creationId xmlns:a16="http://schemas.microsoft.com/office/drawing/2014/main" id="{6BA307C6-DCFD-4CDE-A6BE-705EFA307AE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486885" y="153838"/>
            <a:ext cx="3128872" cy="1575757"/>
          </a:xfrm>
          <a:prstGeom prst="rect">
            <a:avLst/>
          </a:prstGeom>
        </p:spPr>
      </p:pic>
    </p:spTree>
    <p:extLst>
      <p:ext uri="{BB962C8B-B14F-4D97-AF65-F5344CB8AC3E}">
        <p14:creationId xmlns:p14="http://schemas.microsoft.com/office/powerpoint/2010/main" val="41184969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D24B06-2CF5-4CD5-9870-DF44CADFF26F}"/>
              </a:ext>
            </a:extLst>
          </p:cNvPr>
          <p:cNvSpPr>
            <a:spLocks noGrp="1"/>
          </p:cNvSpPr>
          <p:nvPr>
            <p:ph type="title"/>
          </p:nvPr>
        </p:nvSpPr>
        <p:spPr/>
        <p:txBody>
          <a:bodyPr/>
          <a:lstStyle/>
          <a:p>
            <a:r>
              <a:rPr lang="en-US" dirty="0"/>
              <a:t>CONNECT</a:t>
            </a:r>
          </a:p>
        </p:txBody>
      </p:sp>
      <p:sp>
        <p:nvSpPr>
          <p:cNvPr id="3" name="Content Placeholder 2">
            <a:extLst>
              <a:ext uri="{FF2B5EF4-FFF2-40B4-BE49-F238E27FC236}">
                <a16:creationId xmlns:a16="http://schemas.microsoft.com/office/drawing/2014/main" id="{24B3F4AE-ADF2-4287-A842-50B5E0C70F59}"/>
              </a:ext>
            </a:extLst>
          </p:cNvPr>
          <p:cNvSpPr>
            <a:spLocks noGrp="1"/>
          </p:cNvSpPr>
          <p:nvPr>
            <p:ph idx="1"/>
          </p:nvPr>
        </p:nvSpPr>
        <p:spPr/>
        <p:txBody>
          <a:bodyPr vert="horz" lIns="91440" tIns="45720" rIns="91440" bIns="45720" rtlCol="0" anchor="t">
            <a:normAutofit/>
          </a:bodyPr>
          <a:lstStyle/>
          <a:p>
            <a:pPr marL="0" indent="0">
              <a:buNone/>
            </a:pPr>
            <a:r>
              <a:rPr lang="en-US" sz="3200" dirty="0"/>
              <a:t>In the connect video they were having a chat about their feelings to help them feel better. In order to feel better you need to share each other's feelings and opinions.</a:t>
            </a:r>
          </a:p>
        </p:txBody>
      </p:sp>
    </p:spTree>
    <p:extLst>
      <p:ext uri="{BB962C8B-B14F-4D97-AF65-F5344CB8AC3E}">
        <p14:creationId xmlns:p14="http://schemas.microsoft.com/office/powerpoint/2010/main" val="1996596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8" presetClass="entr" presetSubtype="12"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trips(downLeft)">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54162-2385-4418-A0B6-DD0BF3A635FF}"/>
              </a:ext>
            </a:extLst>
          </p:cNvPr>
          <p:cNvSpPr>
            <a:spLocks noGrp="1"/>
          </p:cNvSpPr>
          <p:nvPr>
            <p:ph type="title"/>
          </p:nvPr>
        </p:nvSpPr>
        <p:spPr/>
        <p:txBody>
          <a:bodyPr/>
          <a:lstStyle/>
          <a:p>
            <a:r>
              <a:rPr lang="en-US" dirty="0"/>
              <a:t>TAKING NOTICE</a:t>
            </a:r>
          </a:p>
        </p:txBody>
      </p:sp>
      <p:sp>
        <p:nvSpPr>
          <p:cNvPr id="3" name="Content Placeholder 2">
            <a:extLst>
              <a:ext uri="{FF2B5EF4-FFF2-40B4-BE49-F238E27FC236}">
                <a16:creationId xmlns:a16="http://schemas.microsoft.com/office/drawing/2014/main" id="{88AC2B40-8EDB-4971-9DDF-65ED6A25066E}"/>
              </a:ext>
            </a:extLst>
          </p:cNvPr>
          <p:cNvSpPr>
            <a:spLocks noGrp="1"/>
          </p:cNvSpPr>
          <p:nvPr>
            <p:ph idx="1"/>
          </p:nvPr>
        </p:nvSpPr>
        <p:spPr/>
        <p:txBody>
          <a:bodyPr vert="horz" lIns="91440" tIns="45720" rIns="91440" bIns="45720" rtlCol="0" anchor="t">
            <a:normAutofit/>
          </a:bodyPr>
          <a:lstStyle/>
          <a:p>
            <a:pPr marL="0" indent="0">
              <a:buNone/>
            </a:pPr>
            <a:r>
              <a:rPr lang="en-US" sz="3200" dirty="0"/>
              <a:t>In the video Taking Notice, it said when someone is talking to you, take notice even if it is boring and not interesting. If someone is talking to you and you don't take notice it might make them unhappy. If you do take notice it might make them happy.</a:t>
            </a:r>
          </a:p>
        </p:txBody>
      </p:sp>
    </p:spTree>
    <p:extLst>
      <p:ext uri="{BB962C8B-B14F-4D97-AF65-F5344CB8AC3E}">
        <p14:creationId xmlns:p14="http://schemas.microsoft.com/office/powerpoint/2010/main" val="148178831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ppt_x"/>
                                          </p:val>
                                        </p:tav>
                                        <p:tav tm="100000">
                                          <p:val>
                                            <p:strVal val="#ppt_x"/>
                                          </p:val>
                                        </p:tav>
                                      </p:tavLst>
                                    </p:anim>
                                    <p:anim calcmode="lin" valueType="num">
                                      <p:cBhvr additive="base">
                                        <p:cTn id="1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2AD17-C099-477F-B0E1-F94C44C16648}"/>
              </a:ext>
            </a:extLst>
          </p:cNvPr>
          <p:cNvSpPr>
            <a:spLocks noGrp="1"/>
          </p:cNvSpPr>
          <p:nvPr>
            <p:ph type="title"/>
          </p:nvPr>
        </p:nvSpPr>
        <p:spPr/>
        <p:txBody>
          <a:bodyPr/>
          <a:lstStyle/>
          <a:p>
            <a:r>
              <a:rPr lang="en-US" dirty="0"/>
              <a:t>BEING ACTIVE</a:t>
            </a:r>
          </a:p>
        </p:txBody>
      </p:sp>
      <p:sp>
        <p:nvSpPr>
          <p:cNvPr id="3" name="Content Placeholder 2">
            <a:extLst>
              <a:ext uri="{FF2B5EF4-FFF2-40B4-BE49-F238E27FC236}">
                <a16:creationId xmlns:a16="http://schemas.microsoft.com/office/drawing/2014/main" id="{03421335-417C-4F5F-A753-08507F71E2C1}"/>
              </a:ext>
            </a:extLst>
          </p:cNvPr>
          <p:cNvSpPr>
            <a:spLocks noGrp="1"/>
          </p:cNvSpPr>
          <p:nvPr>
            <p:ph idx="1"/>
          </p:nvPr>
        </p:nvSpPr>
        <p:spPr/>
        <p:txBody>
          <a:bodyPr vert="horz" lIns="91440" tIns="45720" rIns="91440" bIns="45720" rtlCol="0" anchor="t">
            <a:normAutofit/>
          </a:bodyPr>
          <a:lstStyle/>
          <a:p>
            <a:pPr marL="0" indent="0">
              <a:buNone/>
            </a:pPr>
            <a:r>
              <a:rPr lang="en-US" sz="3200" dirty="0"/>
              <a:t>In the video Being Active it shows that you can be active in the smallest of space. You can be active in your bedroom, living room and there are many more places you can be active. To be active you can walk, jump, run and even just do something on the spot.</a:t>
            </a:r>
            <a:endParaRPr lang="en-US" dirty="0"/>
          </a:p>
        </p:txBody>
      </p:sp>
    </p:spTree>
    <p:extLst>
      <p:ext uri="{BB962C8B-B14F-4D97-AF65-F5344CB8AC3E}">
        <p14:creationId xmlns:p14="http://schemas.microsoft.com/office/powerpoint/2010/main" val="401874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136AA3-0F02-4C32-820F-69646122A6FC}"/>
              </a:ext>
            </a:extLst>
          </p:cNvPr>
          <p:cNvSpPr>
            <a:spLocks noGrp="1"/>
          </p:cNvSpPr>
          <p:nvPr>
            <p:ph type="title"/>
          </p:nvPr>
        </p:nvSpPr>
        <p:spPr/>
        <p:txBody>
          <a:bodyPr/>
          <a:lstStyle/>
          <a:p>
            <a:r>
              <a:rPr lang="en-US" dirty="0"/>
              <a:t>BE CURIOUS</a:t>
            </a:r>
          </a:p>
        </p:txBody>
      </p:sp>
      <p:sp>
        <p:nvSpPr>
          <p:cNvPr id="3" name="Content Placeholder 2">
            <a:extLst>
              <a:ext uri="{FF2B5EF4-FFF2-40B4-BE49-F238E27FC236}">
                <a16:creationId xmlns:a16="http://schemas.microsoft.com/office/drawing/2014/main" id="{E20D1D97-86A3-49BB-9330-FBD50E0DDC12}"/>
              </a:ext>
            </a:extLst>
          </p:cNvPr>
          <p:cNvSpPr>
            <a:spLocks noGrp="1"/>
          </p:cNvSpPr>
          <p:nvPr>
            <p:ph idx="1"/>
          </p:nvPr>
        </p:nvSpPr>
        <p:spPr/>
        <p:txBody>
          <a:bodyPr vert="horz" lIns="91440" tIns="45720" rIns="91440" bIns="45720" rtlCol="0" anchor="t">
            <a:normAutofit/>
          </a:bodyPr>
          <a:lstStyle/>
          <a:p>
            <a:pPr marL="0" indent="0">
              <a:buNone/>
            </a:pPr>
            <a:r>
              <a:rPr lang="en-US" sz="3200" dirty="0"/>
              <a:t>In the video Be Curious, it shows 2 people trying to do something new and different. In this video I learnt that I need to try different stuff and challenge myself. So if I am curious and try different things, I should be able to be ready for challenges.</a:t>
            </a:r>
          </a:p>
        </p:txBody>
      </p:sp>
    </p:spTree>
    <p:extLst>
      <p:ext uri="{BB962C8B-B14F-4D97-AF65-F5344CB8AC3E}">
        <p14:creationId xmlns:p14="http://schemas.microsoft.com/office/powerpoint/2010/main" val="516245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4728D-BA0A-4C03-ADC0-345202D9427C}"/>
              </a:ext>
            </a:extLst>
          </p:cNvPr>
          <p:cNvSpPr>
            <a:spLocks noGrp="1"/>
          </p:cNvSpPr>
          <p:nvPr>
            <p:ph type="title"/>
          </p:nvPr>
        </p:nvSpPr>
        <p:spPr/>
        <p:txBody>
          <a:bodyPr/>
          <a:lstStyle/>
          <a:p>
            <a:r>
              <a:rPr lang="en-US" dirty="0"/>
              <a:t>GIVE</a:t>
            </a:r>
          </a:p>
        </p:txBody>
      </p:sp>
      <p:sp>
        <p:nvSpPr>
          <p:cNvPr id="3" name="Content Placeholder 2">
            <a:extLst>
              <a:ext uri="{FF2B5EF4-FFF2-40B4-BE49-F238E27FC236}">
                <a16:creationId xmlns:a16="http://schemas.microsoft.com/office/drawing/2014/main" id="{04F01753-FBCE-432C-8567-A91F8DB45FA8}"/>
              </a:ext>
            </a:extLst>
          </p:cNvPr>
          <p:cNvSpPr>
            <a:spLocks noGrp="1"/>
          </p:cNvSpPr>
          <p:nvPr>
            <p:ph idx="1"/>
          </p:nvPr>
        </p:nvSpPr>
        <p:spPr/>
        <p:txBody>
          <a:bodyPr vert="horz" lIns="91440" tIns="45720" rIns="91440" bIns="45720" rtlCol="0" anchor="t">
            <a:normAutofit/>
          </a:bodyPr>
          <a:lstStyle/>
          <a:p>
            <a:pPr marL="0" indent="0">
              <a:buNone/>
            </a:pPr>
            <a:r>
              <a:rPr lang="en-US" sz="3200" dirty="0"/>
              <a:t>This video is the last 5 to Thrive video. In this video it shows a boy riding seven miles to raise money for children in need. If you give, you can be kind, if you donate 1 pound to children in need it all helps because it all adds up.</a:t>
            </a:r>
          </a:p>
        </p:txBody>
      </p:sp>
    </p:spTree>
    <p:extLst>
      <p:ext uri="{BB962C8B-B14F-4D97-AF65-F5344CB8AC3E}">
        <p14:creationId xmlns:p14="http://schemas.microsoft.com/office/powerpoint/2010/main" val="163760081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in)">
                                      <p:cBhvr>
                                        <p:cTn id="1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B59E9-89E1-4C2F-BFC7-3BB8A0E32E87}"/>
              </a:ext>
            </a:extLst>
          </p:cNvPr>
          <p:cNvSpPr>
            <a:spLocks noGrp="1"/>
          </p:cNvSpPr>
          <p:nvPr>
            <p:ph type="title"/>
          </p:nvPr>
        </p:nvSpPr>
        <p:spPr/>
        <p:txBody>
          <a:bodyPr/>
          <a:lstStyle/>
          <a:p>
            <a:r>
              <a:rPr lang="en-US" dirty="0"/>
              <a:t>REFERENCE PAGE</a:t>
            </a:r>
          </a:p>
        </p:txBody>
      </p:sp>
      <p:sp>
        <p:nvSpPr>
          <p:cNvPr id="3" name="Content Placeholder 2">
            <a:extLst>
              <a:ext uri="{FF2B5EF4-FFF2-40B4-BE49-F238E27FC236}">
                <a16:creationId xmlns:a16="http://schemas.microsoft.com/office/drawing/2014/main" id="{E05CD25D-B17C-4F1D-8B4D-8030ED878780}"/>
              </a:ext>
            </a:extLst>
          </p:cNvPr>
          <p:cNvSpPr>
            <a:spLocks noGrp="1"/>
          </p:cNvSpPr>
          <p:nvPr>
            <p:ph idx="1"/>
          </p:nvPr>
        </p:nvSpPr>
        <p:spPr/>
        <p:txBody>
          <a:bodyPr vert="horz" lIns="91440" tIns="45720" rIns="91440" bIns="45720" rtlCol="0" anchor="t">
            <a:normAutofit/>
          </a:bodyPr>
          <a:lstStyle/>
          <a:p>
            <a:pPr marL="0" indent="0">
              <a:buNone/>
            </a:pPr>
            <a:r>
              <a:rPr lang="en-US" dirty="0"/>
              <a:t>Click </a:t>
            </a:r>
            <a:r>
              <a:rPr lang="en-US" dirty="0">
                <a:hlinkClick r:id="rId2"/>
              </a:rPr>
              <a:t>here</a:t>
            </a:r>
            <a:r>
              <a:rPr lang="en-US" dirty="0"/>
              <a:t> if you want the 5 </a:t>
            </a:r>
            <a:r>
              <a:rPr lang="en-US"/>
              <a:t>to Thrive </a:t>
            </a:r>
            <a:r>
              <a:rPr lang="en-US" dirty="0"/>
              <a:t>website</a:t>
            </a:r>
          </a:p>
        </p:txBody>
      </p:sp>
    </p:spTree>
    <p:extLst>
      <p:ext uri="{BB962C8B-B14F-4D97-AF65-F5344CB8AC3E}">
        <p14:creationId xmlns:p14="http://schemas.microsoft.com/office/powerpoint/2010/main" val="9273672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office theme</Template>
  <TotalTime>6</TotalTime>
  <Words>350</Words>
  <Application>Microsoft Macintosh PowerPoint</Application>
  <PresentationFormat>Widescreen</PresentationFormat>
  <Paragraphs>15</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Century Gothic</vt:lpstr>
      <vt:lpstr>Wingdings 3</vt:lpstr>
      <vt:lpstr>Ion</vt:lpstr>
      <vt:lpstr>5 TO THRIVE</vt:lpstr>
      <vt:lpstr>WHAT IS 5 TO THRIVE</vt:lpstr>
      <vt:lpstr>CONNECT</vt:lpstr>
      <vt:lpstr>TAKING NOTICE</vt:lpstr>
      <vt:lpstr>BEING ACTIVE</vt:lpstr>
      <vt:lpstr>BE CURIOUS</vt:lpstr>
      <vt:lpstr>GIVE</vt:lpstr>
      <vt:lpstr>REFERENCE PAGE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C Williams (Llangyfelach Primary School)</cp:lastModifiedBy>
  <cp:revision>389</cp:revision>
  <dcterms:created xsi:type="dcterms:W3CDTF">2020-11-11T14:28:41Z</dcterms:created>
  <dcterms:modified xsi:type="dcterms:W3CDTF">2020-11-13T14:11:55Z</dcterms:modified>
</cp:coreProperties>
</file>