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8583CC-C020-4F64-8D5F-B842756F2D31}" v="455" dt="2023-02-06T14:38:50.7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232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6A35EAA-ED80-4FF1-942C-82B1D483AF60}"/>
              </a:ext>
            </a:extLst>
          </p:cNvPr>
          <p:cNvSpPr/>
          <p:nvPr/>
        </p:nvSpPr>
        <p:spPr>
          <a:xfrm rot="21133683" flipH="1">
            <a:off x="977627" y="481134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415F49B-3CBC-46CF-AFB5-988852D0479E}"/>
              </a:ext>
            </a:extLst>
          </p:cNvPr>
          <p:cNvSpPr/>
          <p:nvPr/>
        </p:nvSpPr>
        <p:spPr>
          <a:xfrm rot="21133683" flipH="1">
            <a:off x="1010574" y="456230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0FF0C0-FC1A-4C5B-9FE5-09BA33FF7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392" y="1398181"/>
            <a:ext cx="7134446" cy="2870791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89092-15F8-4341-8D94-9E799301C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0835" y="5135527"/>
            <a:ext cx="4397164" cy="1057938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7328B-E858-4921-99C2-3B0BE1724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1296-9B7B-4EF3-89B3-8B33E6070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2FE59-6CD1-4D0F-8A06-10CA2D38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099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C77D-9BA0-4A3B-B823-2059DC3C3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811DB-C16F-4CED-97C6-73ABD71F3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14D3C-7343-4DD7-B816-0D4D66BD6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409C8-4D7C-40EE-A12E-59CB555C7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222D5-7193-4F59-83B4-3C19E8B1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639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EFA1-A4AB-4CF4-B02E-57AAED57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971" y="1709738"/>
            <a:ext cx="9165772" cy="2963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B406C-F19A-4393-9AD1-A300A7E45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1971" y="4875028"/>
            <a:ext cx="9165772" cy="1052623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D7AE7-47F6-4023-8D44-8BA1DAB0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B32FC-A974-44FC-9804-F871EE51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9ADE9-F40E-4E3B-AB8D-68CB1F485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85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4D816-3E01-4EFD-AD9C-783D674D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53D69-34A7-451D-A902-5F6CD13343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0722" y="2095500"/>
            <a:ext cx="4999077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E1E0E2-7D34-48E0-8795-546D2F00E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1056" y="2095500"/>
            <a:ext cx="5072743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05476-6B6D-4BA3-919B-5335D642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B6D41-07E2-4F6D-BB39-217957FE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0CA9C-BFED-484F-B765-EA8CE4B4B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470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4AD2-5208-4201-90A7-F9618761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02129"/>
            <a:ext cx="10326688" cy="11256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3FF53-BE24-42E9-BA12-BC5863CBF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1827804"/>
            <a:ext cx="4968875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84776-6678-4D27-9BE9-5D83FC9E88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0" y="2642191"/>
            <a:ext cx="4968875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CA2E2-5B30-43B4-8FCD-23015451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1054" y="1827804"/>
            <a:ext cx="5087034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7B7A1-E670-4E7E-AEBA-340893DE8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1054" y="2642191"/>
            <a:ext cx="5087034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4D3AE-982A-4CC3-8456-4D4B0E35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E3087-09F9-4436-8236-8693EA498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413CB-0E24-4F96-AF8C-EE269ACCE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371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CAD1C-D319-4A48-8DF9-50699231C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D0181-83E0-4AB1-B372-24D6C075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50352C-6317-4DD0-84C4-AE7DDAC5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8F340C5-9EBB-43D9-91F5-F767DBD59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01240" y="1130240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CC812-F2A9-46D4-9B78-6659C68ED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2671" y="1932214"/>
            <a:ext cx="6966858" cy="309154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7A37F60-69E7-41AC-BC9A-9DBC3B577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55668" y="1103025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585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6D441F-9FBB-4F90-987A-39793DE0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C92B1E-8D5D-45CA-9A8B-53E3B7FE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89E71-49A9-4CE9-AD1D-780A876B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679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4053A-B2EE-4E20-9723-6BB0BBD50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53272"/>
            <a:ext cx="3932237" cy="173272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065AB-0DF3-4C86-AB5F-EB65021FD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5642" y="987425"/>
            <a:ext cx="593974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99FAE-8825-466D-9F1E-3B7BAED2C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8550"/>
            <a:ext cx="3932237" cy="350043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A6375-677F-4A58-B98D-18F3DEF8E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40F2C-7AE7-481B-856A-B3E26AE8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7C48C-9BD9-41CB-915E-A905B886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826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B6DE4-025D-4D93-A5D0-FB4589720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15915"/>
            <a:ext cx="3932237" cy="16700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93EE21-471F-4B7B-B7AF-192243A12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6B769-8E40-42E6-8F62-C4347B0CE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5744"/>
            <a:ext cx="3932237" cy="35032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384DC6-1AA3-4779-8EDF-F4A877508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7F83E-FAF9-43E1-95CC-6F4EDD76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D8C7B-B211-4BAF-9C05-09CF993B0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521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139E3-FB89-4585-A22D-15851E8D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4B498-70D2-4956-A576-83345B38D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A84CB-FF9E-43D6-8805-B4ABB520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7EE14-0A60-428B-BC0E-A50951E0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A9A22-BBF2-4B23-B17F-B32AC87D2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695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CC51B-E0BE-4D50-A04A-571F8BCAE2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99550" y="692150"/>
            <a:ext cx="2254250" cy="53099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F5607-7A89-4981-87F4-98BC7CE0A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692150"/>
            <a:ext cx="8108950" cy="53099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0D5BE-275A-42D5-BCE1-357D53FC5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25F9A-B406-4028-AC92-D124505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70F0A-5147-4274-A0A1-BD2191794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91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AAE2DA9-9BAF-4D46-BC97-20425C5321FD}"/>
              </a:ext>
            </a:extLst>
          </p:cNvPr>
          <p:cNvSpPr/>
          <p:nvPr/>
        </p:nvSpPr>
        <p:spPr>
          <a:xfrm>
            <a:off x="372926" y="367993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89E99-8A12-4C4F-92F9-95B01D814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1B211-A6C3-4384-AA0B-7A8561A53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07E98-5ED3-41C2-BC39-EA8FB826A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fld id="{C1691109-F4F8-4597-962C-A4F4B7960636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93049-EC55-4ABD-8F77-F5A84AE38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1B6DF-CCDC-4ED0-A4B2-1512B668F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D2C6CA-56BB-4A08-A1E2-342F83955EDB}"/>
              </a:ext>
            </a:extLst>
          </p:cNvPr>
          <p:cNvSpPr/>
          <p:nvPr/>
        </p:nvSpPr>
        <p:spPr>
          <a:xfrm>
            <a:off x="403284" y="389461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5500 h 6255974"/>
              <a:gd name="connsiteX1" fmla="*/ 11263634 w 11499601"/>
              <a:gd name="connsiteY1" fmla="*/ 16394 h 6255974"/>
              <a:gd name="connsiteX2" fmla="*/ 11499601 w 11499601"/>
              <a:gd name="connsiteY2" fmla="*/ 64794 h 6255974"/>
              <a:gd name="connsiteX3" fmla="*/ 11496115 w 11499601"/>
              <a:gd name="connsiteY3" fmla="*/ 338710 h 6255974"/>
              <a:gd name="connsiteX4" fmla="*/ 11496626 w 11499601"/>
              <a:gd name="connsiteY4" fmla="*/ 807372 h 6255974"/>
              <a:gd name="connsiteX5" fmla="*/ 11482477 w 11499601"/>
              <a:gd name="connsiteY5" fmla="*/ 1840079 h 6255974"/>
              <a:gd name="connsiteX6" fmla="*/ 11478714 w 11499601"/>
              <a:gd name="connsiteY6" fmla="*/ 3525714 h 6255974"/>
              <a:gd name="connsiteX7" fmla="*/ 11419375 w 11499601"/>
              <a:gd name="connsiteY7" fmla="*/ 5987933 h 6255974"/>
              <a:gd name="connsiteX8" fmla="*/ 5959453 w 11499601"/>
              <a:gd name="connsiteY8" fmla="*/ 5978886 h 6255974"/>
              <a:gd name="connsiteX9" fmla="*/ 4858766 w 11499601"/>
              <a:gd name="connsiteY9" fmla="*/ 6005062 h 6255974"/>
              <a:gd name="connsiteX10" fmla="*/ 3239306 w 11499601"/>
              <a:gd name="connsiteY10" fmla="*/ 5978241 h 6255974"/>
              <a:gd name="connsiteX11" fmla="*/ 3217554 w 11499601"/>
              <a:gd name="connsiteY11" fmla="*/ 6011412 h 6255974"/>
              <a:gd name="connsiteX12" fmla="*/ 3219866 w 11499601"/>
              <a:gd name="connsiteY12" fmla="*/ 6255974 h 6255974"/>
              <a:gd name="connsiteX13" fmla="*/ 2870715 w 11499601"/>
              <a:gd name="connsiteY13" fmla="*/ 6061661 h 6255974"/>
              <a:gd name="connsiteX14" fmla="*/ 2785655 w 11499601"/>
              <a:gd name="connsiteY14" fmla="*/ 5978241 h 6255974"/>
              <a:gd name="connsiteX15" fmla="*/ 2301504 w 11499601"/>
              <a:gd name="connsiteY15" fmla="*/ 5973147 h 6255974"/>
              <a:gd name="connsiteX16" fmla="*/ 666073 w 11499601"/>
              <a:gd name="connsiteY16" fmla="*/ 5964071 h 6255974"/>
              <a:gd name="connsiteX17" fmla="*/ 94741 w 11499601"/>
              <a:gd name="connsiteY17" fmla="*/ 5962915 h 6255974"/>
              <a:gd name="connsiteX18" fmla="*/ 37859 w 11499601"/>
              <a:gd name="connsiteY18" fmla="*/ 5881560 h 6255974"/>
              <a:gd name="connsiteX19" fmla="*/ 28975 w 11499601"/>
              <a:gd name="connsiteY19" fmla="*/ 2612388 h 6255974"/>
              <a:gd name="connsiteX20" fmla="*/ 33539 w 11499601"/>
              <a:gd name="connsiteY20" fmla="*/ 65360 h 6255974"/>
              <a:gd name="connsiteX21" fmla="*/ 39830 w 11499601"/>
              <a:gd name="connsiteY21" fmla="*/ 47528 h 6255974"/>
              <a:gd name="connsiteX22" fmla="*/ 88659 w 11499601"/>
              <a:gd name="connsiteY22" fmla="*/ 42782 h 6255974"/>
              <a:gd name="connsiteX23" fmla="*/ 301554 w 11499601"/>
              <a:gd name="connsiteY23" fmla="*/ 42782 h 6255974"/>
              <a:gd name="connsiteX24" fmla="*/ 416464 w 11499601"/>
              <a:gd name="connsiteY24" fmla="*/ 36225 h 6255974"/>
              <a:gd name="connsiteX25" fmla="*/ 907723 w 11499601"/>
              <a:gd name="connsiteY25" fmla="*/ 29769 h 6255974"/>
              <a:gd name="connsiteX26" fmla="*/ 3989089 w 11499601"/>
              <a:gd name="connsiteY26" fmla="*/ 35153 h 6255974"/>
              <a:gd name="connsiteX27" fmla="*/ 9680053 w 11499601"/>
              <a:gd name="connsiteY27" fmla="*/ 5500 h 62559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5929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1172 w 11499601"/>
              <a:gd name="connsiteY3" fmla="*/ 31329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990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13" r:id="rId5"/>
    <p:sldLayoutId id="2147483818" r:id="rId6"/>
    <p:sldLayoutId id="2147483814" r:id="rId7"/>
    <p:sldLayoutId id="2147483815" r:id="rId8"/>
    <p:sldLayoutId id="2147483816" r:id="rId9"/>
    <p:sldLayoutId id="2147483817" r:id="rId10"/>
    <p:sldLayoutId id="214748381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b="1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SzPct val="73000"/>
        <a:buFontTx/>
        <a:buNone/>
        <a:defRPr sz="3200" b="1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18288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800" b="1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4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182880" algn="l" defTabSz="914400" rtl="0" eaLnBrk="1" latinLnBrk="0" hangingPunct="1">
        <a:lnSpc>
          <a:spcPct val="100000"/>
        </a:lnSpc>
        <a:spcBef>
          <a:spcPts val="500"/>
        </a:spcBef>
        <a:buSzPct val="73000"/>
        <a:buFont typeface="Arial" panose="020B0604020202020204" pitchFamily="34" charset="0"/>
        <a:buChar char="•"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versity.org/wiki/File:Warning_icon.sv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11299-blocked-png-clipart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4293528E-0CA3-4E56-B7A0-091C0AB0CB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C2C95F-6C96-D4C6-8235-66805C3D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6940" y="4976537"/>
            <a:ext cx="10658121" cy="875980"/>
          </a:xfrm>
        </p:spPr>
        <p:txBody>
          <a:bodyPr anchor="ctr">
            <a:normAutofit/>
          </a:bodyPr>
          <a:lstStyle/>
          <a:p>
            <a:r>
              <a:rPr lang="en-US" dirty="0"/>
              <a:t>CATFISHING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FAC56B-3D44-069E-B4F8-E8C2BBA844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5043" y="5852517"/>
            <a:ext cx="8221915" cy="64545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By Peyton.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778232E-C75B-4B3C-9201-81C0775715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21711" y="313659"/>
            <a:ext cx="11418399" cy="4399017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80682"/>
              <a:gd name="connsiteY0" fmla="*/ 6433518 h 6433552"/>
              <a:gd name="connsiteX1" fmla="*/ 6552830 w 7680682"/>
              <a:gd name="connsiteY1" fmla="*/ 6424418 h 6433552"/>
              <a:gd name="connsiteX2" fmla="*/ 987782 w 7680682"/>
              <a:gd name="connsiteY2" fmla="*/ 6393888 h 6433552"/>
              <a:gd name="connsiteX3" fmla="*/ 0 w 7680682"/>
              <a:gd name="connsiteY3" fmla="*/ 6365104 h 6433552"/>
              <a:gd name="connsiteX4" fmla="*/ 0 w 7680682"/>
              <a:gd name="connsiteY4" fmla="*/ 60538 h 6433552"/>
              <a:gd name="connsiteX5" fmla="*/ 233782 w 7680682"/>
              <a:gd name="connsiteY5" fmla="*/ 0 h 6433552"/>
              <a:gd name="connsiteX6" fmla="*/ 6431319 w 7680682"/>
              <a:gd name="connsiteY6" fmla="*/ 28166 h 6433552"/>
              <a:gd name="connsiteX7" fmla="*/ 7631470 w 7680682"/>
              <a:gd name="connsiteY7" fmla="*/ 58697 h 6433552"/>
              <a:gd name="connsiteX8" fmla="*/ 7560032 w 7680682"/>
              <a:gd name="connsiteY8" fmla="*/ 6302294 h 6433552"/>
              <a:gd name="connsiteX9" fmla="*/ 7394324 w 7680682"/>
              <a:gd name="connsiteY9" fmla="*/ 6430320 h 6433552"/>
              <a:gd name="connsiteX10" fmla="*/ 7142118 w 7680682"/>
              <a:gd name="connsiteY10" fmla="*/ 6433518 h 6433552"/>
              <a:gd name="connsiteX0" fmla="*/ 7142118 w 7680682"/>
              <a:gd name="connsiteY0" fmla="*/ 6433518 h 6433552"/>
              <a:gd name="connsiteX1" fmla="*/ 6552830 w 7680682"/>
              <a:gd name="connsiteY1" fmla="*/ 6424418 h 6433552"/>
              <a:gd name="connsiteX2" fmla="*/ 987782 w 7680682"/>
              <a:gd name="connsiteY2" fmla="*/ 6393888 h 6433552"/>
              <a:gd name="connsiteX3" fmla="*/ 0 w 7680682"/>
              <a:gd name="connsiteY3" fmla="*/ 6365104 h 6433552"/>
              <a:gd name="connsiteX4" fmla="*/ 42138 w 7680682"/>
              <a:gd name="connsiteY4" fmla="*/ 40219 h 6433552"/>
              <a:gd name="connsiteX5" fmla="*/ 233782 w 7680682"/>
              <a:gd name="connsiteY5" fmla="*/ 0 h 6433552"/>
              <a:gd name="connsiteX6" fmla="*/ 6431319 w 7680682"/>
              <a:gd name="connsiteY6" fmla="*/ 28166 h 6433552"/>
              <a:gd name="connsiteX7" fmla="*/ 7631470 w 7680682"/>
              <a:gd name="connsiteY7" fmla="*/ 58697 h 6433552"/>
              <a:gd name="connsiteX8" fmla="*/ 7560032 w 7680682"/>
              <a:gd name="connsiteY8" fmla="*/ 6302294 h 6433552"/>
              <a:gd name="connsiteX9" fmla="*/ 7394324 w 7680682"/>
              <a:gd name="connsiteY9" fmla="*/ 6430320 h 6433552"/>
              <a:gd name="connsiteX10" fmla="*/ 7142118 w 7680682"/>
              <a:gd name="connsiteY10" fmla="*/ 6433518 h 6433552"/>
              <a:gd name="connsiteX0" fmla="*/ 7149875 w 7688439"/>
              <a:gd name="connsiteY0" fmla="*/ 6433518 h 6433552"/>
              <a:gd name="connsiteX1" fmla="*/ 6560587 w 7688439"/>
              <a:gd name="connsiteY1" fmla="*/ 6424418 h 6433552"/>
              <a:gd name="connsiteX2" fmla="*/ 995539 w 7688439"/>
              <a:gd name="connsiteY2" fmla="*/ 6393888 h 6433552"/>
              <a:gd name="connsiteX3" fmla="*/ 7757 w 7688439"/>
              <a:gd name="connsiteY3" fmla="*/ 6365104 h 6433552"/>
              <a:gd name="connsiteX4" fmla="*/ 49895 w 7688439"/>
              <a:gd name="connsiteY4" fmla="*/ 40219 h 6433552"/>
              <a:gd name="connsiteX5" fmla="*/ 241539 w 7688439"/>
              <a:gd name="connsiteY5" fmla="*/ 0 h 6433552"/>
              <a:gd name="connsiteX6" fmla="*/ 6439076 w 7688439"/>
              <a:gd name="connsiteY6" fmla="*/ 28166 h 6433552"/>
              <a:gd name="connsiteX7" fmla="*/ 7639227 w 7688439"/>
              <a:gd name="connsiteY7" fmla="*/ 58697 h 6433552"/>
              <a:gd name="connsiteX8" fmla="*/ 7567789 w 7688439"/>
              <a:gd name="connsiteY8" fmla="*/ 6302294 h 6433552"/>
              <a:gd name="connsiteX9" fmla="*/ 7402081 w 7688439"/>
              <a:gd name="connsiteY9" fmla="*/ 6430320 h 6433552"/>
              <a:gd name="connsiteX10" fmla="*/ 7149875 w 7688439"/>
              <a:gd name="connsiteY10" fmla="*/ 6433518 h 6433552"/>
              <a:gd name="connsiteX0" fmla="*/ 7149875 w 7664186"/>
              <a:gd name="connsiteY0" fmla="*/ 6433518 h 6433552"/>
              <a:gd name="connsiteX1" fmla="*/ 6560587 w 7664186"/>
              <a:gd name="connsiteY1" fmla="*/ 6424418 h 6433552"/>
              <a:gd name="connsiteX2" fmla="*/ 995539 w 7664186"/>
              <a:gd name="connsiteY2" fmla="*/ 6393888 h 6433552"/>
              <a:gd name="connsiteX3" fmla="*/ 7757 w 7664186"/>
              <a:gd name="connsiteY3" fmla="*/ 6365104 h 6433552"/>
              <a:gd name="connsiteX4" fmla="*/ 49895 w 7664186"/>
              <a:gd name="connsiteY4" fmla="*/ 40219 h 6433552"/>
              <a:gd name="connsiteX5" fmla="*/ 241539 w 7664186"/>
              <a:gd name="connsiteY5" fmla="*/ 0 h 6433552"/>
              <a:gd name="connsiteX6" fmla="*/ 6439076 w 7664186"/>
              <a:gd name="connsiteY6" fmla="*/ 28166 h 6433552"/>
              <a:gd name="connsiteX7" fmla="*/ 7639227 w 7664186"/>
              <a:gd name="connsiteY7" fmla="*/ 58697 h 6433552"/>
              <a:gd name="connsiteX8" fmla="*/ 7567789 w 7664186"/>
              <a:gd name="connsiteY8" fmla="*/ 6302294 h 6433552"/>
              <a:gd name="connsiteX9" fmla="*/ 7402081 w 7664186"/>
              <a:gd name="connsiteY9" fmla="*/ 6430320 h 6433552"/>
              <a:gd name="connsiteX10" fmla="*/ 7149875 w 7664186"/>
              <a:gd name="connsiteY10" fmla="*/ 6433518 h 6433552"/>
              <a:gd name="connsiteX0" fmla="*/ 7149875 w 7657158"/>
              <a:gd name="connsiteY0" fmla="*/ 6433518 h 6433552"/>
              <a:gd name="connsiteX1" fmla="*/ 6560587 w 7657158"/>
              <a:gd name="connsiteY1" fmla="*/ 6424418 h 6433552"/>
              <a:gd name="connsiteX2" fmla="*/ 995539 w 7657158"/>
              <a:gd name="connsiteY2" fmla="*/ 6393888 h 6433552"/>
              <a:gd name="connsiteX3" fmla="*/ 7757 w 7657158"/>
              <a:gd name="connsiteY3" fmla="*/ 6365104 h 6433552"/>
              <a:gd name="connsiteX4" fmla="*/ 49895 w 7657158"/>
              <a:gd name="connsiteY4" fmla="*/ 40219 h 6433552"/>
              <a:gd name="connsiteX5" fmla="*/ 241539 w 7657158"/>
              <a:gd name="connsiteY5" fmla="*/ 0 h 6433552"/>
              <a:gd name="connsiteX6" fmla="*/ 6439076 w 7657158"/>
              <a:gd name="connsiteY6" fmla="*/ 28166 h 6433552"/>
              <a:gd name="connsiteX7" fmla="*/ 7639227 w 7657158"/>
              <a:gd name="connsiteY7" fmla="*/ 58697 h 6433552"/>
              <a:gd name="connsiteX8" fmla="*/ 7567789 w 7657158"/>
              <a:gd name="connsiteY8" fmla="*/ 6302294 h 6433552"/>
              <a:gd name="connsiteX9" fmla="*/ 7402081 w 7657158"/>
              <a:gd name="connsiteY9" fmla="*/ 6430320 h 6433552"/>
              <a:gd name="connsiteX10" fmla="*/ 7149875 w 7657158"/>
              <a:gd name="connsiteY10" fmla="*/ 6433518 h 6433552"/>
              <a:gd name="connsiteX0" fmla="*/ 7149875 w 7661310"/>
              <a:gd name="connsiteY0" fmla="*/ 6433518 h 6452113"/>
              <a:gd name="connsiteX1" fmla="*/ 6560587 w 7661310"/>
              <a:gd name="connsiteY1" fmla="*/ 6424418 h 6452113"/>
              <a:gd name="connsiteX2" fmla="*/ 995539 w 7661310"/>
              <a:gd name="connsiteY2" fmla="*/ 6393888 h 6452113"/>
              <a:gd name="connsiteX3" fmla="*/ 7757 w 7661310"/>
              <a:gd name="connsiteY3" fmla="*/ 6365104 h 6452113"/>
              <a:gd name="connsiteX4" fmla="*/ 49895 w 7661310"/>
              <a:gd name="connsiteY4" fmla="*/ 40219 h 6452113"/>
              <a:gd name="connsiteX5" fmla="*/ 241539 w 7661310"/>
              <a:gd name="connsiteY5" fmla="*/ 0 h 6452113"/>
              <a:gd name="connsiteX6" fmla="*/ 6439076 w 7661310"/>
              <a:gd name="connsiteY6" fmla="*/ 28166 h 6452113"/>
              <a:gd name="connsiteX7" fmla="*/ 7639227 w 7661310"/>
              <a:gd name="connsiteY7" fmla="*/ 58697 h 6452113"/>
              <a:gd name="connsiteX8" fmla="*/ 7589645 w 7661310"/>
              <a:gd name="connsiteY8" fmla="*/ 6366021 h 6452113"/>
              <a:gd name="connsiteX9" fmla="*/ 7402081 w 7661310"/>
              <a:gd name="connsiteY9" fmla="*/ 6430320 h 6452113"/>
              <a:gd name="connsiteX10" fmla="*/ 7149875 w 7661310"/>
              <a:gd name="connsiteY10" fmla="*/ 6433518 h 6452113"/>
              <a:gd name="connsiteX0" fmla="*/ 7149875 w 7657523"/>
              <a:gd name="connsiteY0" fmla="*/ 6433518 h 6452112"/>
              <a:gd name="connsiteX1" fmla="*/ 6560587 w 7657523"/>
              <a:gd name="connsiteY1" fmla="*/ 6424418 h 6452112"/>
              <a:gd name="connsiteX2" fmla="*/ 995539 w 7657523"/>
              <a:gd name="connsiteY2" fmla="*/ 6393888 h 6452112"/>
              <a:gd name="connsiteX3" fmla="*/ 7757 w 7657523"/>
              <a:gd name="connsiteY3" fmla="*/ 6365104 h 6452112"/>
              <a:gd name="connsiteX4" fmla="*/ 49895 w 7657523"/>
              <a:gd name="connsiteY4" fmla="*/ 40219 h 6452112"/>
              <a:gd name="connsiteX5" fmla="*/ 241539 w 7657523"/>
              <a:gd name="connsiteY5" fmla="*/ 0 h 6452112"/>
              <a:gd name="connsiteX6" fmla="*/ 6439076 w 7657523"/>
              <a:gd name="connsiteY6" fmla="*/ 28166 h 6452112"/>
              <a:gd name="connsiteX7" fmla="*/ 7639227 w 7657523"/>
              <a:gd name="connsiteY7" fmla="*/ 58697 h 6452112"/>
              <a:gd name="connsiteX8" fmla="*/ 7589645 w 7657523"/>
              <a:gd name="connsiteY8" fmla="*/ 6366021 h 6452112"/>
              <a:gd name="connsiteX9" fmla="*/ 7402081 w 7657523"/>
              <a:gd name="connsiteY9" fmla="*/ 6430320 h 6452112"/>
              <a:gd name="connsiteX10" fmla="*/ 7149875 w 7657523"/>
              <a:gd name="connsiteY10" fmla="*/ 6433518 h 6452112"/>
              <a:gd name="connsiteX0" fmla="*/ 7149875 w 7639227"/>
              <a:gd name="connsiteY0" fmla="*/ 6433518 h 6452112"/>
              <a:gd name="connsiteX1" fmla="*/ 6560587 w 7639227"/>
              <a:gd name="connsiteY1" fmla="*/ 6424418 h 6452112"/>
              <a:gd name="connsiteX2" fmla="*/ 995539 w 7639227"/>
              <a:gd name="connsiteY2" fmla="*/ 6393888 h 6452112"/>
              <a:gd name="connsiteX3" fmla="*/ 7757 w 7639227"/>
              <a:gd name="connsiteY3" fmla="*/ 6365104 h 6452112"/>
              <a:gd name="connsiteX4" fmla="*/ 49895 w 7639227"/>
              <a:gd name="connsiteY4" fmla="*/ 40219 h 6452112"/>
              <a:gd name="connsiteX5" fmla="*/ 241539 w 7639227"/>
              <a:gd name="connsiteY5" fmla="*/ 0 h 6452112"/>
              <a:gd name="connsiteX6" fmla="*/ 6439076 w 7639227"/>
              <a:gd name="connsiteY6" fmla="*/ 28166 h 6452112"/>
              <a:gd name="connsiteX7" fmla="*/ 7639227 w 7639227"/>
              <a:gd name="connsiteY7" fmla="*/ 58697 h 6452112"/>
              <a:gd name="connsiteX8" fmla="*/ 7589645 w 7639227"/>
              <a:gd name="connsiteY8" fmla="*/ 6366021 h 6452112"/>
              <a:gd name="connsiteX9" fmla="*/ 7402081 w 7639227"/>
              <a:gd name="connsiteY9" fmla="*/ 6430320 h 6452112"/>
              <a:gd name="connsiteX10" fmla="*/ 7149875 w 7639227"/>
              <a:gd name="connsiteY10" fmla="*/ 6433518 h 6452112"/>
              <a:gd name="connsiteX0" fmla="*/ 7149875 w 7641711"/>
              <a:gd name="connsiteY0" fmla="*/ 6433518 h 6473199"/>
              <a:gd name="connsiteX1" fmla="*/ 6560587 w 7641711"/>
              <a:gd name="connsiteY1" fmla="*/ 6424418 h 6473199"/>
              <a:gd name="connsiteX2" fmla="*/ 995539 w 7641711"/>
              <a:gd name="connsiteY2" fmla="*/ 6393888 h 6473199"/>
              <a:gd name="connsiteX3" fmla="*/ 7757 w 7641711"/>
              <a:gd name="connsiteY3" fmla="*/ 6365104 h 6473199"/>
              <a:gd name="connsiteX4" fmla="*/ 49895 w 7641711"/>
              <a:gd name="connsiteY4" fmla="*/ 40219 h 6473199"/>
              <a:gd name="connsiteX5" fmla="*/ 241539 w 7641711"/>
              <a:gd name="connsiteY5" fmla="*/ 0 h 6473199"/>
              <a:gd name="connsiteX6" fmla="*/ 6439076 w 7641711"/>
              <a:gd name="connsiteY6" fmla="*/ 28166 h 6473199"/>
              <a:gd name="connsiteX7" fmla="*/ 7639227 w 7641711"/>
              <a:gd name="connsiteY7" fmla="*/ 58697 h 6473199"/>
              <a:gd name="connsiteX8" fmla="*/ 7618786 w 7641711"/>
              <a:gd name="connsiteY8" fmla="*/ 6397885 h 6473199"/>
              <a:gd name="connsiteX9" fmla="*/ 7402081 w 7641711"/>
              <a:gd name="connsiteY9" fmla="*/ 6430320 h 6473199"/>
              <a:gd name="connsiteX10" fmla="*/ 7149875 w 7641711"/>
              <a:gd name="connsiteY10" fmla="*/ 6433518 h 6473199"/>
              <a:gd name="connsiteX0" fmla="*/ 7149875 w 7641711"/>
              <a:gd name="connsiteY0" fmla="*/ 6433518 h 6438168"/>
              <a:gd name="connsiteX1" fmla="*/ 6560587 w 7641711"/>
              <a:gd name="connsiteY1" fmla="*/ 6424418 h 6438168"/>
              <a:gd name="connsiteX2" fmla="*/ 995539 w 7641711"/>
              <a:gd name="connsiteY2" fmla="*/ 6393888 h 6438168"/>
              <a:gd name="connsiteX3" fmla="*/ 7757 w 7641711"/>
              <a:gd name="connsiteY3" fmla="*/ 6365104 h 6438168"/>
              <a:gd name="connsiteX4" fmla="*/ 49895 w 7641711"/>
              <a:gd name="connsiteY4" fmla="*/ 40219 h 6438168"/>
              <a:gd name="connsiteX5" fmla="*/ 241539 w 7641711"/>
              <a:gd name="connsiteY5" fmla="*/ 0 h 6438168"/>
              <a:gd name="connsiteX6" fmla="*/ 6439076 w 7641711"/>
              <a:gd name="connsiteY6" fmla="*/ 28166 h 6438168"/>
              <a:gd name="connsiteX7" fmla="*/ 7639227 w 7641711"/>
              <a:gd name="connsiteY7" fmla="*/ 58697 h 6438168"/>
              <a:gd name="connsiteX8" fmla="*/ 7618786 w 7641711"/>
              <a:gd name="connsiteY8" fmla="*/ 6397885 h 6438168"/>
              <a:gd name="connsiteX9" fmla="*/ 7402081 w 7641711"/>
              <a:gd name="connsiteY9" fmla="*/ 6430320 h 6438168"/>
              <a:gd name="connsiteX10" fmla="*/ 7149875 w 7641711"/>
              <a:gd name="connsiteY10" fmla="*/ 6433518 h 643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41711" h="6438168">
                <a:moveTo>
                  <a:pt x="7149875" y="6433518"/>
                </a:moveTo>
                <a:cubicBezTo>
                  <a:pt x="6975114" y="6433129"/>
                  <a:pt x="6756136" y="6429491"/>
                  <a:pt x="6560587" y="6424418"/>
                </a:cubicBezTo>
                <a:lnTo>
                  <a:pt x="995539" y="6393888"/>
                </a:lnTo>
                <a:lnTo>
                  <a:pt x="7757" y="6365104"/>
                </a:lnTo>
                <a:cubicBezTo>
                  <a:pt x="-20334" y="4216169"/>
                  <a:pt x="35849" y="2148514"/>
                  <a:pt x="49895" y="40219"/>
                </a:cubicBezTo>
                <a:lnTo>
                  <a:pt x="241539" y="0"/>
                </a:lnTo>
                <a:lnTo>
                  <a:pt x="6439076" y="28166"/>
                </a:lnTo>
                <a:cubicBezTo>
                  <a:pt x="6939139" y="58697"/>
                  <a:pt x="7296327" y="28165"/>
                  <a:pt x="7639227" y="58697"/>
                </a:cubicBezTo>
                <a:cubicBezTo>
                  <a:pt x="7638435" y="2070139"/>
                  <a:pt x="7653203" y="4107561"/>
                  <a:pt x="7618786" y="6397885"/>
                </a:cubicBezTo>
                <a:cubicBezTo>
                  <a:pt x="7625166" y="6478264"/>
                  <a:pt x="7566387" y="6409966"/>
                  <a:pt x="7402081" y="6430320"/>
                </a:cubicBezTo>
                <a:cubicBezTo>
                  <a:pt x="7343671" y="6432816"/>
                  <a:pt x="7254732" y="6433752"/>
                  <a:pt x="7149875" y="6433518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AD9D158C-779D-236F-8421-6E0E64C24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041" y="509581"/>
            <a:ext cx="10504657" cy="401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4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0">
            <a:extLst>
              <a:ext uri="{FF2B5EF4-FFF2-40B4-BE49-F238E27FC236}">
                <a16:creationId xmlns:a16="http://schemas.microsoft.com/office/drawing/2014/main" id="{3D6A03ED-7B7A-4C88-8FFC-A4D862447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F8E73A-0701-0BF5-04E5-C1DDC69A1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0015" y="747906"/>
            <a:ext cx="3811205" cy="205879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What is catfishing?</a:t>
            </a:r>
          </a:p>
        </p:txBody>
      </p:sp>
      <p:sp>
        <p:nvSpPr>
          <p:cNvPr id="18" name="Freeform: Shape 12">
            <a:extLst>
              <a:ext uri="{FF2B5EF4-FFF2-40B4-BE49-F238E27FC236}">
                <a16:creationId xmlns:a16="http://schemas.microsoft.com/office/drawing/2014/main" id="{53975754-B125-4FFC-9140-F88A16E3D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79013" y="303198"/>
            <a:ext cx="6631387" cy="5959786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31470"/>
              <a:gd name="connsiteY0" fmla="*/ 6405352 h 6405386"/>
              <a:gd name="connsiteX1" fmla="*/ 6552830 w 7631470"/>
              <a:gd name="connsiteY1" fmla="*/ 6396252 h 6405386"/>
              <a:gd name="connsiteX2" fmla="*/ 987782 w 7631470"/>
              <a:gd name="connsiteY2" fmla="*/ 6365722 h 6405386"/>
              <a:gd name="connsiteX3" fmla="*/ 0 w 7631470"/>
              <a:gd name="connsiteY3" fmla="*/ 6336938 h 6405386"/>
              <a:gd name="connsiteX4" fmla="*/ 0 w 7631470"/>
              <a:gd name="connsiteY4" fmla="*/ 32372 h 6405386"/>
              <a:gd name="connsiteX5" fmla="*/ 157934 w 7631470"/>
              <a:gd name="connsiteY5" fmla="*/ 32797 h 6405386"/>
              <a:gd name="connsiteX6" fmla="*/ 6431319 w 7631470"/>
              <a:gd name="connsiteY6" fmla="*/ 0 h 6405386"/>
              <a:gd name="connsiteX7" fmla="*/ 7631470 w 7631470"/>
              <a:gd name="connsiteY7" fmla="*/ 30531 h 6405386"/>
              <a:gd name="connsiteX8" fmla="*/ 7560032 w 7631470"/>
              <a:gd name="connsiteY8" fmla="*/ 6274128 h 6405386"/>
              <a:gd name="connsiteX9" fmla="*/ 7394324 w 7631470"/>
              <a:gd name="connsiteY9" fmla="*/ 6402154 h 6405386"/>
              <a:gd name="connsiteX10" fmla="*/ 7142118 w 7631470"/>
              <a:gd name="connsiteY10" fmla="*/ 6405352 h 6405386"/>
              <a:gd name="connsiteX0" fmla="*/ 7154766 w 7644118"/>
              <a:gd name="connsiteY0" fmla="*/ 6405352 h 6405386"/>
              <a:gd name="connsiteX1" fmla="*/ 6565478 w 7644118"/>
              <a:gd name="connsiteY1" fmla="*/ 6396252 h 6405386"/>
              <a:gd name="connsiteX2" fmla="*/ 1000430 w 7644118"/>
              <a:gd name="connsiteY2" fmla="*/ 6365722 h 6405386"/>
              <a:gd name="connsiteX3" fmla="*/ 0 w 7644118"/>
              <a:gd name="connsiteY3" fmla="*/ 6324387 h 6405386"/>
              <a:gd name="connsiteX4" fmla="*/ 12648 w 7644118"/>
              <a:gd name="connsiteY4" fmla="*/ 32372 h 6405386"/>
              <a:gd name="connsiteX5" fmla="*/ 170582 w 7644118"/>
              <a:gd name="connsiteY5" fmla="*/ 32797 h 6405386"/>
              <a:gd name="connsiteX6" fmla="*/ 6443967 w 7644118"/>
              <a:gd name="connsiteY6" fmla="*/ 0 h 6405386"/>
              <a:gd name="connsiteX7" fmla="*/ 7644118 w 7644118"/>
              <a:gd name="connsiteY7" fmla="*/ 30531 h 6405386"/>
              <a:gd name="connsiteX8" fmla="*/ 7572680 w 7644118"/>
              <a:gd name="connsiteY8" fmla="*/ 6274128 h 6405386"/>
              <a:gd name="connsiteX9" fmla="*/ 7406972 w 7644118"/>
              <a:gd name="connsiteY9" fmla="*/ 6402154 h 6405386"/>
              <a:gd name="connsiteX10" fmla="*/ 7154766 w 7644118"/>
              <a:gd name="connsiteY10" fmla="*/ 6405352 h 6405386"/>
              <a:gd name="connsiteX0" fmla="*/ 7167747 w 7657099"/>
              <a:gd name="connsiteY0" fmla="*/ 6405352 h 6405386"/>
              <a:gd name="connsiteX1" fmla="*/ 6578459 w 7657099"/>
              <a:gd name="connsiteY1" fmla="*/ 6396252 h 6405386"/>
              <a:gd name="connsiteX2" fmla="*/ 1013411 w 7657099"/>
              <a:gd name="connsiteY2" fmla="*/ 6365722 h 6405386"/>
              <a:gd name="connsiteX3" fmla="*/ 12981 w 7657099"/>
              <a:gd name="connsiteY3" fmla="*/ 6324387 h 6405386"/>
              <a:gd name="connsiteX4" fmla="*/ 25629 w 7657099"/>
              <a:gd name="connsiteY4" fmla="*/ 32372 h 6405386"/>
              <a:gd name="connsiteX5" fmla="*/ 183563 w 7657099"/>
              <a:gd name="connsiteY5" fmla="*/ 32797 h 6405386"/>
              <a:gd name="connsiteX6" fmla="*/ 6456948 w 7657099"/>
              <a:gd name="connsiteY6" fmla="*/ 0 h 6405386"/>
              <a:gd name="connsiteX7" fmla="*/ 7657099 w 7657099"/>
              <a:gd name="connsiteY7" fmla="*/ 30531 h 6405386"/>
              <a:gd name="connsiteX8" fmla="*/ 7585661 w 7657099"/>
              <a:gd name="connsiteY8" fmla="*/ 6274128 h 6405386"/>
              <a:gd name="connsiteX9" fmla="*/ 7419953 w 7657099"/>
              <a:gd name="connsiteY9" fmla="*/ 6402154 h 6405386"/>
              <a:gd name="connsiteX10" fmla="*/ 7167747 w 7657099"/>
              <a:gd name="connsiteY10" fmla="*/ 6405352 h 6405386"/>
              <a:gd name="connsiteX0" fmla="*/ 7236700 w 7726052"/>
              <a:gd name="connsiteY0" fmla="*/ 6405352 h 6405386"/>
              <a:gd name="connsiteX1" fmla="*/ 6647412 w 7726052"/>
              <a:gd name="connsiteY1" fmla="*/ 6396252 h 6405386"/>
              <a:gd name="connsiteX2" fmla="*/ 1082364 w 7726052"/>
              <a:gd name="connsiteY2" fmla="*/ 6365722 h 6405386"/>
              <a:gd name="connsiteX3" fmla="*/ 6051 w 7726052"/>
              <a:gd name="connsiteY3" fmla="*/ 6324387 h 6405386"/>
              <a:gd name="connsiteX4" fmla="*/ 94582 w 7726052"/>
              <a:gd name="connsiteY4" fmla="*/ 32372 h 6405386"/>
              <a:gd name="connsiteX5" fmla="*/ 252516 w 7726052"/>
              <a:gd name="connsiteY5" fmla="*/ 32797 h 6405386"/>
              <a:gd name="connsiteX6" fmla="*/ 6525901 w 7726052"/>
              <a:gd name="connsiteY6" fmla="*/ 0 h 6405386"/>
              <a:gd name="connsiteX7" fmla="*/ 7726052 w 7726052"/>
              <a:gd name="connsiteY7" fmla="*/ 30531 h 6405386"/>
              <a:gd name="connsiteX8" fmla="*/ 7654614 w 7726052"/>
              <a:gd name="connsiteY8" fmla="*/ 6274128 h 6405386"/>
              <a:gd name="connsiteX9" fmla="*/ 7488906 w 7726052"/>
              <a:gd name="connsiteY9" fmla="*/ 6402154 h 6405386"/>
              <a:gd name="connsiteX10" fmla="*/ 7236700 w 7726052"/>
              <a:gd name="connsiteY10" fmla="*/ 6405352 h 6405386"/>
              <a:gd name="connsiteX0" fmla="*/ 7240058 w 7729410"/>
              <a:gd name="connsiteY0" fmla="*/ 6405352 h 6405386"/>
              <a:gd name="connsiteX1" fmla="*/ 6650770 w 7729410"/>
              <a:gd name="connsiteY1" fmla="*/ 6396252 h 6405386"/>
              <a:gd name="connsiteX2" fmla="*/ 1085722 w 7729410"/>
              <a:gd name="connsiteY2" fmla="*/ 6365722 h 6405386"/>
              <a:gd name="connsiteX3" fmla="*/ 9409 w 7729410"/>
              <a:gd name="connsiteY3" fmla="*/ 6324387 h 6405386"/>
              <a:gd name="connsiteX4" fmla="*/ 47351 w 7729410"/>
              <a:gd name="connsiteY4" fmla="*/ 32372 h 6405386"/>
              <a:gd name="connsiteX5" fmla="*/ 255874 w 7729410"/>
              <a:gd name="connsiteY5" fmla="*/ 32797 h 6405386"/>
              <a:gd name="connsiteX6" fmla="*/ 6529259 w 7729410"/>
              <a:gd name="connsiteY6" fmla="*/ 0 h 6405386"/>
              <a:gd name="connsiteX7" fmla="*/ 7729410 w 7729410"/>
              <a:gd name="connsiteY7" fmla="*/ 30531 h 6405386"/>
              <a:gd name="connsiteX8" fmla="*/ 7657972 w 7729410"/>
              <a:gd name="connsiteY8" fmla="*/ 6274128 h 6405386"/>
              <a:gd name="connsiteX9" fmla="*/ 7492264 w 7729410"/>
              <a:gd name="connsiteY9" fmla="*/ 6402154 h 6405386"/>
              <a:gd name="connsiteX10" fmla="*/ 7240058 w 7729410"/>
              <a:gd name="connsiteY10" fmla="*/ 6405352 h 64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29410" h="6405386">
                <a:moveTo>
                  <a:pt x="7240058" y="6405352"/>
                </a:moveTo>
                <a:cubicBezTo>
                  <a:pt x="7065297" y="6404963"/>
                  <a:pt x="6846319" y="6401325"/>
                  <a:pt x="6650770" y="6396252"/>
                </a:cubicBezTo>
                <a:lnTo>
                  <a:pt x="1085722" y="6365722"/>
                </a:lnTo>
                <a:lnTo>
                  <a:pt x="9409" y="6324387"/>
                </a:lnTo>
                <a:cubicBezTo>
                  <a:pt x="-24317" y="4214496"/>
                  <a:pt x="43135" y="2129710"/>
                  <a:pt x="47351" y="32372"/>
                </a:cubicBezTo>
                <a:lnTo>
                  <a:pt x="255874" y="32797"/>
                </a:lnTo>
                <a:lnTo>
                  <a:pt x="6529259" y="0"/>
                </a:lnTo>
                <a:cubicBezTo>
                  <a:pt x="7029322" y="30531"/>
                  <a:pt x="7386510" y="-1"/>
                  <a:pt x="7729410" y="30531"/>
                </a:cubicBezTo>
                <a:cubicBezTo>
                  <a:pt x="7707716" y="2585987"/>
                  <a:pt x="7753223" y="4971471"/>
                  <a:pt x="7657972" y="6274128"/>
                </a:cubicBezTo>
                <a:cubicBezTo>
                  <a:pt x="7649782" y="6434165"/>
                  <a:pt x="7656570" y="6381800"/>
                  <a:pt x="7492264" y="6402154"/>
                </a:cubicBezTo>
                <a:cubicBezTo>
                  <a:pt x="7433854" y="6404650"/>
                  <a:pt x="7344915" y="6405586"/>
                  <a:pt x="7240058" y="6405352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9932617-6B1D-9FAF-3E83-DFE67DF63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993" y="543490"/>
            <a:ext cx="5467405" cy="5530980"/>
          </a:xfrm>
          <a:prstGeom prst="rect">
            <a:avLst/>
          </a:prstGeom>
        </p:spPr>
      </p:pic>
      <p:sp>
        <p:nvSpPr>
          <p:cNvPr id="19" name="Content Placeholder 7">
            <a:extLst>
              <a:ext uri="{FF2B5EF4-FFF2-40B4-BE49-F238E27FC236}">
                <a16:creationId xmlns:a16="http://schemas.microsoft.com/office/drawing/2014/main" id="{74190BE7-38E8-2C2D-73FE-38635F927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900" y="2997200"/>
            <a:ext cx="3768403" cy="3216713"/>
          </a:xfrm>
        </p:spPr>
        <p:txBody>
          <a:bodyPr anchor="ctr">
            <a:normAutofit/>
          </a:bodyPr>
          <a:lstStyle/>
          <a:p>
            <a:pPr algn="ctr"/>
            <a:r>
              <a:rPr lang="en-US" sz="4000" dirty="0"/>
              <a:t>Catfishing is when a person is pretending to be someone else online </a:t>
            </a:r>
          </a:p>
        </p:txBody>
      </p:sp>
    </p:spTree>
    <p:extLst>
      <p:ext uri="{BB962C8B-B14F-4D97-AF65-F5344CB8AC3E}">
        <p14:creationId xmlns:p14="http://schemas.microsoft.com/office/powerpoint/2010/main" val="131609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D6A03ED-7B7A-4C88-8FFC-A4D862447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8DEAB1-72A3-D656-F981-F1A1D860C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0015" y="747906"/>
            <a:ext cx="3811205" cy="205879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Why people Catfish?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3975754-B125-4FFC-9140-F88A16E3D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79013" y="303198"/>
            <a:ext cx="6631387" cy="5959786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31470"/>
              <a:gd name="connsiteY0" fmla="*/ 6405352 h 6405386"/>
              <a:gd name="connsiteX1" fmla="*/ 6552830 w 7631470"/>
              <a:gd name="connsiteY1" fmla="*/ 6396252 h 6405386"/>
              <a:gd name="connsiteX2" fmla="*/ 987782 w 7631470"/>
              <a:gd name="connsiteY2" fmla="*/ 6365722 h 6405386"/>
              <a:gd name="connsiteX3" fmla="*/ 0 w 7631470"/>
              <a:gd name="connsiteY3" fmla="*/ 6336938 h 6405386"/>
              <a:gd name="connsiteX4" fmla="*/ 0 w 7631470"/>
              <a:gd name="connsiteY4" fmla="*/ 32372 h 6405386"/>
              <a:gd name="connsiteX5" fmla="*/ 157934 w 7631470"/>
              <a:gd name="connsiteY5" fmla="*/ 32797 h 6405386"/>
              <a:gd name="connsiteX6" fmla="*/ 6431319 w 7631470"/>
              <a:gd name="connsiteY6" fmla="*/ 0 h 6405386"/>
              <a:gd name="connsiteX7" fmla="*/ 7631470 w 7631470"/>
              <a:gd name="connsiteY7" fmla="*/ 30531 h 6405386"/>
              <a:gd name="connsiteX8" fmla="*/ 7560032 w 7631470"/>
              <a:gd name="connsiteY8" fmla="*/ 6274128 h 6405386"/>
              <a:gd name="connsiteX9" fmla="*/ 7394324 w 7631470"/>
              <a:gd name="connsiteY9" fmla="*/ 6402154 h 6405386"/>
              <a:gd name="connsiteX10" fmla="*/ 7142118 w 7631470"/>
              <a:gd name="connsiteY10" fmla="*/ 6405352 h 6405386"/>
              <a:gd name="connsiteX0" fmla="*/ 7154766 w 7644118"/>
              <a:gd name="connsiteY0" fmla="*/ 6405352 h 6405386"/>
              <a:gd name="connsiteX1" fmla="*/ 6565478 w 7644118"/>
              <a:gd name="connsiteY1" fmla="*/ 6396252 h 6405386"/>
              <a:gd name="connsiteX2" fmla="*/ 1000430 w 7644118"/>
              <a:gd name="connsiteY2" fmla="*/ 6365722 h 6405386"/>
              <a:gd name="connsiteX3" fmla="*/ 0 w 7644118"/>
              <a:gd name="connsiteY3" fmla="*/ 6324387 h 6405386"/>
              <a:gd name="connsiteX4" fmla="*/ 12648 w 7644118"/>
              <a:gd name="connsiteY4" fmla="*/ 32372 h 6405386"/>
              <a:gd name="connsiteX5" fmla="*/ 170582 w 7644118"/>
              <a:gd name="connsiteY5" fmla="*/ 32797 h 6405386"/>
              <a:gd name="connsiteX6" fmla="*/ 6443967 w 7644118"/>
              <a:gd name="connsiteY6" fmla="*/ 0 h 6405386"/>
              <a:gd name="connsiteX7" fmla="*/ 7644118 w 7644118"/>
              <a:gd name="connsiteY7" fmla="*/ 30531 h 6405386"/>
              <a:gd name="connsiteX8" fmla="*/ 7572680 w 7644118"/>
              <a:gd name="connsiteY8" fmla="*/ 6274128 h 6405386"/>
              <a:gd name="connsiteX9" fmla="*/ 7406972 w 7644118"/>
              <a:gd name="connsiteY9" fmla="*/ 6402154 h 6405386"/>
              <a:gd name="connsiteX10" fmla="*/ 7154766 w 7644118"/>
              <a:gd name="connsiteY10" fmla="*/ 6405352 h 6405386"/>
              <a:gd name="connsiteX0" fmla="*/ 7167747 w 7657099"/>
              <a:gd name="connsiteY0" fmla="*/ 6405352 h 6405386"/>
              <a:gd name="connsiteX1" fmla="*/ 6578459 w 7657099"/>
              <a:gd name="connsiteY1" fmla="*/ 6396252 h 6405386"/>
              <a:gd name="connsiteX2" fmla="*/ 1013411 w 7657099"/>
              <a:gd name="connsiteY2" fmla="*/ 6365722 h 6405386"/>
              <a:gd name="connsiteX3" fmla="*/ 12981 w 7657099"/>
              <a:gd name="connsiteY3" fmla="*/ 6324387 h 6405386"/>
              <a:gd name="connsiteX4" fmla="*/ 25629 w 7657099"/>
              <a:gd name="connsiteY4" fmla="*/ 32372 h 6405386"/>
              <a:gd name="connsiteX5" fmla="*/ 183563 w 7657099"/>
              <a:gd name="connsiteY5" fmla="*/ 32797 h 6405386"/>
              <a:gd name="connsiteX6" fmla="*/ 6456948 w 7657099"/>
              <a:gd name="connsiteY6" fmla="*/ 0 h 6405386"/>
              <a:gd name="connsiteX7" fmla="*/ 7657099 w 7657099"/>
              <a:gd name="connsiteY7" fmla="*/ 30531 h 6405386"/>
              <a:gd name="connsiteX8" fmla="*/ 7585661 w 7657099"/>
              <a:gd name="connsiteY8" fmla="*/ 6274128 h 6405386"/>
              <a:gd name="connsiteX9" fmla="*/ 7419953 w 7657099"/>
              <a:gd name="connsiteY9" fmla="*/ 6402154 h 6405386"/>
              <a:gd name="connsiteX10" fmla="*/ 7167747 w 7657099"/>
              <a:gd name="connsiteY10" fmla="*/ 6405352 h 6405386"/>
              <a:gd name="connsiteX0" fmla="*/ 7236700 w 7726052"/>
              <a:gd name="connsiteY0" fmla="*/ 6405352 h 6405386"/>
              <a:gd name="connsiteX1" fmla="*/ 6647412 w 7726052"/>
              <a:gd name="connsiteY1" fmla="*/ 6396252 h 6405386"/>
              <a:gd name="connsiteX2" fmla="*/ 1082364 w 7726052"/>
              <a:gd name="connsiteY2" fmla="*/ 6365722 h 6405386"/>
              <a:gd name="connsiteX3" fmla="*/ 6051 w 7726052"/>
              <a:gd name="connsiteY3" fmla="*/ 6324387 h 6405386"/>
              <a:gd name="connsiteX4" fmla="*/ 94582 w 7726052"/>
              <a:gd name="connsiteY4" fmla="*/ 32372 h 6405386"/>
              <a:gd name="connsiteX5" fmla="*/ 252516 w 7726052"/>
              <a:gd name="connsiteY5" fmla="*/ 32797 h 6405386"/>
              <a:gd name="connsiteX6" fmla="*/ 6525901 w 7726052"/>
              <a:gd name="connsiteY6" fmla="*/ 0 h 6405386"/>
              <a:gd name="connsiteX7" fmla="*/ 7726052 w 7726052"/>
              <a:gd name="connsiteY7" fmla="*/ 30531 h 6405386"/>
              <a:gd name="connsiteX8" fmla="*/ 7654614 w 7726052"/>
              <a:gd name="connsiteY8" fmla="*/ 6274128 h 6405386"/>
              <a:gd name="connsiteX9" fmla="*/ 7488906 w 7726052"/>
              <a:gd name="connsiteY9" fmla="*/ 6402154 h 6405386"/>
              <a:gd name="connsiteX10" fmla="*/ 7236700 w 7726052"/>
              <a:gd name="connsiteY10" fmla="*/ 6405352 h 6405386"/>
              <a:gd name="connsiteX0" fmla="*/ 7240058 w 7729410"/>
              <a:gd name="connsiteY0" fmla="*/ 6405352 h 6405386"/>
              <a:gd name="connsiteX1" fmla="*/ 6650770 w 7729410"/>
              <a:gd name="connsiteY1" fmla="*/ 6396252 h 6405386"/>
              <a:gd name="connsiteX2" fmla="*/ 1085722 w 7729410"/>
              <a:gd name="connsiteY2" fmla="*/ 6365722 h 6405386"/>
              <a:gd name="connsiteX3" fmla="*/ 9409 w 7729410"/>
              <a:gd name="connsiteY3" fmla="*/ 6324387 h 6405386"/>
              <a:gd name="connsiteX4" fmla="*/ 47351 w 7729410"/>
              <a:gd name="connsiteY4" fmla="*/ 32372 h 6405386"/>
              <a:gd name="connsiteX5" fmla="*/ 255874 w 7729410"/>
              <a:gd name="connsiteY5" fmla="*/ 32797 h 6405386"/>
              <a:gd name="connsiteX6" fmla="*/ 6529259 w 7729410"/>
              <a:gd name="connsiteY6" fmla="*/ 0 h 6405386"/>
              <a:gd name="connsiteX7" fmla="*/ 7729410 w 7729410"/>
              <a:gd name="connsiteY7" fmla="*/ 30531 h 6405386"/>
              <a:gd name="connsiteX8" fmla="*/ 7657972 w 7729410"/>
              <a:gd name="connsiteY8" fmla="*/ 6274128 h 6405386"/>
              <a:gd name="connsiteX9" fmla="*/ 7492264 w 7729410"/>
              <a:gd name="connsiteY9" fmla="*/ 6402154 h 6405386"/>
              <a:gd name="connsiteX10" fmla="*/ 7240058 w 7729410"/>
              <a:gd name="connsiteY10" fmla="*/ 6405352 h 64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29410" h="6405386">
                <a:moveTo>
                  <a:pt x="7240058" y="6405352"/>
                </a:moveTo>
                <a:cubicBezTo>
                  <a:pt x="7065297" y="6404963"/>
                  <a:pt x="6846319" y="6401325"/>
                  <a:pt x="6650770" y="6396252"/>
                </a:cubicBezTo>
                <a:lnTo>
                  <a:pt x="1085722" y="6365722"/>
                </a:lnTo>
                <a:lnTo>
                  <a:pt x="9409" y="6324387"/>
                </a:lnTo>
                <a:cubicBezTo>
                  <a:pt x="-24317" y="4214496"/>
                  <a:pt x="43135" y="2129710"/>
                  <a:pt x="47351" y="32372"/>
                </a:cubicBezTo>
                <a:lnTo>
                  <a:pt x="255874" y="32797"/>
                </a:lnTo>
                <a:lnTo>
                  <a:pt x="6529259" y="0"/>
                </a:lnTo>
                <a:cubicBezTo>
                  <a:pt x="7029322" y="30531"/>
                  <a:pt x="7386510" y="-1"/>
                  <a:pt x="7729410" y="30531"/>
                </a:cubicBezTo>
                <a:cubicBezTo>
                  <a:pt x="7707716" y="2585987"/>
                  <a:pt x="7753223" y="4971471"/>
                  <a:pt x="7657972" y="6274128"/>
                </a:cubicBezTo>
                <a:cubicBezTo>
                  <a:pt x="7649782" y="6434165"/>
                  <a:pt x="7656570" y="6381800"/>
                  <a:pt x="7492264" y="6402154"/>
                </a:cubicBezTo>
                <a:cubicBezTo>
                  <a:pt x="7433854" y="6404650"/>
                  <a:pt x="7344915" y="6405586"/>
                  <a:pt x="7240058" y="6405352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7B6621E4-F3BF-3595-0426-1840B5A86D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38" y="1040751"/>
            <a:ext cx="6193116" cy="4536457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D99B2B-29EA-103F-F8C9-EADEDBF6E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900" y="2997200"/>
            <a:ext cx="3768403" cy="3216713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People feel lonely and feel more confident as someone else. People want money so they pretend to be your friend so they can ask for money and get it.</a:t>
            </a:r>
          </a:p>
        </p:txBody>
      </p:sp>
    </p:spTree>
    <p:extLst>
      <p:ext uri="{BB962C8B-B14F-4D97-AF65-F5344CB8AC3E}">
        <p14:creationId xmlns:p14="http://schemas.microsoft.com/office/powerpoint/2010/main" val="265614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19">
            <a:extLst>
              <a:ext uri="{FF2B5EF4-FFF2-40B4-BE49-F238E27FC236}">
                <a16:creationId xmlns:a16="http://schemas.microsoft.com/office/drawing/2014/main" id="{B20DF01A-DAD0-4D16-BEDE-ED085CCC3B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reeform: Shape 21">
            <a:extLst>
              <a:ext uri="{FF2B5EF4-FFF2-40B4-BE49-F238E27FC236}">
                <a16:creationId xmlns:a16="http://schemas.microsoft.com/office/drawing/2014/main" id="{D79121EC-981A-4EB2-B42E-58FA5B2FF8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52431">
            <a:off x="6074417" y="538956"/>
            <a:ext cx="5597222" cy="5722616"/>
          </a:xfrm>
          <a:custGeom>
            <a:avLst/>
            <a:gdLst>
              <a:gd name="connsiteX0" fmla="*/ 3054021 w 5812746"/>
              <a:gd name="connsiteY0" fmla="*/ 1231 h 5528040"/>
              <a:gd name="connsiteX1" fmla="*/ 3457269 w 5812746"/>
              <a:gd name="connsiteY1" fmla="*/ 26605 h 5528040"/>
              <a:gd name="connsiteX2" fmla="*/ 5044657 w 5812746"/>
              <a:gd name="connsiteY2" fmla="*/ 762351 h 5528040"/>
              <a:gd name="connsiteX3" fmla="*/ 5796943 w 5812746"/>
              <a:gd name="connsiteY3" fmla="*/ 3658506 h 5528040"/>
              <a:gd name="connsiteX4" fmla="*/ 4954141 w 5812746"/>
              <a:gd name="connsiteY4" fmla="*/ 5012740 h 5528040"/>
              <a:gd name="connsiteX5" fmla="*/ 2691747 w 5812746"/>
              <a:gd name="connsiteY5" fmla="*/ 5525878 h 5528040"/>
              <a:gd name="connsiteX6" fmla="*/ 851096 w 5812746"/>
              <a:gd name="connsiteY6" fmla="*/ 4850742 h 5528040"/>
              <a:gd name="connsiteX7" fmla="*/ 140681 w 5812746"/>
              <a:gd name="connsiteY7" fmla="*/ 2645192 h 5528040"/>
              <a:gd name="connsiteX8" fmla="*/ 359594 w 5812746"/>
              <a:gd name="connsiteY8" fmla="*/ 1360849 h 5528040"/>
              <a:gd name="connsiteX9" fmla="*/ 446887 w 5812746"/>
              <a:gd name="connsiteY9" fmla="*/ 1002123 h 5528040"/>
              <a:gd name="connsiteX10" fmla="*/ 19774 w 5812746"/>
              <a:gd name="connsiteY10" fmla="*/ 765364 h 5528040"/>
              <a:gd name="connsiteX11" fmla="*/ 1117899 w 5812746"/>
              <a:gd name="connsiteY11" fmla="*/ 432351 h 5528040"/>
              <a:gd name="connsiteX12" fmla="*/ 1876138 w 5812746"/>
              <a:gd name="connsiteY12" fmla="*/ 213732 h 5528040"/>
              <a:gd name="connsiteX13" fmla="*/ 3054021 w 5812746"/>
              <a:gd name="connsiteY13" fmla="*/ 1231 h 5528040"/>
              <a:gd name="connsiteX0" fmla="*/ 3054021 w 5812746"/>
              <a:gd name="connsiteY0" fmla="*/ 1231 h 5528040"/>
              <a:gd name="connsiteX1" fmla="*/ 3602604 w 5812746"/>
              <a:gd name="connsiteY1" fmla="*/ 26605 h 5528040"/>
              <a:gd name="connsiteX2" fmla="*/ 5044657 w 5812746"/>
              <a:gd name="connsiteY2" fmla="*/ 762351 h 5528040"/>
              <a:gd name="connsiteX3" fmla="*/ 5796943 w 5812746"/>
              <a:gd name="connsiteY3" fmla="*/ 3658506 h 5528040"/>
              <a:gd name="connsiteX4" fmla="*/ 4954141 w 5812746"/>
              <a:gd name="connsiteY4" fmla="*/ 5012740 h 5528040"/>
              <a:gd name="connsiteX5" fmla="*/ 2691747 w 5812746"/>
              <a:gd name="connsiteY5" fmla="*/ 5525878 h 5528040"/>
              <a:gd name="connsiteX6" fmla="*/ 851096 w 5812746"/>
              <a:gd name="connsiteY6" fmla="*/ 4850742 h 5528040"/>
              <a:gd name="connsiteX7" fmla="*/ 140681 w 5812746"/>
              <a:gd name="connsiteY7" fmla="*/ 2645192 h 5528040"/>
              <a:gd name="connsiteX8" fmla="*/ 359594 w 5812746"/>
              <a:gd name="connsiteY8" fmla="*/ 1360849 h 5528040"/>
              <a:gd name="connsiteX9" fmla="*/ 446887 w 5812746"/>
              <a:gd name="connsiteY9" fmla="*/ 1002123 h 5528040"/>
              <a:gd name="connsiteX10" fmla="*/ 19774 w 5812746"/>
              <a:gd name="connsiteY10" fmla="*/ 765364 h 5528040"/>
              <a:gd name="connsiteX11" fmla="*/ 1117899 w 5812746"/>
              <a:gd name="connsiteY11" fmla="*/ 432351 h 5528040"/>
              <a:gd name="connsiteX12" fmla="*/ 1876138 w 5812746"/>
              <a:gd name="connsiteY12" fmla="*/ 213732 h 5528040"/>
              <a:gd name="connsiteX13" fmla="*/ 3054021 w 5812746"/>
              <a:gd name="connsiteY13" fmla="*/ 1231 h 5528040"/>
              <a:gd name="connsiteX0" fmla="*/ 1876138 w 5812746"/>
              <a:gd name="connsiteY0" fmla="*/ 209741 h 5524049"/>
              <a:gd name="connsiteX1" fmla="*/ 3602604 w 5812746"/>
              <a:gd name="connsiteY1" fmla="*/ 22614 h 5524049"/>
              <a:gd name="connsiteX2" fmla="*/ 5044657 w 5812746"/>
              <a:gd name="connsiteY2" fmla="*/ 758360 h 5524049"/>
              <a:gd name="connsiteX3" fmla="*/ 5796943 w 5812746"/>
              <a:gd name="connsiteY3" fmla="*/ 3654515 h 5524049"/>
              <a:gd name="connsiteX4" fmla="*/ 4954141 w 5812746"/>
              <a:gd name="connsiteY4" fmla="*/ 5008749 h 5524049"/>
              <a:gd name="connsiteX5" fmla="*/ 2691747 w 5812746"/>
              <a:gd name="connsiteY5" fmla="*/ 5521887 h 5524049"/>
              <a:gd name="connsiteX6" fmla="*/ 851096 w 5812746"/>
              <a:gd name="connsiteY6" fmla="*/ 4846751 h 5524049"/>
              <a:gd name="connsiteX7" fmla="*/ 140681 w 5812746"/>
              <a:gd name="connsiteY7" fmla="*/ 2641201 h 5524049"/>
              <a:gd name="connsiteX8" fmla="*/ 359594 w 5812746"/>
              <a:gd name="connsiteY8" fmla="*/ 1356858 h 5524049"/>
              <a:gd name="connsiteX9" fmla="*/ 446887 w 5812746"/>
              <a:gd name="connsiteY9" fmla="*/ 998132 h 5524049"/>
              <a:gd name="connsiteX10" fmla="*/ 19774 w 5812746"/>
              <a:gd name="connsiteY10" fmla="*/ 761373 h 5524049"/>
              <a:gd name="connsiteX11" fmla="*/ 1117899 w 5812746"/>
              <a:gd name="connsiteY11" fmla="*/ 428360 h 5524049"/>
              <a:gd name="connsiteX12" fmla="*/ 1876138 w 5812746"/>
              <a:gd name="connsiteY12" fmla="*/ 209741 h 5524049"/>
              <a:gd name="connsiteX0" fmla="*/ 1876138 w 5812746"/>
              <a:gd name="connsiteY0" fmla="*/ 209741 h 5527442"/>
              <a:gd name="connsiteX1" fmla="*/ 3602604 w 5812746"/>
              <a:gd name="connsiteY1" fmla="*/ 22614 h 5527442"/>
              <a:gd name="connsiteX2" fmla="*/ 5044657 w 5812746"/>
              <a:gd name="connsiteY2" fmla="*/ 758360 h 5527442"/>
              <a:gd name="connsiteX3" fmla="*/ 5796943 w 5812746"/>
              <a:gd name="connsiteY3" fmla="*/ 3654515 h 5527442"/>
              <a:gd name="connsiteX4" fmla="*/ 4978741 w 5812746"/>
              <a:gd name="connsiteY4" fmla="*/ 5080951 h 5527442"/>
              <a:gd name="connsiteX5" fmla="*/ 2691747 w 5812746"/>
              <a:gd name="connsiteY5" fmla="*/ 5521887 h 5527442"/>
              <a:gd name="connsiteX6" fmla="*/ 851096 w 5812746"/>
              <a:gd name="connsiteY6" fmla="*/ 4846751 h 5527442"/>
              <a:gd name="connsiteX7" fmla="*/ 140681 w 5812746"/>
              <a:gd name="connsiteY7" fmla="*/ 2641201 h 5527442"/>
              <a:gd name="connsiteX8" fmla="*/ 359594 w 5812746"/>
              <a:gd name="connsiteY8" fmla="*/ 1356858 h 5527442"/>
              <a:gd name="connsiteX9" fmla="*/ 446887 w 5812746"/>
              <a:gd name="connsiteY9" fmla="*/ 998132 h 5527442"/>
              <a:gd name="connsiteX10" fmla="*/ 19774 w 5812746"/>
              <a:gd name="connsiteY10" fmla="*/ 761373 h 5527442"/>
              <a:gd name="connsiteX11" fmla="*/ 1117899 w 5812746"/>
              <a:gd name="connsiteY11" fmla="*/ 428360 h 5527442"/>
              <a:gd name="connsiteX12" fmla="*/ 1876138 w 5812746"/>
              <a:gd name="connsiteY12" fmla="*/ 209741 h 5527442"/>
              <a:gd name="connsiteX0" fmla="*/ 1868107 w 5804715"/>
              <a:gd name="connsiteY0" fmla="*/ 209741 h 5527442"/>
              <a:gd name="connsiteX1" fmla="*/ 3594573 w 5804715"/>
              <a:gd name="connsiteY1" fmla="*/ 22614 h 5527442"/>
              <a:gd name="connsiteX2" fmla="*/ 5036626 w 5804715"/>
              <a:gd name="connsiteY2" fmla="*/ 758360 h 5527442"/>
              <a:gd name="connsiteX3" fmla="*/ 5788912 w 5804715"/>
              <a:gd name="connsiteY3" fmla="*/ 3654515 h 5527442"/>
              <a:gd name="connsiteX4" fmla="*/ 4970710 w 5804715"/>
              <a:gd name="connsiteY4" fmla="*/ 5080951 h 5527442"/>
              <a:gd name="connsiteX5" fmla="*/ 2683716 w 5804715"/>
              <a:gd name="connsiteY5" fmla="*/ 5521887 h 5527442"/>
              <a:gd name="connsiteX6" fmla="*/ 843065 w 5804715"/>
              <a:gd name="connsiteY6" fmla="*/ 4846751 h 5527442"/>
              <a:gd name="connsiteX7" fmla="*/ 132650 w 5804715"/>
              <a:gd name="connsiteY7" fmla="*/ 2641201 h 5527442"/>
              <a:gd name="connsiteX8" fmla="*/ 351563 w 5804715"/>
              <a:gd name="connsiteY8" fmla="*/ 1356858 h 5527442"/>
              <a:gd name="connsiteX9" fmla="*/ 438856 w 5804715"/>
              <a:gd name="connsiteY9" fmla="*/ 998132 h 5527442"/>
              <a:gd name="connsiteX10" fmla="*/ 11743 w 5804715"/>
              <a:gd name="connsiteY10" fmla="*/ 761373 h 5527442"/>
              <a:gd name="connsiteX11" fmla="*/ 1109868 w 5804715"/>
              <a:gd name="connsiteY11" fmla="*/ 428360 h 5527442"/>
              <a:gd name="connsiteX12" fmla="*/ 1868107 w 5804715"/>
              <a:gd name="connsiteY12" fmla="*/ 209741 h 5527442"/>
              <a:gd name="connsiteX0" fmla="*/ 1871754 w 5808362"/>
              <a:gd name="connsiteY0" fmla="*/ 209741 h 5527442"/>
              <a:gd name="connsiteX1" fmla="*/ 3598220 w 5808362"/>
              <a:gd name="connsiteY1" fmla="*/ 22614 h 5527442"/>
              <a:gd name="connsiteX2" fmla="*/ 5040273 w 5808362"/>
              <a:gd name="connsiteY2" fmla="*/ 758360 h 5527442"/>
              <a:gd name="connsiteX3" fmla="*/ 5792559 w 5808362"/>
              <a:gd name="connsiteY3" fmla="*/ 3654515 h 5527442"/>
              <a:gd name="connsiteX4" fmla="*/ 4974357 w 5808362"/>
              <a:gd name="connsiteY4" fmla="*/ 5080951 h 5527442"/>
              <a:gd name="connsiteX5" fmla="*/ 2687363 w 5808362"/>
              <a:gd name="connsiteY5" fmla="*/ 5521887 h 5527442"/>
              <a:gd name="connsiteX6" fmla="*/ 846712 w 5808362"/>
              <a:gd name="connsiteY6" fmla="*/ 4846751 h 5527442"/>
              <a:gd name="connsiteX7" fmla="*/ 136297 w 5808362"/>
              <a:gd name="connsiteY7" fmla="*/ 2641201 h 5527442"/>
              <a:gd name="connsiteX8" fmla="*/ 355210 w 5808362"/>
              <a:gd name="connsiteY8" fmla="*/ 1356858 h 5527442"/>
              <a:gd name="connsiteX9" fmla="*/ 442503 w 5808362"/>
              <a:gd name="connsiteY9" fmla="*/ 998132 h 5527442"/>
              <a:gd name="connsiteX10" fmla="*/ 15390 w 5808362"/>
              <a:gd name="connsiteY10" fmla="*/ 761373 h 5527442"/>
              <a:gd name="connsiteX11" fmla="*/ 1113515 w 5808362"/>
              <a:gd name="connsiteY11" fmla="*/ 428360 h 5527442"/>
              <a:gd name="connsiteX12" fmla="*/ 1871754 w 5808362"/>
              <a:gd name="connsiteY12" fmla="*/ 209741 h 5527442"/>
              <a:gd name="connsiteX0" fmla="*/ 1871754 w 5808362"/>
              <a:gd name="connsiteY0" fmla="*/ 209741 h 5527442"/>
              <a:gd name="connsiteX1" fmla="*/ 3598220 w 5808362"/>
              <a:gd name="connsiteY1" fmla="*/ 22614 h 5527442"/>
              <a:gd name="connsiteX2" fmla="*/ 5040273 w 5808362"/>
              <a:gd name="connsiteY2" fmla="*/ 758360 h 5527442"/>
              <a:gd name="connsiteX3" fmla="*/ 5792559 w 5808362"/>
              <a:gd name="connsiteY3" fmla="*/ 3654515 h 5527442"/>
              <a:gd name="connsiteX4" fmla="*/ 4974357 w 5808362"/>
              <a:gd name="connsiteY4" fmla="*/ 5080951 h 5527442"/>
              <a:gd name="connsiteX5" fmla="*/ 2687363 w 5808362"/>
              <a:gd name="connsiteY5" fmla="*/ 5521887 h 5527442"/>
              <a:gd name="connsiteX6" fmla="*/ 846712 w 5808362"/>
              <a:gd name="connsiteY6" fmla="*/ 4846751 h 5527442"/>
              <a:gd name="connsiteX7" fmla="*/ 136297 w 5808362"/>
              <a:gd name="connsiteY7" fmla="*/ 2641201 h 5527442"/>
              <a:gd name="connsiteX8" fmla="*/ 355210 w 5808362"/>
              <a:gd name="connsiteY8" fmla="*/ 1356858 h 5527442"/>
              <a:gd name="connsiteX9" fmla="*/ 442503 w 5808362"/>
              <a:gd name="connsiteY9" fmla="*/ 998132 h 5527442"/>
              <a:gd name="connsiteX10" fmla="*/ 15390 w 5808362"/>
              <a:gd name="connsiteY10" fmla="*/ 761373 h 5527442"/>
              <a:gd name="connsiteX11" fmla="*/ 1113515 w 5808362"/>
              <a:gd name="connsiteY11" fmla="*/ 428360 h 5527442"/>
              <a:gd name="connsiteX12" fmla="*/ 1871754 w 5808362"/>
              <a:gd name="connsiteY12" fmla="*/ 209741 h 5527442"/>
              <a:gd name="connsiteX0" fmla="*/ 1871754 w 5808362"/>
              <a:gd name="connsiteY0" fmla="*/ 209741 h 5527442"/>
              <a:gd name="connsiteX1" fmla="*/ 3598220 w 5808362"/>
              <a:gd name="connsiteY1" fmla="*/ 22614 h 5527442"/>
              <a:gd name="connsiteX2" fmla="*/ 5040273 w 5808362"/>
              <a:gd name="connsiteY2" fmla="*/ 758360 h 5527442"/>
              <a:gd name="connsiteX3" fmla="*/ 5792559 w 5808362"/>
              <a:gd name="connsiteY3" fmla="*/ 3654515 h 5527442"/>
              <a:gd name="connsiteX4" fmla="*/ 4974357 w 5808362"/>
              <a:gd name="connsiteY4" fmla="*/ 5080951 h 5527442"/>
              <a:gd name="connsiteX5" fmla="*/ 2687363 w 5808362"/>
              <a:gd name="connsiteY5" fmla="*/ 5521887 h 5527442"/>
              <a:gd name="connsiteX6" fmla="*/ 846712 w 5808362"/>
              <a:gd name="connsiteY6" fmla="*/ 4846751 h 5527442"/>
              <a:gd name="connsiteX7" fmla="*/ 136297 w 5808362"/>
              <a:gd name="connsiteY7" fmla="*/ 2641201 h 5527442"/>
              <a:gd name="connsiteX8" fmla="*/ 355210 w 5808362"/>
              <a:gd name="connsiteY8" fmla="*/ 1356858 h 5527442"/>
              <a:gd name="connsiteX9" fmla="*/ 442503 w 5808362"/>
              <a:gd name="connsiteY9" fmla="*/ 998132 h 5527442"/>
              <a:gd name="connsiteX10" fmla="*/ 15390 w 5808362"/>
              <a:gd name="connsiteY10" fmla="*/ 761373 h 5527442"/>
              <a:gd name="connsiteX11" fmla="*/ 1113515 w 5808362"/>
              <a:gd name="connsiteY11" fmla="*/ 428360 h 5527442"/>
              <a:gd name="connsiteX12" fmla="*/ 1871754 w 5808362"/>
              <a:gd name="connsiteY12" fmla="*/ 209741 h 5527442"/>
              <a:gd name="connsiteX0" fmla="*/ 1948185 w 5808362"/>
              <a:gd name="connsiteY0" fmla="*/ 196960 h 5529615"/>
              <a:gd name="connsiteX1" fmla="*/ 3598220 w 5808362"/>
              <a:gd name="connsiteY1" fmla="*/ 24787 h 5529615"/>
              <a:gd name="connsiteX2" fmla="*/ 5040273 w 5808362"/>
              <a:gd name="connsiteY2" fmla="*/ 760533 h 5529615"/>
              <a:gd name="connsiteX3" fmla="*/ 5792559 w 5808362"/>
              <a:gd name="connsiteY3" fmla="*/ 3656688 h 5529615"/>
              <a:gd name="connsiteX4" fmla="*/ 4974357 w 5808362"/>
              <a:gd name="connsiteY4" fmla="*/ 5083124 h 5529615"/>
              <a:gd name="connsiteX5" fmla="*/ 2687363 w 5808362"/>
              <a:gd name="connsiteY5" fmla="*/ 5524060 h 5529615"/>
              <a:gd name="connsiteX6" fmla="*/ 846712 w 5808362"/>
              <a:gd name="connsiteY6" fmla="*/ 4848924 h 5529615"/>
              <a:gd name="connsiteX7" fmla="*/ 136297 w 5808362"/>
              <a:gd name="connsiteY7" fmla="*/ 2643374 h 5529615"/>
              <a:gd name="connsiteX8" fmla="*/ 355210 w 5808362"/>
              <a:gd name="connsiteY8" fmla="*/ 1359031 h 5529615"/>
              <a:gd name="connsiteX9" fmla="*/ 442503 w 5808362"/>
              <a:gd name="connsiteY9" fmla="*/ 1000305 h 5529615"/>
              <a:gd name="connsiteX10" fmla="*/ 15390 w 5808362"/>
              <a:gd name="connsiteY10" fmla="*/ 763546 h 5529615"/>
              <a:gd name="connsiteX11" fmla="*/ 1113515 w 5808362"/>
              <a:gd name="connsiteY11" fmla="*/ 430533 h 5529615"/>
              <a:gd name="connsiteX12" fmla="*/ 1948185 w 5808362"/>
              <a:gd name="connsiteY12" fmla="*/ 196960 h 5529615"/>
              <a:gd name="connsiteX0" fmla="*/ 1948185 w 5808362"/>
              <a:gd name="connsiteY0" fmla="*/ 203971 h 5536626"/>
              <a:gd name="connsiteX1" fmla="*/ 3598220 w 5808362"/>
              <a:gd name="connsiteY1" fmla="*/ 31798 h 5536626"/>
              <a:gd name="connsiteX2" fmla="*/ 5040273 w 5808362"/>
              <a:gd name="connsiteY2" fmla="*/ 767544 h 5536626"/>
              <a:gd name="connsiteX3" fmla="*/ 5792559 w 5808362"/>
              <a:gd name="connsiteY3" fmla="*/ 3663699 h 5536626"/>
              <a:gd name="connsiteX4" fmla="*/ 4974357 w 5808362"/>
              <a:gd name="connsiteY4" fmla="*/ 5090135 h 5536626"/>
              <a:gd name="connsiteX5" fmla="*/ 2687363 w 5808362"/>
              <a:gd name="connsiteY5" fmla="*/ 5531071 h 5536626"/>
              <a:gd name="connsiteX6" fmla="*/ 846712 w 5808362"/>
              <a:gd name="connsiteY6" fmla="*/ 4855935 h 5536626"/>
              <a:gd name="connsiteX7" fmla="*/ 136297 w 5808362"/>
              <a:gd name="connsiteY7" fmla="*/ 2650385 h 5536626"/>
              <a:gd name="connsiteX8" fmla="*/ 355210 w 5808362"/>
              <a:gd name="connsiteY8" fmla="*/ 1366042 h 5536626"/>
              <a:gd name="connsiteX9" fmla="*/ 442503 w 5808362"/>
              <a:gd name="connsiteY9" fmla="*/ 1007316 h 5536626"/>
              <a:gd name="connsiteX10" fmla="*/ 15390 w 5808362"/>
              <a:gd name="connsiteY10" fmla="*/ 770557 h 5536626"/>
              <a:gd name="connsiteX11" fmla="*/ 1113515 w 5808362"/>
              <a:gd name="connsiteY11" fmla="*/ 437544 h 5536626"/>
              <a:gd name="connsiteX12" fmla="*/ 1948185 w 5808362"/>
              <a:gd name="connsiteY12" fmla="*/ 203971 h 5536626"/>
              <a:gd name="connsiteX0" fmla="*/ 1948185 w 5808362"/>
              <a:gd name="connsiteY0" fmla="*/ 203971 h 5536626"/>
              <a:gd name="connsiteX1" fmla="*/ 3598220 w 5808362"/>
              <a:gd name="connsiteY1" fmla="*/ 31798 h 5536626"/>
              <a:gd name="connsiteX2" fmla="*/ 5040273 w 5808362"/>
              <a:gd name="connsiteY2" fmla="*/ 767544 h 5536626"/>
              <a:gd name="connsiteX3" fmla="*/ 5792559 w 5808362"/>
              <a:gd name="connsiteY3" fmla="*/ 3663699 h 5536626"/>
              <a:gd name="connsiteX4" fmla="*/ 4974357 w 5808362"/>
              <a:gd name="connsiteY4" fmla="*/ 5090135 h 5536626"/>
              <a:gd name="connsiteX5" fmla="*/ 2687363 w 5808362"/>
              <a:gd name="connsiteY5" fmla="*/ 5531071 h 5536626"/>
              <a:gd name="connsiteX6" fmla="*/ 846712 w 5808362"/>
              <a:gd name="connsiteY6" fmla="*/ 4855935 h 5536626"/>
              <a:gd name="connsiteX7" fmla="*/ 136297 w 5808362"/>
              <a:gd name="connsiteY7" fmla="*/ 2650385 h 5536626"/>
              <a:gd name="connsiteX8" fmla="*/ 355210 w 5808362"/>
              <a:gd name="connsiteY8" fmla="*/ 1366042 h 5536626"/>
              <a:gd name="connsiteX9" fmla="*/ 442503 w 5808362"/>
              <a:gd name="connsiteY9" fmla="*/ 1007316 h 5536626"/>
              <a:gd name="connsiteX10" fmla="*/ 15390 w 5808362"/>
              <a:gd name="connsiteY10" fmla="*/ 770557 h 5536626"/>
              <a:gd name="connsiteX11" fmla="*/ 1113515 w 5808362"/>
              <a:gd name="connsiteY11" fmla="*/ 437544 h 5536626"/>
              <a:gd name="connsiteX12" fmla="*/ 1948185 w 5808362"/>
              <a:gd name="connsiteY12" fmla="*/ 203971 h 5536626"/>
              <a:gd name="connsiteX0" fmla="*/ 1956093 w 5816270"/>
              <a:gd name="connsiteY0" fmla="*/ 203971 h 5536626"/>
              <a:gd name="connsiteX1" fmla="*/ 3606128 w 5816270"/>
              <a:gd name="connsiteY1" fmla="*/ 31798 h 5536626"/>
              <a:gd name="connsiteX2" fmla="*/ 5048181 w 5816270"/>
              <a:gd name="connsiteY2" fmla="*/ 767544 h 5536626"/>
              <a:gd name="connsiteX3" fmla="*/ 5800467 w 5816270"/>
              <a:gd name="connsiteY3" fmla="*/ 3663699 h 5536626"/>
              <a:gd name="connsiteX4" fmla="*/ 4982265 w 5816270"/>
              <a:gd name="connsiteY4" fmla="*/ 5090135 h 5536626"/>
              <a:gd name="connsiteX5" fmla="*/ 2695271 w 5816270"/>
              <a:gd name="connsiteY5" fmla="*/ 5531071 h 5536626"/>
              <a:gd name="connsiteX6" fmla="*/ 854620 w 5816270"/>
              <a:gd name="connsiteY6" fmla="*/ 4855935 h 5536626"/>
              <a:gd name="connsiteX7" fmla="*/ 144205 w 5816270"/>
              <a:gd name="connsiteY7" fmla="*/ 2650385 h 5536626"/>
              <a:gd name="connsiteX8" fmla="*/ 363118 w 5816270"/>
              <a:gd name="connsiteY8" fmla="*/ 1366042 h 5536626"/>
              <a:gd name="connsiteX9" fmla="*/ 450411 w 5816270"/>
              <a:gd name="connsiteY9" fmla="*/ 1007316 h 5536626"/>
              <a:gd name="connsiteX10" fmla="*/ 23298 w 5816270"/>
              <a:gd name="connsiteY10" fmla="*/ 770557 h 5536626"/>
              <a:gd name="connsiteX11" fmla="*/ 1090851 w 5816270"/>
              <a:gd name="connsiteY11" fmla="*/ 482410 h 5536626"/>
              <a:gd name="connsiteX12" fmla="*/ 1956093 w 5816270"/>
              <a:gd name="connsiteY12" fmla="*/ 203971 h 5536626"/>
              <a:gd name="connsiteX0" fmla="*/ 1956093 w 5820396"/>
              <a:gd name="connsiteY0" fmla="*/ 203971 h 5536626"/>
              <a:gd name="connsiteX1" fmla="*/ 3606128 w 5820396"/>
              <a:gd name="connsiteY1" fmla="*/ 31798 h 5536626"/>
              <a:gd name="connsiteX2" fmla="*/ 5048181 w 5820396"/>
              <a:gd name="connsiteY2" fmla="*/ 767544 h 5536626"/>
              <a:gd name="connsiteX3" fmla="*/ 5800467 w 5820396"/>
              <a:gd name="connsiteY3" fmla="*/ 3663699 h 5536626"/>
              <a:gd name="connsiteX4" fmla="*/ 4982265 w 5820396"/>
              <a:gd name="connsiteY4" fmla="*/ 5090135 h 5536626"/>
              <a:gd name="connsiteX5" fmla="*/ 2695271 w 5820396"/>
              <a:gd name="connsiteY5" fmla="*/ 5531071 h 5536626"/>
              <a:gd name="connsiteX6" fmla="*/ 854620 w 5820396"/>
              <a:gd name="connsiteY6" fmla="*/ 4855935 h 5536626"/>
              <a:gd name="connsiteX7" fmla="*/ 144205 w 5820396"/>
              <a:gd name="connsiteY7" fmla="*/ 2650385 h 5536626"/>
              <a:gd name="connsiteX8" fmla="*/ 363118 w 5820396"/>
              <a:gd name="connsiteY8" fmla="*/ 1366042 h 5536626"/>
              <a:gd name="connsiteX9" fmla="*/ 450411 w 5820396"/>
              <a:gd name="connsiteY9" fmla="*/ 1007316 h 5536626"/>
              <a:gd name="connsiteX10" fmla="*/ 23298 w 5820396"/>
              <a:gd name="connsiteY10" fmla="*/ 770557 h 5536626"/>
              <a:gd name="connsiteX11" fmla="*/ 1090851 w 5820396"/>
              <a:gd name="connsiteY11" fmla="*/ 482410 h 5536626"/>
              <a:gd name="connsiteX12" fmla="*/ 1956093 w 5820396"/>
              <a:gd name="connsiteY12" fmla="*/ 203971 h 5536626"/>
              <a:gd name="connsiteX0" fmla="*/ 1956093 w 5823792"/>
              <a:gd name="connsiteY0" fmla="*/ 203971 h 5536626"/>
              <a:gd name="connsiteX1" fmla="*/ 3606128 w 5823792"/>
              <a:gd name="connsiteY1" fmla="*/ 31798 h 5536626"/>
              <a:gd name="connsiteX2" fmla="*/ 5122050 w 5823792"/>
              <a:gd name="connsiteY2" fmla="*/ 767544 h 5536626"/>
              <a:gd name="connsiteX3" fmla="*/ 5800467 w 5823792"/>
              <a:gd name="connsiteY3" fmla="*/ 3663699 h 5536626"/>
              <a:gd name="connsiteX4" fmla="*/ 4982265 w 5823792"/>
              <a:gd name="connsiteY4" fmla="*/ 5090135 h 5536626"/>
              <a:gd name="connsiteX5" fmla="*/ 2695271 w 5823792"/>
              <a:gd name="connsiteY5" fmla="*/ 5531071 h 5536626"/>
              <a:gd name="connsiteX6" fmla="*/ 854620 w 5823792"/>
              <a:gd name="connsiteY6" fmla="*/ 4855935 h 5536626"/>
              <a:gd name="connsiteX7" fmla="*/ 144205 w 5823792"/>
              <a:gd name="connsiteY7" fmla="*/ 2650385 h 5536626"/>
              <a:gd name="connsiteX8" fmla="*/ 363118 w 5823792"/>
              <a:gd name="connsiteY8" fmla="*/ 1366042 h 5536626"/>
              <a:gd name="connsiteX9" fmla="*/ 450411 w 5823792"/>
              <a:gd name="connsiteY9" fmla="*/ 1007316 h 5536626"/>
              <a:gd name="connsiteX10" fmla="*/ 23298 w 5823792"/>
              <a:gd name="connsiteY10" fmla="*/ 770557 h 5536626"/>
              <a:gd name="connsiteX11" fmla="*/ 1090851 w 5823792"/>
              <a:gd name="connsiteY11" fmla="*/ 482410 h 5536626"/>
              <a:gd name="connsiteX12" fmla="*/ 1956093 w 5823792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1090851 w 5824968"/>
              <a:gd name="connsiteY11" fmla="*/ 482410 h 5536626"/>
              <a:gd name="connsiteX12" fmla="*/ 1956093 w 5824968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1090851 w 5824968"/>
              <a:gd name="connsiteY11" fmla="*/ 482410 h 5536626"/>
              <a:gd name="connsiteX12" fmla="*/ 1956093 w 5824968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914186 w 5824968"/>
              <a:gd name="connsiteY11" fmla="*/ 546542 h 5536626"/>
              <a:gd name="connsiteX12" fmla="*/ 1956093 w 5824968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914186 w 5824968"/>
              <a:gd name="connsiteY11" fmla="*/ 546542 h 5536626"/>
              <a:gd name="connsiteX12" fmla="*/ 1956093 w 5824968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914186 w 5824968"/>
              <a:gd name="connsiteY11" fmla="*/ 546542 h 5536626"/>
              <a:gd name="connsiteX12" fmla="*/ 1956093 w 5824968"/>
              <a:gd name="connsiteY12" fmla="*/ 203971 h 5536626"/>
              <a:gd name="connsiteX0" fmla="*/ 1959964 w 5828839"/>
              <a:gd name="connsiteY0" fmla="*/ 203971 h 5536626"/>
              <a:gd name="connsiteX1" fmla="*/ 3609999 w 5828839"/>
              <a:gd name="connsiteY1" fmla="*/ 31798 h 5536626"/>
              <a:gd name="connsiteX2" fmla="*/ 5147027 w 5828839"/>
              <a:gd name="connsiteY2" fmla="*/ 767544 h 5536626"/>
              <a:gd name="connsiteX3" fmla="*/ 5804338 w 5828839"/>
              <a:gd name="connsiteY3" fmla="*/ 3663699 h 5536626"/>
              <a:gd name="connsiteX4" fmla="*/ 4986136 w 5828839"/>
              <a:gd name="connsiteY4" fmla="*/ 5090135 h 5536626"/>
              <a:gd name="connsiteX5" fmla="*/ 2699142 w 5828839"/>
              <a:gd name="connsiteY5" fmla="*/ 5531071 h 5536626"/>
              <a:gd name="connsiteX6" fmla="*/ 858491 w 5828839"/>
              <a:gd name="connsiteY6" fmla="*/ 4855935 h 5536626"/>
              <a:gd name="connsiteX7" fmla="*/ 148076 w 5828839"/>
              <a:gd name="connsiteY7" fmla="*/ 2650385 h 5536626"/>
              <a:gd name="connsiteX8" fmla="*/ 366989 w 5828839"/>
              <a:gd name="connsiteY8" fmla="*/ 1366042 h 5536626"/>
              <a:gd name="connsiteX9" fmla="*/ 399074 w 5828839"/>
              <a:gd name="connsiteY9" fmla="*/ 1018004 h 5536626"/>
              <a:gd name="connsiteX10" fmla="*/ 27169 w 5828839"/>
              <a:gd name="connsiteY10" fmla="*/ 770557 h 5536626"/>
              <a:gd name="connsiteX11" fmla="*/ 918057 w 5828839"/>
              <a:gd name="connsiteY11" fmla="*/ 546542 h 5536626"/>
              <a:gd name="connsiteX12" fmla="*/ 1959964 w 5828839"/>
              <a:gd name="connsiteY12" fmla="*/ 203971 h 5536626"/>
              <a:gd name="connsiteX0" fmla="*/ 1959964 w 5828839"/>
              <a:gd name="connsiteY0" fmla="*/ 203971 h 5536626"/>
              <a:gd name="connsiteX1" fmla="*/ 3609999 w 5828839"/>
              <a:gd name="connsiteY1" fmla="*/ 31798 h 5536626"/>
              <a:gd name="connsiteX2" fmla="*/ 5147027 w 5828839"/>
              <a:gd name="connsiteY2" fmla="*/ 767544 h 5536626"/>
              <a:gd name="connsiteX3" fmla="*/ 5804338 w 5828839"/>
              <a:gd name="connsiteY3" fmla="*/ 3663699 h 5536626"/>
              <a:gd name="connsiteX4" fmla="*/ 4986136 w 5828839"/>
              <a:gd name="connsiteY4" fmla="*/ 5090135 h 5536626"/>
              <a:gd name="connsiteX5" fmla="*/ 2699142 w 5828839"/>
              <a:gd name="connsiteY5" fmla="*/ 5531071 h 5536626"/>
              <a:gd name="connsiteX6" fmla="*/ 858491 w 5828839"/>
              <a:gd name="connsiteY6" fmla="*/ 4855935 h 5536626"/>
              <a:gd name="connsiteX7" fmla="*/ 148076 w 5828839"/>
              <a:gd name="connsiteY7" fmla="*/ 2650385 h 5536626"/>
              <a:gd name="connsiteX8" fmla="*/ 366989 w 5828839"/>
              <a:gd name="connsiteY8" fmla="*/ 1366042 h 5536626"/>
              <a:gd name="connsiteX9" fmla="*/ 399074 w 5828839"/>
              <a:gd name="connsiteY9" fmla="*/ 1018004 h 5536626"/>
              <a:gd name="connsiteX10" fmla="*/ 27169 w 5828839"/>
              <a:gd name="connsiteY10" fmla="*/ 770557 h 5536626"/>
              <a:gd name="connsiteX11" fmla="*/ 918057 w 5828839"/>
              <a:gd name="connsiteY11" fmla="*/ 546542 h 5536626"/>
              <a:gd name="connsiteX12" fmla="*/ 1959964 w 5828839"/>
              <a:gd name="connsiteY12" fmla="*/ 203971 h 5536626"/>
              <a:gd name="connsiteX0" fmla="*/ 1960725 w 5829600"/>
              <a:gd name="connsiteY0" fmla="*/ 203971 h 5536626"/>
              <a:gd name="connsiteX1" fmla="*/ 3610760 w 5829600"/>
              <a:gd name="connsiteY1" fmla="*/ 31798 h 5536626"/>
              <a:gd name="connsiteX2" fmla="*/ 5147788 w 5829600"/>
              <a:gd name="connsiteY2" fmla="*/ 767544 h 5536626"/>
              <a:gd name="connsiteX3" fmla="*/ 5805099 w 5829600"/>
              <a:gd name="connsiteY3" fmla="*/ 3663699 h 5536626"/>
              <a:gd name="connsiteX4" fmla="*/ 4986897 w 5829600"/>
              <a:gd name="connsiteY4" fmla="*/ 5090135 h 5536626"/>
              <a:gd name="connsiteX5" fmla="*/ 2699903 w 5829600"/>
              <a:gd name="connsiteY5" fmla="*/ 5531071 h 5536626"/>
              <a:gd name="connsiteX6" fmla="*/ 859252 w 5829600"/>
              <a:gd name="connsiteY6" fmla="*/ 4855935 h 5536626"/>
              <a:gd name="connsiteX7" fmla="*/ 148837 w 5829600"/>
              <a:gd name="connsiteY7" fmla="*/ 2650385 h 5536626"/>
              <a:gd name="connsiteX8" fmla="*/ 367750 w 5829600"/>
              <a:gd name="connsiteY8" fmla="*/ 1366042 h 5536626"/>
              <a:gd name="connsiteX9" fmla="*/ 399835 w 5829600"/>
              <a:gd name="connsiteY9" fmla="*/ 1018004 h 5536626"/>
              <a:gd name="connsiteX10" fmla="*/ 27930 w 5829600"/>
              <a:gd name="connsiteY10" fmla="*/ 770557 h 5536626"/>
              <a:gd name="connsiteX11" fmla="*/ 918818 w 5829600"/>
              <a:gd name="connsiteY11" fmla="*/ 546542 h 5536626"/>
              <a:gd name="connsiteX12" fmla="*/ 1960725 w 5829600"/>
              <a:gd name="connsiteY12" fmla="*/ 203971 h 5536626"/>
              <a:gd name="connsiteX0" fmla="*/ 1941342 w 5810217"/>
              <a:gd name="connsiteY0" fmla="*/ 203971 h 5536626"/>
              <a:gd name="connsiteX1" fmla="*/ 3591377 w 5810217"/>
              <a:gd name="connsiteY1" fmla="*/ 31798 h 5536626"/>
              <a:gd name="connsiteX2" fmla="*/ 5128405 w 5810217"/>
              <a:gd name="connsiteY2" fmla="*/ 767544 h 5536626"/>
              <a:gd name="connsiteX3" fmla="*/ 5785716 w 5810217"/>
              <a:gd name="connsiteY3" fmla="*/ 3663699 h 5536626"/>
              <a:gd name="connsiteX4" fmla="*/ 4967514 w 5810217"/>
              <a:gd name="connsiteY4" fmla="*/ 5090135 h 5536626"/>
              <a:gd name="connsiteX5" fmla="*/ 2680520 w 5810217"/>
              <a:gd name="connsiteY5" fmla="*/ 5531071 h 5536626"/>
              <a:gd name="connsiteX6" fmla="*/ 839869 w 5810217"/>
              <a:gd name="connsiteY6" fmla="*/ 4855935 h 5536626"/>
              <a:gd name="connsiteX7" fmla="*/ 129454 w 5810217"/>
              <a:gd name="connsiteY7" fmla="*/ 2650385 h 5536626"/>
              <a:gd name="connsiteX8" fmla="*/ 348367 w 5810217"/>
              <a:gd name="connsiteY8" fmla="*/ 1366042 h 5536626"/>
              <a:gd name="connsiteX9" fmla="*/ 380452 w 5810217"/>
              <a:gd name="connsiteY9" fmla="*/ 1018004 h 5536626"/>
              <a:gd name="connsiteX10" fmla="*/ 8547 w 5810217"/>
              <a:gd name="connsiteY10" fmla="*/ 770557 h 5536626"/>
              <a:gd name="connsiteX11" fmla="*/ 899435 w 5810217"/>
              <a:gd name="connsiteY11" fmla="*/ 546542 h 5536626"/>
              <a:gd name="connsiteX12" fmla="*/ 1941342 w 5810217"/>
              <a:gd name="connsiteY12" fmla="*/ 203971 h 5536626"/>
              <a:gd name="connsiteX0" fmla="*/ 1941342 w 5810217"/>
              <a:gd name="connsiteY0" fmla="*/ 203971 h 5536626"/>
              <a:gd name="connsiteX1" fmla="*/ 3591377 w 5810217"/>
              <a:gd name="connsiteY1" fmla="*/ 31798 h 5536626"/>
              <a:gd name="connsiteX2" fmla="*/ 5128405 w 5810217"/>
              <a:gd name="connsiteY2" fmla="*/ 767544 h 5536626"/>
              <a:gd name="connsiteX3" fmla="*/ 5785716 w 5810217"/>
              <a:gd name="connsiteY3" fmla="*/ 3663699 h 5536626"/>
              <a:gd name="connsiteX4" fmla="*/ 4967514 w 5810217"/>
              <a:gd name="connsiteY4" fmla="*/ 5090135 h 5536626"/>
              <a:gd name="connsiteX5" fmla="*/ 2680520 w 5810217"/>
              <a:gd name="connsiteY5" fmla="*/ 5531071 h 5536626"/>
              <a:gd name="connsiteX6" fmla="*/ 839869 w 5810217"/>
              <a:gd name="connsiteY6" fmla="*/ 4855935 h 5536626"/>
              <a:gd name="connsiteX7" fmla="*/ 129454 w 5810217"/>
              <a:gd name="connsiteY7" fmla="*/ 2650385 h 5536626"/>
              <a:gd name="connsiteX8" fmla="*/ 348367 w 5810217"/>
              <a:gd name="connsiteY8" fmla="*/ 1366042 h 5536626"/>
              <a:gd name="connsiteX9" fmla="*/ 380452 w 5810217"/>
              <a:gd name="connsiteY9" fmla="*/ 1018004 h 5536626"/>
              <a:gd name="connsiteX10" fmla="*/ 8547 w 5810217"/>
              <a:gd name="connsiteY10" fmla="*/ 770557 h 5536626"/>
              <a:gd name="connsiteX11" fmla="*/ 899435 w 5810217"/>
              <a:gd name="connsiteY11" fmla="*/ 546542 h 5536626"/>
              <a:gd name="connsiteX12" fmla="*/ 1941342 w 5810217"/>
              <a:gd name="connsiteY12" fmla="*/ 203971 h 5536626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27635 h 5517719"/>
              <a:gd name="connsiteX12" fmla="*/ 1941342 w 5810217"/>
              <a:gd name="connsiteY12" fmla="*/ 185064 h 5517719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37148 h 5517719"/>
              <a:gd name="connsiteX12" fmla="*/ 1941342 w 5810217"/>
              <a:gd name="connsiteY12" fmla="*/ 185064 h 5517719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37148 h 5517719"/>
              <a:gd name="connsiteX12" fmla="*/ 1941342 w 5810217"/>
              <a:gd name="connsiteY12" fmla="*/ 185064 h 5517719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37148 h 5517719"/>
              <a:gd name="connsiteX12" fmla="*/ 1941342 w 5810217"/>
              <a:gd name="connsiteY12" fmla="*/ 185064 h 5517719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37148 h 5517719"/>
              <a:gd name="connsiteX12" fmla="*/ 1941342 w 5810217"/>
              <a:gd name="connsiteY12" fmla="*/ 185064 h 5517719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631478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631478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738939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738939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738939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738939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676 w 5810551"/>
              <a:gd name="connsiteY0" fmla="*/ 185064 h 5517342"/>
              <a:gd name="connsiteX1" fmla="*/ 3591711 w 5810551"/>
              <a:gd name="connsiteY1" fmla="*/ 12891 h 5517342"/>
              <a:gd name="connsiteX2" fmla="*/ 5128739 w 5810551"/>
              <a:gd name="connsiteY2" fmla="*/ 748637 h 5517342"/>
              <a:gd name="connsiteX3" fmla="*/ 5786050 w 5810551"/>
              <a:gd name="connsiteY3" fmla="*/ 3644792 h 5517342"/>
              <a:gd name="connsiteX4" fmla="*/ 4967848 w 5810551"/>
              <a:gd name="connsiteY4" fmla="*/ 5071228 h 5517342"/>
              <a:gd name="connsiteX5" fmla="*/ 2680854 w 5810551"/>
              <a:gd name="connsiteY5" fmla="*/ 5512164 h 5517342"/>
              <a:gd name="connsiteX6" fmla="*/ 749376 w 5810551"/>
              <a:gd name="connsiteY6" fmla="*/ 4846798 h 5517342"/>
              <a:gd name="connsiteX7" fmla="*/ 129788 w 5810551"/>
              <a:gd name="connsiteY7" fmla="*/ 2738939 h 5517342"/>
              <a:gd name="connsiteX8" fmla="*/ 348701 w 5810551"/>
              <a:gd name="connsiteY8" fmla="*/ 1347135 h 5517342"/>
              <a:gd name="connsiteX9" fmla="*/ 372707 w 5810551"/>
              <a:gd name="connsiteY9" fmla="*/ 1018264 h 5517342"/>
              <a:gd name="connsiteX10" fmla="*/ 8881 w 5810551"/>
              <a:gd name="connsiteY10" fmla="*/ 751650 h 5517342"/>
              <a:gd name="connsiteX11" fmla="*/ 899769 w 5810551"/>
              <a:gd name="connsiteY11" fmla="*/ 537148 h 5517342"/>
              <a:gd name="connsiteX12" fmla="*/ 1941676 w 5810551"/>
              <a:gd name="connsiteY12" fmla="*/ 185064 h 5517342"/>
              <a:gd name="connsiteX0" fmla="*/ 1941676 w 5810551"/>
              <a:gd name="connsiteY0" fmla="*/ 185064 h 5517342"/>
              <a:gd name="connsiteX1" fmla="*/ 3591711 w 5810551"/>
              <a:gd name="connsiteY1" fmla="*/ 12891 h 5517342"/>
              <a:gd name="connsiteX2" fmla="*/ 5128739 w 5810551"/>
              <a:gd name="connsiteY2" fmla="*/ 748637 h 5517342"/>
              <a:gd name="connsiteX3" fmla="*/ 5786050 w 5810551"/>
              <a:gd name="connsiteY3" fmla="*/ 3644792 h 5517342"/>
              <a:gd name="connsiteX4" fmla="*/ 4967848 w 5810551"/>
              <a:gd name="connsiteY4" fmla="*/ 5071228 h 5517342"/>
              <a:gd name="connsiteX5" fmla="*/ 2680854 w 5810551"/>
              <a:gd name="connsiteY5" fmla="*/ 5512164 h 5517342"/>
              <a:gd name="connsiteX6" fmla="*/ 749376 w 5810551"/>
              <a:gd name="connsiteY6" fmla="*/ 4846798 h 5517342"/>
              <a:gd name="connsiteX7" fmla="*/ 129788 w 5810551"/>
              <a:gd name="connsiteY7" fmla="*/ 2738939 h 5517342"/>
              <a:gd name="connsiteX8" fmla="*/ 348701 w 5810551"/>
              <a:gd name="connsiteY8" fmla="*/ 1347135 h 5517342"/>
              <a:gd name="connsiteX9" fmla="*/ 372707 w 5810551"/>
              <a:gd name="connsiteY9" fmla="*/ 1018264 h 5517342"/>
              <a:gd name="connsiteX10" fmla="*/ 8881 w 5810551"/>
              <a:gd name="connsiteY10" fmla="*/ 751650 h 5517342"/>
              <a:gd name="connsiteX11" fmla="*/ 899769 w 5810551"/>
              <a:gd name="connsiteY11" fmla="*/ 537148 h 5517342"/>
              <a:gd name="connsiteX12" fmla="*/ 1941676 w 5810551"/>
              <a:gd name="connsiteY12" fmla="*/ 185064 h 5517342"/>
              <a:gd name="connsiteX0" fmla="*/ 1942425 w 5811300"/>
              <a:gd name="connsiteY0" fmla="*/ 185064 h 5517342"/>
              <a:gd name="connsiteX1" fmla="*/ 3592460 w 5811300"/>
              <a:gd name="connsiteY1" fmla="*/ 12891 h 5517342"/>
              <a:gd name="connsiteX2" fmla="*/ 5129488 w 5811300"/>
              <a:gd name="connsiteY2" fmla="*/ 748637 h 5517342"/>
              <a:gd name="connsiteX3" fmla="*/ 5786799 w 5811300"/>
              <a:gd name="connsiteY3" fmla="*/ 3644792 h 5517342"/>
              <a:gd name="connsiteX4" fmla="*/ 4968597 w 5811300"/>
              <a:gd name="connsiteY4" fmla="*/ 5071228 h 5517342"/>
              <a:gd name="connsiteX5" fmla="*/ 2681603 w 5811300"/>
              <a:gd name="connsiteY5" fmla="*/ 5512164 h 5517342"/>
              <a:gd name="connsiteX6" fmla="*/ 750125 w 5811300"/>
              <a:gd name="connsiteY6" fmla="*/ 4846798 h 5517342"/>
              <a:gd name="connsiteX7" fmla="*/ 130537 w 5811300"/>
              <a:gd name="connsiteY7" fmla="*/ 2738939 h 5517342"/>
              <a:gd name="connsiteX8" fmla="*/ 349450 w 5811300"/>
              <a:gd name="connsiteY8" fmla="*/ 1347135 h 5517342"/>
              <a:gd name="connsiteX9" fmla="*/ 357300 w 5811300"/>
              <a:gd name="connsiteY9" fmla="*/ 1033598 h 5517342"/>
              <a:gd name="connsiteX10" fmla="*/ 9630 w 5811300"/>
              <a:gd name="connsiteY10" fmla="*/ 751650 h 5517342"/>
              <a:gd name="connsiteX11" fmla="*/ 900518 w 5811300"/>
              <a:gd name="connsiteY11" fmla="*/ 537148 h 5517342"/>
              <a:gd name="connsiteX12" fmla="*/ 1942425 w 5811300"/>
              <a:gd name="connsiteY12" fmla="*/ 185064 h 5517342"/>
              <a:gd name="connsiteX0" fmla="*/ 1942425 w 5811300"/>
              <a:gd name="connsiteY0" fmla="*/ 185064 h 5517342"/>
              <a:gd name="connsiteX1" fmla="*/ 3592460 w 5811300"/>
              <a:gd name="connsiteY1" fmla="*/ 12891 h 5517342"/>
              <a:gd name="connsiteX2" fmla="*/ 5129488 w 5811300"/>
              <a:gd name="connsiteY2" fmla="*/ 748637 h 5517342"/>
              <a:gd name="connsiteX3" fmla="*/ 5786799 w 5811300"/>
              <a:gd name="connsiteY3" fmla="*/ 3644792 h 5517342"/>
              <a:gd name="connsiteX4" fmla="*/ 4968597 w 5811300"/>
              <a:gd name="connsiteY4" fmla="*/ 5071228 h 5517342"/>
              <a:gd name="connsiteX5" fmla="*/ 2681603 w 5811300"/>
              <a:gd name="connsiteY5" fmla="*/ 5512164 h 5517342"/>
              <a:gd name="connsiteX6" fmla="*/ 750125 w 5811300"/>
              <a:gd name="connsiteY6" fmla="*/ 4846798 h 5517342"/>
              <a:gd name="connsiteX7" fmla="*/ 130537 w 5811300"/>
              <a:gd name="connsiteY7" fmla="*/ 2738939 h 5517342"/>
              <a:gd name="connsiteX8" fmla="*/ 349450 w 5811300"/>
              <a:gd name="connsiteY8" fmla="*/ 1347135 h 5517342"/>
              <a:gd name="connsiteX9" fmla="*/ 357300 w 5811300"/>
              <a:gd name="connsiteY9" fmla="*/ 1033598 h 5517342"/>
              <a:gd name="connsiteX10" fmla="*/ 9630 w 5811300"/>
              <a:gd name="connsiteY10" fmla="*/ 751650 h 5517342"/>
              <a:gd name="connsiteX11" fmla="*/ 900518 w 5811300"/>
              <a:gd name="connsiteY11" fmla="*/ 537148 h 5517342"/>
              <a:gd name="connsiteX12" fmla="*/ 1942425 w 5811300"/>
              <a:gd name="connsiteY12" fmla="*/ 185064 h 5517342"/>
              <a:gd name="connsiteX0" fmla="*/ 1942425 w 5854682"/>
              <a:gd name="connsiteY0" fmla="*/ 206636 h 5538914"/>
              <a:gd name="connsiteX1" fmla="*/ 3592460 w 5854682"/>
              <a:gd name="connsiteY1" fmla="*/ 34463 h 5538914"/>
              <a:gd name="connsiteX2" fmla="*/ 5439923 w 5854682"/>
              <a:gd name="connsiteY2" fmla="*/ 808783 h 5538914"/>
              <a:gd name="connsiteX3" fmla="*/ 5786799 w 5854682"/>
              <a:gd name="connsiteY3" fmla="*/ 3666364 h 5538914"/>
              <a:gd name="connsiteX4" fmla="*/ 4968597 w 5854682"/>
              <a:gd name="connsiteY4" fmla="*/ 5092800 h 5538914"/>
              <a:gd name="connsiteX5" fmla="*/ 2681603 w 5854682"/>
              <a:gd name="connsiteY5" fmla="*/ 5533736 h 5538914"/>
              <a:gd name="connsiteX6" fmla="*/ 750125 w 5854682"/>
              <a:gd name="connsiteY6" fmla="*/ 4868370 h 5538914"/>
              <a:gd name="connsiteX7" fmla="*/ 130537 w 5854682"/>
              <a:gd name="connsiteY7" fmla="*/ 2760511 h 5538914"/>
              <a:gd name="connsiteX8" fmla="*/ 349450 w 5854682"/>
              <a:gd name="connsiteY8" fmla="*/ 1368707 h 5538914"/>
              <a:gd name="connsiteX9" fmla="*/ 357300 w 5854682"/>
              <a:gd name="connsiteY9" fmla="*/ 1055170 h 5538914"/>
              <a:gd name="connsiteX10" fmla="*/ 9630 w 5854682"/>
              <a:gd name="connsiteY10" fmla="*/ 773222 h 5538914"/>
              <a:gd name="connsiteX11" fmla="*/ 900518 w 5854682"/>
              <a:gd name="connsiteY11" fmla="*/ 558720 h 5538914"/>
              <a:gd name="connsiteX12" fmla="*/ 1942425 w 5854682"/>
              <a:gd name="connsiteY12" fmla="*/ 206636 h 5538914"/>
              <a:gd name="connsiteX0" fmla="*/ 1942425 w 5854682"/>
              <a:gd name="connsiteY0" fmla="*/ 206636 h 5538914"/>
              <a:gd name="connsiteX1" fmla="*/ 3592460 w 5854682"/>
              <a:gd name="connsiteY1" fmla="*/ 34463 h 5538914"/>
              <a:gd name="connsiteX2" fmla="*/ 5439923 w 5854682"/>
              <a:gd name="connsiteY2" fmla="*/ 808783 h 5538914"/>
              <a:gd name="connsiteX3" fmla="*/ 5786799 w 5854682"/>
              <a:gd name="connsiteY3" fmla="*/ 3666364 h 5538914"/>
              <a:gd name="connsiteX4" fmla="*/ 4968597 w 5854682"/>
              <a:gd name="connsiteY4" fmla="*/ 5092800 h 5538914"/>
              <a:gd name="connsiteX5" fmla="*/ 2681603 w 5854682"/>
              <a:gd name="connsiteY5" fmla="*/ 5533736 h 5538914"/>
              <a:gd name="connsiteX6" fmla="*/ 750125 w 5854682"/>
              <a:gd name="connsiteY6" fmla="*/ 4868370 h 5538914"/>
              <a:gd name="connsiteX7" fmla="*/ 130537 w 5854682"/>
              <a:gd name="connsiteY7" fmla="*/ 2760511 h 5538914"/>
              <a:gd name="connsiteX8" fmla="*/ 349450 w 5854682"/>
              <a:gd name="connsiteY8" fmla="*/ 1368707 h 5538914"/>
              <a:gd name="connsiteX9" fmla="*/ 357300 w 5854682"/>
              <a:gd name="connsiteY9" fmla="*/ 1055170 h 5538914"/>
              <a:gd name="connsiteX10" fmla="*/ 9630 w 5854682"/>
              <a:gd name="connsiteY10" fmla="*/ 773222 h 5538914"/>
              <a:gd name="connsiteX11" fmla="*/ 903078 w 5854682"/>
              <a:gd name="connsiteY11" fmla="*/ 628191 h 5538914"/>
              <a:gd name="connsiteX12" fmla="*/ 1942425 w 5854682"/>
              <a:gd name="connsiteY12" fmla="*/ 206636 h 5538914"/>
              <a:gd name="connsiteX0" fmla="*/ 1942425 w 5854682"/>
              <a:gd name="connsiteY0" fmla="*/ 206636 h 5538914"/>
              <a:gd name="connsiteX1" fmla="*/ 3592460 w 5854682"/>
              <a:gd name="connsiteY1" fmla="*/ 34463 h 5538914"/>
              <a:gd name="connsiteX2" fmla="*/ 5439923 w 5854682"/>
              <a:gd name="connsiteY2" fmla="*/ 808783 h 5538914"/>
              <a:gd name="connsiteX3" fmla="*/ 5786799 w 5854682"/>
              <a:gd name="connsiteY3" fmla="*/ 3666364 h 5538914"/>
              <a:gd name="connsiteX4" fmla="*/ 4968597 w 5854682"/>
              <a:gd name="connsiteY4" fmla="*/ 5092800 h 5538914"/>
              <a:gd name="connsiteX5" fmla="*/ 2681603 w 5854682"/>
              <a:gd name="connsiteY5" fmla="*/ 5533736 h 5538914"/>
              <a:gd name="connsiteX6" fmla="*/ 750125 w 5854682"/>
              <a:gd name="connsiteY6" fmla="*/ 4868370 h 5538914"/>
              <a:gd name="connsiteX7" fmla="*/ 130537 w 5854682"/>
              <a:gd name="connsiteY7" fmla="*/ 2760511 h 5538914"/>
              <a:gd name="connsiteX8" fmla="*/ 349450 w 5854682"/>
              <a:gd name="connsiteY8" fmla="*/ 1368707 h 5538914"/>
              <a:gd name="connsiteX9" fmla="*/ 357300 w 5854682"/>
              <a:gd name="connsiteY9" fmla="*/ 1055170 h 5538914"/>
              <a:gd name="connsiteX10" fmla="*/ 9630 w 5854682"/>
              <a:gd name="connsiteY10" fmla="*/ 773222 h 5538914"/>
              <a:gd name="connsiteX11" fmla="*/ 903078 w 5854682"/>
              <a:gd name="connsiteY11" fmla="*/ 628191 h 5538914"/>
              <a:gd name="connsiteX12" fmla="*/ 1942425 w 5854682"/>
              <a:gd name="connsiteY12" fmla="*/ 206636 h 5538914"/>
              <a:gd name="connsiteX0" fmla="*/ 1717132 w 5854682"/>
              <a:gd name="connsiteY0" fmla="*/ 176727 h 5548525"/>
              <a:gd name="connsiteX1" fmla="*/ 3592460 w 5854682"/>
              <a:gd name="connsiteY1" fmla="*/ 44074 h 5548525"/>
              <a:gd name="connsiteX2" fmla="*/ 5439923 w 5854682"/>
              <a:gd name="connsiteY2" fmla="*/ 818394 h 5548525"/>
              <a:gd name="connsiteX3" fmla="*/ 5786799 w 5854682"/>
              <a:gd name="connsiteY3" fmla="*/ 3675975 h 5548525"/>
              <a:gd name="connsiteX4" fmla="*/ 4968597 w 5854682"/>
              <a:gd name="connsiteY4" fmla="*/ 5102411 h 5548525"/>
              <a:gd name="connsiteX5" fmla="*/ 2681603 w 5854682"/>
              <a:gd name="connsiteY5" fmla="*/ 5543347 h 5548525"/>
              <a:gd name="connsiteX6" fmla="*/ 750125 w 5854682"/>
              <a:gd name="connsiteY6" fmla="*/ 4877981 h 5548525"/>
              <a:gd name="connsiteX7" fmla="*/ 130537 w 5854682"/>
              <a:gd name="connsiteY7" fmla="*/ 2770122 h 5548525"/>
              <a:gd name="connsiteX8" fmla="*/ 349450 w 5854682"/>
              <a:gd name="connsiteY8" fmla="*/ 1378318 h 5548525"/>
              <a:gd name="connsiteX9" fmla="*/ 357300 w 5854682"/>
              <a:gd name="connsiteY9" fmla="*/ 1064781 h 5548525"/>
              <a:gd name="connsiteX10" fmla="*/ 9630 w 5854682"/>
              <a:gd name="connsiteY10" fmla="*/ 782833 h 5548525"/>
              <a:gd name="connsiteX11" fmla="*/ 903078 w 5854682"/>
              <a:gd name="connsiteY11" fmla="*/ 637802 h 5548525"/>
              <a:gd name="connsiteX12" fmla="*/ 1717132 w 5854682"/>
              <a:gd name="connsiteY12" fmla="*/ 176727 h 5548525"/>
              <a:gd name="connsiteX0" fmla="*/ 1717132 w 5854682"/>
              <a:gd name="connsiteY0" fmla="*/ 142411 h 5514209"/>
              <a:gd name="connsiteX1" fmla="*/ 3586206 w 5854682"/>
              <a:gd name="connsiteY1" fmla="*/ 55084 h 5514209"/>
              <a:gd name="connsiteX2" fmla="*/ 5439923 w 5854682"/>
              <a:gd name="connsiteY2" fmla="*/ 784078 h 5514209"/>
              <a:gd name="connsiteX3" fmla="*/ 5786799 w 5854682"/>
              <a:gd name="connsiteY3" fmla="*/ 3641659 h 5514209"/>
              <a:gd name="connsiteX4" fmla="*/ 4968597 w 5854682"/>
              <a:gd name="connsiteY4" fmla="*/ 5068095 h 5514209"/>
              <a:gd name="connsiteX5" fmla="*/ 2681603 w 5854682"/>
              <a:gd name="connsiteY5" fmla="*/ 5509031 h 5514209"/>
              <a:gd name="connsiteX6" fmla="*/ 750125 w 5854682"/>
              <a:gd name="connsiteY6" fmla="*/ 4843665 h 5514209"/>
              <a:gd name="connsiteX7" fmla="*/ 130537 w 5854682"/>
              <a:gd name="connsiteY7" fmla="*/ 2735806 h 5514209"/>
              <a:gd name="connsiteX8" fmla="*/ 349450 w 5854682"/>
              <a:gd name="connsiteY8" fmla="*/ 1344002 h 5514209"/>
              <a:gd name="connsiteX9" fmla="*/ 357300 w 5854682"/>
              <a:gd name="connsiteY9" fmla="*/ 1030465 h 5514209"/>
              <a:gd name="connsiteX10" fmla="*/ 9630 w 5854682"/>
              <a:gd name="connsiteY10" fmla="*/ 748517 h 5514209"/>
              <a:gd name="connsiteX11" fmla="*/ 903078 w 5854682"/>
              <a:gd name="connsiteY11" fmla="*/ 603486 h 5514209"/>
              <a:gd name="connsiteX12" fmla="*/ 1717132 w 5854682"/>
              <a:gd name="connsiteY12" fmla="*/ 142411 h 5514209"/>
              <a:gd name="connsiteX0" fmla="*/ 1848469 w 5854682"/>
              <a:gd name="connsiteY0" fmla="*/ 153087 h 5508565"/>
              <a:gd name="connsiteX1" fmla="*/ 3586206 w 5854682"/>
              <a:gd name="connsiteY1" fmla="*/ 49440 h 5508565"/>
              <a:gd name="connsiteX2" fmla="*/ 5439923 w 5854682"/>
              <a:gd name="connsiteY2" fmla="*/ 778434 h 5508565"/>
              <a:gd name="connsiteX3" fmla="*/ 5786799 w 5854682"/>
              <a:gd name="connsiteY3" fmla="*/ 3636015 h 5508565"/>
              <a:gd name="connsiteX4" fmla="*/ 4968597 w 5854682"/>
              <a:gd name="connsiteY4" fmla="*/ 5062451 h 5508565"/>
              <a:gd name="connsiteX5" fmla="*/ 2681603 w 5854682"/>
              <a:gd name="connsiteY5" fmla="*/ 5503387 h 5508565"/>
              <a:gd name="connsiteX6" fmla="*/ 750125 w 5854682"/>
              <a:gd name="connsiteY6" fmla="*/ 4838021 h 5508565"/>
              <a:gd name="connsiteX7" fmla="*/ 130537 w 5854682"/>
              <a:gd name="connsiteY7" fmla="*/ 2730162 h 5508565"/>
              <a:gd name="connsiteX8" fmla="*/ 349450 w 5854682"/>
              <a:gd name="connsiteY8" fmla="*/ 1338358 h 5508565"/>
              <a:gd name="connsiteX9" fmla="*/ 357300 w 5854682"/>
              <a:gd name="connsiteY9" fmla="*/ 1024821 h 5508565"/>
              <a:gd name="connsiteX10" fmla="*/ 9630 w 5854682"/>
              <a:gd name="connsiteY10" fmla="*/ 742873 h 5508565"/>
              <a:gd name="connsiteX11" fmla="*/ 903078 w 5854682"/>
              <a:gd name="connsiteY11" fmla="*/ 597842 h 5508565"/>
              <a:gd name="connsiteX12" fmla="*/ 1848469 w 5854682"/>
              <a:gd name="connsiteY12" fmla="*/ 153087 h 5508565"/>
              <a:gd name="connsiteX0" fmla="*/ 1848469 w 5854682"/>
              <a:gd name="connsiteY0" fmla="*/ 174091 h 5529569"/>
              <a:gd name="connsiteX1" fmla="*/ 3586206 w 5854682"/>
              <a:gd name="connsiteY1" fmla="*/ 70444 h 5529569"/>
              <a:gd name="connsiteX2" fmla="*/ 5439923 w 5854682"/>
              <a:gd name="connsiteY2" fmla="*/ 799438 h 5529569"/>
              <a:gd name="connsiteX3" fmla="*/ 5786799 w 5854682"/>
              <a:gd name="connsiteY3" fmla="*/ 3657019 h 5529569"/>
              <a:gd name="connsiteX4" fmla="*/ 4968597 w 5854682"/>
              <a:gd name="connsiteY4" fmla="*/ 5083455 h 5529569"/>
              <a:gd name="connsiteX5" fmla="*/ 2681603 w 5854682"/>
              <a:gd name="connsiteY5" fmla="*/ 5524391 h 5529569"/>
              <a:gd name="connsiteX6" fmla="*/ 750125 w 5854682"/>
              <a:gd name="connsiteY6" fmla="*/ 4859025 h 5529569"/>
              <a:gd name="connsiteX7" fmla="*/ 130537 w 5854682"/>
              <a:gd name="connsiteY7" fmla="*/ 2751166 h 5529569"/>
              <a:gd name="connsiteX8" fmla="*/ 349450 w 5854682"/>
              <a:gd name="connsiteY8" fmla="*/ 1359362 h 5529569"/>
              <a:gd name="connsiteX9" fmla="*/ 357300 w 5854682"/>
              <a:gd name="connsiteY9" fmla="*/ 1045825 h 5529569"/>
              <a:gd name="connsiteX10" fmla="*/ 9630 w 5854682"/>
              <a:gd name="connsiteY10" fmla="*/ 763877 h 5529569"/>
              <a:gd name="connsiteX11" fmla="*/ 903078 w 5854682"/>
              <a:gd name="connsiteY11" fmla="*/ 618846 h 5529569"/>
              <a:gd name="connsiteX12" fmla="*/ 1848469 w 5854682"/>
              <a:gd name="connsiteY12" fmla="*/ 174091 h 5529569"/>
              <a:gd name="connsiteX0" fmla="*/ 1920108 w 5854682"/>
              <a:gd name="connsiteY0" fmla="*/ 179044 h 5525619"/>
              <a:gd name="connsiteX1" fmla="*/ 3586206 w 5854682"/>
              <a:gd name="connsiteY1" fmla="*/ 66494 h 5525619"/>
              <a:gd name="connsiteX2" fmla="*/ 5439923 w 5854682"/>
              <a:gd name="connsiteY2" fmla="*/ 795488 h 5525619"/>
              <a:gd name="connsiteX3" fmla="*/ 5786799 w 5854682"/>
              <a:gd name="connsiteY3" fmla="*/ 3653069 h 5525619"/>
              <a:gd name="connsiteX4" fmla="*/ 4968597 w 5854682"/>
              <a:gd name="connsiteY4" fmla="*/ 5079505 h 5525619"/>
              <a:gd name="connsiteX5" fmla="*/ 2681603 w 5854682"/>
              <a:gd name="connsiteY5" fmla="*/ 5520441 h 5525619"/>
              <a:gd name="connsiteX6" fmla="*/ 750125 w 5854682"/>
              <a:gd name="connsiteY6" fmla="*/ 4855075 h 5525619"/>
              <a:gd name="connsiteX7" fmla="*/ 130537 w 5854682"/>
              <a:gd name="connsiteY7" fmla="*/ 2747216 h 5525619"/>
              <a:gd name="connsiteX8" fmla="*/ 349450 w 5854682"/>
              <a:gd name="connsiteY8" fmla="*/ 1355412 h 5525619"/>
              <a:gd name="connsiteX9" fmla="*/ 357300 w 5854682"/>
              <a:gd name="connsiteY9" fmla="*/ 1041875 h 5525619"/>
              <a:gd name="connsiteX10" fmla="*/ 9630 w 5854682"/>
              <a:gd name="connsiteY10" fmla="*/ 759927 h 5525619"/>
              <a:gd name="connsiteX11" fmla="*/ 903078 w 5854682"/>
              <a:gd name="connsiteY11" fmla="*/ 614896 h 5525619"/>
              <a:gd name="connsiteX12" fmla="*/ 1920108 w 5854682"/>
              <a:gd name="connsiteY12" fmla="*/ 179044 h 5525619"/>
              <a:gd name="connsiteX0" fmla="*/ 1920108 w 5864880"/>
              <a:gd name="connsiteY0" fmla="*/ 186788 h 5533363"/>
              <a:gd name="connsiteX1" fmla="*/ 3586206 w 5864880"/>
              <a:gd name="connsiteY1" fmla="*/ 74238 h 5533363"/>
              <a:gd name="connsiteX2" fmla="*/ 5473612 w 5864880"/>
              <a:gd name="connsiteY2" fmla="*/ 911147 h 5533363"/>
              <a:gd name="connsiteX3" fmla="*/ 5786799 w 5864880"/>
              <a:gd name="connsiteY3" fmla="*/ 3660813 h 5533363"/>
              <a:gd name="connsiteX4" fmla="*/ 4968597 w 5864880"/>
              <a:gd name="connsiteY4" fmla="*/ 5087249 h 5533363"/>
              <a:gd name="connsiteX5" fmla="*/ 2681603 w 5864880"/>
              <a:gd name="connsiteY5" fmla="*/ 5528185 h 5533363"/>
              <a:gd name="connsiteX6" fmla="*/ 750125 w 5864880"/>
              <a:gd name="connsiteY6" fmla="*/ 4862819 h 5533363"/>
              <a:gd name="connsiteX7" fmla="*/ 130537 w 5864880"/>
              <a:gd name="connsiteY7" fmla="*/ 2754960 h 5533363"/>
              <a:gd name="connsiteX8" fmla="*/ 349450 w 5864880"/>
              <a:gd name="connsiteY8" fmla="*/ 1363156 h 5533363"/>
              <a:gd name="connsiteX9" fmla="*/ 357300 w 5864880"/>
              <a:gd name="connsiteY9" fmla="*/ 1049619 h 5533363"/>
              <a:gd name="connsiteX10" fmla="*/ 9630 w 5864880"/>
              <a:gd name="connsiteY10" fmla="*/ 767671 h 5533363"/>
              <a:gd name="connsiteX11" fmla="*/ 903078 w 5864880"/>
              <a:gd name="connsiteY11" fmla="*/ 622640 h 5533363"/>
              <a:gd name="connsiteX12" fmla="*/ 1920108 w 5864880"/>
              <a:gd name="connsiteY12" fmla="*/ 186788 h 5533363"/>
              <a:gd name="connsiteX0" fmla="*/ 1920108 w 5874551"/>
              <a:gd name="connsiteY0" fmla="*/ 191194 h 5537769"/>
              <a:gd name="connsiteX1" fmla="*/ 3586206 w 5874551"/>
              <a:gd name="connsiteY1" fmla="*/ 78644 h 5537769"/>
              <a:gd name="connsiteX2" fmla="*/ 5501615 w 5874551"/>
              <a:gd name="connsiteY2" fmla="*/ 976661 h 5537769"/>
              <a:gd name="connsiteX3" fmla="*/ 5786799 w 5874551"/>
              <a:gd name="connsiteY3" fmla="*/ 3665219 h 5537769"/>
              <a:gd name="connsiteX4" fmla="*/ 4968597 w 5874551"/>
              <a:gd name="connsiteY4" fmla="*/ 5091655 h 5537769"/>
              <a:gd name="connsiteX5" fmla="*/ 2681603 w 5874551"/>
              <a:gd name="connsiteY5" fmla="*/ 5532591 h 5537769"/>
              <a:gd name="connsiteX6" fmla="*/ 750125 w 5874551"/>
              <a:gd name="connsiteY6" fmla="*/ 4867225 h 5537769"/>
              <a:gd name="connsiteX7" fmla="*/ 130537 w 5874551"/>
              <a:gd name="connsiteY7" fmla="*/ 2759366 h 5537769"/>
              <a:gd name="connsiteX8" fmla="*/ 349450 w 5874551"/>
              <a:gd name="connsiteY8" fmla="*/ 1367562 h 5537769"/>
              <a:gd name="connsiteX9" fmla="*/ 357300 w 5874551"/>
              <a:gd name="connsiteY9" fmla="*/ 1054025 h 5537769"/>
              <a:gd name="connsiteX10" fmla="*/ 9630 w 5874551"/>
              <a:gd name="connsiteY10" fmla="*/ 772077 h 5537769"/>
              <a:gd name="connsiteX11" fmla="*/ 903078 w 5874551"/>
              <a:gd name="connsiteY11" fmla="*/ 627046 h 5537769"/>
              <a:gd name="connsiteX12" fmla="*/ 1920108 w 5874551"/>
              <a:gd name="connsiteY12" fmla="*/ 191194 h 5537769"/>
              <a:gd name="connsiteX0" fmla="*/ 1920108 w 5880569"/>
              <a:gd name="connsiteY0" fmla="*/ 191194 h 5538047"/>
              <a:gd name="connsiteX1" fmla="*/ 3586206 w 5880569"/>
              <a:gd name="connsiteY1" fmla="*/ 78644 h 5538047"/>
              <a:gd name="connsiteX2" fmla="*/ 5501615 w 5880569"/>
              <a:gd name="connsiteY2" fmla="*/ 976661 h 5538047"/>
              <a:gd name="connsiteX3" fmla="*/ 5796179 w 5880569"/>
              <a:gd name="connsiteY3" fmla="*/ 3597231 h 5538047"/>
              <a:gd name="connsiteX4" fmla="*/ 4968597 w 5880569"/>
              <a:gd name="connsiteY4" fmla="*/ 5091655 h 5538047"/>
              <a:gd name="connsiteX5" fmla="*/ 2681603 w 5880569"/>
              <a:gd name="connsiteY5" fmla="*/ 5532591 h 5538047"/>
              <a:gd name="connsiteX6" fmla="*/ 750125 w 5880569"/>
              <a:gd name="connsiteY6" fmla="*/ 4867225 h 5538047"/>
              <a:gd name="connsiteX7" fmla="*/ 130537 w 5880569"/>
              <a:gd name="connsiteY7" fmla="*/ 2759366 h 5538047"/>
              <a:gd name="connsiteX8" fmla="*/ 349450 w 5880569"/>
              <a:gd name="connsiteY8" fmla="*/ 1367562 h 5538047"/>
              <a:gd name="connsiteX9" fmla="*/ 357300 w 5880569"/>
              <a:gd name="connsiteY9" fmla="*/ 1054025 h 5538047"/>
              <a:gd name="connsiteX10" fmla="*/ 9630 w 5880569"/>
              <a:gd name="connsiteY10" fmla="*/ 772077 h 5538047"/>
              <a:gd name="connsiteX11" fmla="*/ 903078 w 5880569"/>
              <a:gd name="connsiteY11" fmla="*/ 627046 h 5538047"/>
              <a:gd name="connsiteX12" fmla="*/ 1920108 w 5880569"/>
              <a:gd name="connsiteY12" fmla="*/ 191194 h 5538047"/>
              <a:gd name="connsiteX0" fmla="*/ 1920108 w 5880569"/>
              <a:gd name="connsiteY0" fmla="*/ 191194 h 5538047"/>
              <a:gd name="connsiteX1" fmla="*/ 3586206 w 5880569"/>
              <a:gd name="connsiteY1" fmla="*/ 78644 h 5538047"/>
              <a:gd name="connsiteX2" fmla="*/ 5501615 w 5880569"/>
              <a:gd name="connsiteY2" fmla="*/ 976661 h 5538047"/>
              <a:gd name="connsiteX3" fmla="*/ 5796179 w 5880569"/>
              <a:gd name="connsiteY3" fmla="*/ 3597231 h 5538047"/>
              <a:gd name="connsiteX4" fmla="*/ 4968597 w 5880569"/>
              <a:gd name="connsiteY4" fmla="*/ 5091655 h 5538047"/>
              <a:gd name="connsiteX5" fmla="*/ 2681603 w 5880569"/>
              <a:gd name="connsiteY5" fmla="*/ 5532591 h 5538047"/>
              <a:gd name="connsiteX6" fmla="*/ 750125 w 5880569"/>
              <a:gd name="connsiteY6" fmla="*/ 4867225 h 5538047"/>
              <a:gd name="connsiteX7" fmla="*/ 130537 w 5880569"/>
              <a:gd name="connsiteY7" fmla="*/ 2759366 h 5538047"/>
              <a:gd name="connsiteX8" fmla="*/ 349450 w 5880569"/>
              <a:gd name="connsiteY8" fmla="*/ 1367562 h 5538047"/>
              <a:gd name="connsiteX9" fmla="*/ 357300 w 5880569"/>
              <a:gd name="connsiteY9" fmla="*/ 1054025 h 5538047"/>
              <a:gd name="connsiteX10" fmla="*/ 9630 w 5880569"/>
              <a:gd name="connsiteY10" fmla="*/ 772077 h 5538047"/>
              <a:gd name="connsiteX11" fmla="*/ 901514 w 5880569"/>
              <a:gd name="connsiteY11" fmla="*/ 638378 h 5538047"/>
              <a:gd name="connsiteX12" fmla="*/ 1920108 w 5880569"/>
              <a:gd name="connsiteY12" fmla="*/ 191194 h 5538047"/>
              <a:gd name="connsiteX0" fmla="*/ 1920108 w 5880569"/>
              <a:gd name="connsiteY0" fmla="*/ 191194 h 5538047"/>
              <a:gd name="connsiteX1" fmla="*/ 3586206 w 5880569"/>
              <a:gd name="connsiteY1" fmla="*/ 78644 h 5538047"/>
              <a:gd name="connsiteX2" fmla="*/ 5501615 w 5880569"/>
              <a:gd name="connsiteY2" fmla="*/ 976661 h 5538047"/>
              <a:gd name="connsiteX3" fmla="*/ 5796179 w 5880569"/>
              <a:gd name="connsiteY3" fmla="*/ 3597231 h 5538047"/>
              <a:gd name="connsiteX4" fmla="*/ 4968597 w 5880569"/>
              <a:gd name="connsiteY4" fmla="*/ 5091655 h 5538047"/>
              <a:gd name="connsiteX5" fmla="*/ 2681603 w 5880569"/>
              <a:gd name="connsiteY5" fmla="*/ 5532591 h 5538047"/>
              <a:gd name="connsiteX6" fmla="*/ 750125 w 5880569"/>
              <a:gd name="connsiteY6" fmla="*/ 4867225 h 5538047"/>
              <a:gd name="connsiteX7" fmla="*/ 130537 w 5880569"/>
              <a:gd name="connsiteY7" fmla="*/ 2759366 h 5538047"/>
              <a:gd name="connsiteX8" fmla="*/ 349450 w 5880569"/>
              <a:gd name="connsiteY8" fmla="*/ 1367562 h 5538047"/>
              <a:gd name="connsiteX9" fmla="*/ 357300 w 5880569"/>
              <a:gd name="connsiteY9" fmla="*/ 1054025 h 5538047"/>
              <a:gd name="connsiteX10" fmla="*/ 9630 w 5880569"/>
              <a:gd name="connsiteY10" fmla="*/ 772077 h 5538047"/>
              <a:gd name="connsiteX11" fmla="*/ 901514 w 5880569"/>
              <a:gd name="connsiteY11" fmla="*/ 638378 h 5538047"/>
              <a:gd name="connsiteX12" fmla="*/ 1920108 w 5880569"/>
              <a:gd name="connsiteY12" fmla="*/ 191194 h 5538047"/>
              <a:gd name="connsiteX0" fmla="*/ 1920740 w 5881201"/>
              <a:gd name="connsiteY0" fmla="*/ 191194 h 5538047"/>
              <a:gd name="connsiteX1" fmla="*/ 3586838 w 5881201"/>
              <a:gd name="connsiteY1" fmla="*/ 78644 h 5538047"/>
              <a:gd name="connsiteX2" fmla="*/ 5502247 w 5881201"/>
              <a:gd name="connsiteY2" fmla="*/ 976661 h 5538047"/>
              <a:gd name="connsiteX3" fmla="*/ 5796811 w 5881201"/>
              <a:gd name="connsiteY3" fmla="*/ 3597231 h 5538047"/>
              <a:gd name="connsiteX4" fmla="*/ 4969229 w 5881201"/>
              <a:gd name="connsiteY4" fmla="*/ 5091655 h 5538047"/>
              <a:gd name="connsiteX5" fmla="*/ 2682235 w 5881201"/>
              <a:gd name="connsiteY5" fmla="*/ 5532591 h 5538047"/>
              <a:gd name="connsiteX6" fmla="*/ 750757 w 5881201"/>
              <a:gd name="connsiteY6" fmla="*/ 4867225 h 5538047"/>
              <a:gd name="connsiteX7" fmla="*/ 131169 w 5881201"/>
              <a:gd name="connsiteY7" fmla="*/ 2759366 h 5538047"/>
              <a:gd name="connsiteX8" fmla="*/ 350082 w 5881201"/>
              <a:gd name="connsiteY8" fmla="*/ 1367562 h 5538047"/>
              <a:gd name="connsiteX9" fmla="*/ 345993 w 5881201"/>
              <a:gd name="connsiteY9" fmla="*/ 1052541 h 5538047"/>
              <a:gd name="connsiteX10" fmla="*/ 10262 w 5881201"/>
              <a:gd name="connsiteY10" fmla="*/ 772077 h 5538047"/>
              <a:gd name="connsiteX11" fmla="*/ 902146 w 5881201"/>
              <a:gd name="connsiteY11" fmla="*/ 638378 h 5538047"/>
              <a:gd name="connsiteX12" fmla="*/ 1920740 w 5881201"/>
              <a:gd name="connsiteY12" fmla="*/ 191194 h 5538047"/>
              <a:gd name="connsiteX0" fmla="*/ 1920740 w 5881201"/>
              <a:gd name="connsiteY0" fmla="*/ 191194 h 5538047"/>
              <a:gd name="connsiteX1" fmla="*/ 3586838 w 5881201"/>
              <a:gd name="connsiteY1" fmla="*/ 78644 h 5538047"/>
              <a:gd name="connsiteX2" fmla="*/ 5502247 w 5881201"/>
              <a:gd name="connsiteY2" fmla="*/ 976661 h 5538047"/>
              <a:gd name="connsiteX3" fmla="*/ 5796811 w 5881201"/>
              <a:gd name="connsiteY3" fmla="*/ 3597231 h 5538047"/>
              <a:gd name="connsiteX4" fmla="*/ 4969229 w 5881201"/>
              <a:gd name="connsiteY4" fmla="*/ 5091655 h 5538047"/>
              <a:gd name="connsiteX5" fmla="*/ 2682235 w 5881201"/>
              <a:gd name="connsiteY5" fmla="*/ 5532591 h 5538047"/>
              <a:gd name="connsiteX6" fmla="*/ 750757 w 5881201"/>
              <a:gd name="connsiteY6" fmla="*/ 4867225 h 5538047"/>
              <a:gd name="connsiteX7" fmla="*/ 131169 w 5881201"/>
              <a:gd name="connsiteY7" fmla="*/ 2759366 h 5538047"/>
              <a:gd name="connsiteX8" fmla="*/ 350082 w 5881201"/>
              <a:gd name="connsiteY8" fmla="*/ 1367562 h 5538047"/>
              <a:gd name="connsiteX9" fmla="*/ 345994 w 5881201"/>
              <a:gd name="connsiteY9" fmla="*/ 1052541 h 5538047"/>
              <a:gd name="connsiteX10" fmla="*/ 10262 w 5881201"/>
              <a:gd name="connsiteY10" fmla="*/ 772077 h 5538047"/>
              <a:gd name="connsiteX11" fmla="*/ 902146 w 5881201"/>
              <a:gd name="connsiteY11" fmla="*/ 638378 h 5538047"/>
              <a:gd name="connsiteX12" fmla="*/ 1920740 w 5881201"/>
              <a:gd name="connsiteY12" fmla="*/ 191194 h 5538047"/>
              <a:gd name="connsiteX0" fmla="*/ 1917865 w 5878326"/>
              <a:gd name="connsiteY0" fmla="*/ 191194 h 5538047"/>
              <a:gd name="connsiteX1" fmla="*/ 3583963 w 5878326"/>
              <a:gd name="connsiteY1" fmla="*/ 78644 h 5538047"/>
              <a:gd name="connsiteX2" fmla="*/ 5499372 w 5878326"/>
              <a:gd name="connsiteY2" fmla="*/ 976661 h 5538047"/>
              <a:gd name="connsiteX3" fmla="*/ 5793936 w 5878326"/>
              <a:gd name="connsiteY3" fmla="*/ 3597231 h 5538047"/>
              <a:gd name="connsiteX4" fmla="*/ 4966354 w 5878326"/>
              <a:gd name="connsiteY4" fmla="*/ 5091655 h 5538047"/>
              <a:gd name="connsiteX5" fmla="*/ 2679360 w 5878326"/>
              <a:gd name="connsiteY5" fmla="*/ 5532591 h 5538047"/>
              <a:gd name="connsiteX6" fmla="*/ 747882 w 5878326"/>
              <a:gd name="connsiteY6" fmla="*/ 4867225 h 5538047"/>
              <a:gd name="connsiteX7" fmla="*/ 128294 w 5878326"/>
              <a:gd name="connsiteY7" fmla="*/ 2759366 h 5538047"/>
              <a:gd name="connsiteX8" fmla="*/ 347207 w 5878326"/>
              <a:gd name="connsiteY8" fmla="*/ 1367562 h 5538047"/>
              <a:gd name="connsiteX9" fmla="*/ 343119 w 5878326"/>
              <a:gd name="connsiteY9" fmla="*/ 1052541 h 5538047"/>
              <a:gd name="connsiteX10" fmla="*/ 7387 w 5878326"/>
              <a:gd name="connsiteY10" fmla="*/ 772077 h 5538047"/>
              <a:gd name="connsiteX11" fmla="*/ 899271 w 5878326"/>
              <a:gd name="connsiteY11" fmla="*/ 638378 h 5538047"/>
              <a:gd name="connsiteX12" fmla="*/ 1917865 w 5878326"/>
              <a:gd name="connsiteY12" fmla="*/ 191194 h 5538047"/>
              <a:gd name="connsiteX0" fmla="*/ 1919080 w 5879541"/>
              <a:gd name="connsiteY0" fmla="*/ 191194 h 5538047"/>
              <a:gd name="connsiteX1" fmla="*/ 3585178 w 5879541"/>
              <a:gd name="connsiteY1" fmla="*/ 78644 h 5538047"/>
              <a:gd name="connsiteX2" fmla="*/ 5500587 w 5879541"/>
              <a:gd name="connsiteY2" fmla="*/ 976661 h 5538047"/>
              <a:gd name="connsiteX3" fmla="*/ 5795151 w 5879541"/>
              <a:gd name="connsiteY3" fmla="*/ 3597231 h 5538047"/>
              <a:gd name="connsiteX4" fmla="*/ 4967569 w 5879541"/>
              <a:gd name="connsiteY4" fmla="*/ 5091655 h 5538047"/>
              <a:gd name="connsiteX5" fmla="*/ 2680575 w 5879541"/>
              <a:gd name="connsiteY5" fmla="*/ 5532591 h 5538047"/>
              <a:gd name="connsiteX6" fmla="*/ 749097 w 5879541"/>
              <a:gd name="connsiteY6" fmla="*/ 4867225 h 5538047"/>
              <a:gd name="connsiteX7" fmla="*/ 129509 w 5879541"/>
              <a:gd name="connsiteY7" fmla="*/ 2759366 h 5538047"/>
              <a:gd name="connsiteX8" fmla="*/ 348422 w 5879541"/>
              <a:gd name="connsiteY8" fmla="*/ 1367562 h 5538047"/>
              <a:gd name="connsiteX9" fmla="*/ 310196 w 5879541"/>
              <a:gd name="connsiteY9" fmla="*/ 1043502 h 5538047"/>
              <a:gd name="connsiteX10" fmla="*/ 8602 w 5879541"/>
              <a:gd name="connsiteY10" fmla="*/ 772077 h 5538047"/>
              <a:gd name="connsiteX11" fmla="*/ 900486 w 5879541"/>
              <a:gd name="connsiteY11" fmla="*/ 638378 h 5538047"/>
              <a:gd name="connsiteX12" fmla="*/ 1919080 w 5879541"/>
              <a:gd name="connsiteY12" fmla="*/ 191194 h 5538047"/>
              <a:gd name="connsiteX0" fmla="*/ 1919080 w 5879541"/>
              <a:gd name="connsiteY0" fmla="*/ 191194 h 5538047"/>
              <a:gd name="connsiteX1" fmla="*/ 3585178 w 5879541"/>
              <a:gd name="connsiteY1" fmla="*/ 78644 h 5538047"/>
              <a:gd name="connsiteX2" fmla="*/ 5500587 w 5879541"/>
              <a:gd name="connsiteY2" fmla="*/ 976661 h 5538047"/>
              <a:gd name="connsiteX3" fmla="*/ 5795151 w 5879541"/>
              <a:gd name="connsiteY3" fmla="*/ 3597231 h 5538047"/>
              <a:gd name="connsiteX4" fmla="*/ 4967569 w 5879541"/>
              <a:gd name="connsiteY4" fmla="*/ 5091655 h 5538047"/>
              <a:gd name="connsiteX5" fmla="*/ 2680575 w 5879541"/>
              <a:gd name="connsiteY5" fmla="*/ 5532591 h 5538047"/>
              <a:gd name="connsiteX6" fmla="*/ 749097 w 5879541"/>
              <a:gd name="connsiteY6" fmla="*/ 4867225 h 5538047"/>
              <a:gd name="connsiteX7" fmla="*/ 129509 w 5879541"/>
              <a:gd name="connsiteY7" fmla="*/ 2759366 h 5538047"/>
              <a:gd name="connsiteX8" fmla="*/ 307364 w 5879541"/>
              <a:gd name="connsiteY8" fmla="*/ 1372055 h 5538047"/>
              <a:gd name="connsiteX9" fmla="*/ 310196 w 5879541"/>
              <a:gd name="connsiteY9" fmla="*/ 1043502 h 5538047"/>
              <a:gd name="connsiteX10" fmla="*/ 8602 w 5879541"/>
              <a:gd name="connsiteY10" fmla="*/ 772077 h 5538047"/>
              <a:gd name="connsiteX11" fmla="*/ 900486 w 5879541"/>
              <a:gd name="connsiteY11" fmla="*/ 638378 h 5538047"/>
              <a:gd name="connsiteX12" fmla="*/ 1919080 w 5879541"/>
              <a:gd name="connsiteY12" fmla="*/ 191194 h 5538047"/>
              <a:gd name="connsiteX0" fmla="*/ 1904830 w 5865291"/>
              <a:gd name="connsiteY0" fmla="*/ 191194 h 5538047"/>
              <a:gd name="connsiteX1" fmla="*/ 3570928 w 5865291"/>
              <a:gd name="connsiteY1" fmla="*/ 78644 h 5538047"/>
              <a:gd name="connsiteX2" fmla="*/ 5486337 w 5865291"/>
              <a:gd name="connsiteY2" fmla="*/ 976661 h 5538047"/>
              <a:gd name="connsiteX3" fmla="*/ 5780901 w 5865291"/>
              <a:gd name="connsiteY3" fmla="*/ 3597231 h 5538047"/>
              <a:gd name="connsiteX4" fmla="*/ 4953319 w 5865291"/>
              <a:gd name="connsiteY4" fmla="*/ 5091655 h 5538047"/>
              <a:gd name="connsiteX5" fmla="*/ 2666325 w 5865291"/>
              <a:gd name="connsiteY5" fmla="*/ 5532591 h 5538047"/>
              <a:gd name="connsiteX6" fmla="*/ 734847 w 5865291"/>
              <a:gd name="connsiteY6" fmla="*/ 4867225 h 5538047"/>
              <a:gd name="connsiteX7" fmla="*/ 115259 w 5865291"/>
              <a:gd name="connsiteY7" fmla="*/ 2759366 h 5538047"/>
              <a:gd name="connsiteX8" fmla="*/ 293114 w 5865291"/>
              <a:gd name="connsiteY8" fmla="*/ 1372055 h 5538047"/>
              <a:gd name="connsiteX9" fmla="*/ 295946 w 5865291"/>
              <a:gd name="connsiteY9" fmla="*/ 1043502 h 5538047"/>
              <a:gd name="connsiteX10" fmla="*/ 9261 w 5865291"/>
              <a:gd name="connsiteY10" fmla="*/ 773930 h 5538047"/>
              <a:gd name="connsiteX11" fmla="*/ 886236 w 5865291"/>
              <a:gd name="connsiteY11" fmla="*/ 638378 h 5538047"/>
              <a:gd name="connsiteX12" fmla="*/ 1904830 w 5865291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8557 w 5858589"/>
              <a:gd name="connsiteY7" fmla="*/ 2759366 h 5538047"/>
              <a:gd name="connsiteX8" fmla="*/ 286412 w 5858589"/>
              <a:gd name="connsiteY8" fmla="*/ 1372055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8557 w 5858589"/>
              <a:gd name="connsiteY7" fmla="*/ 2759366 h 5538047"/>
              <a:gd name="connsiteX8" fmla="*/ 286412 w 5858589"/>
              <a:gd name="connsiteY8" fmla="*/ 1372055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8557 w 5858589"/>
              <a:gd name="connsiteY7" fmla="*/ 2759366 h 5538047"/>
              <a:gd name="connsiteX8" fmla="*/ 283809 w 5858589"/>
              <a:gd name="connsiteY8" fmla="*/ 1390920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1634 w 5858589"/>
              <a:gd name="connsiteY7" fmla="*/ 2772897 h 5538047"/>
              <a:gd name="connsiteX8" fmla="*/ 283809 w 5858589"/>
              <a:gd name="connsiteY8" fmla="*/ 1390920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1634 w 5858589"/>
              <a:gd name="connsiteY7" fmla="*/ 2772897 h 5538047"/>
              <a:gd name="connsiteX8" fmla="*/ 283809 w 5858589"/>
              <a:gd name="connsiteY8" fmla="*/ 1390920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757 w 5859218"/>
              <a:gd name="connsiteY0" fmla="*/ 191194 h 5538047"/>
              <a:gd name="connsiteX1" fmla="*/ 3564855 w 5859218"/>
              <a:gd name="connsiteY1" fmla="*/ 78644 h 5538047"/>
              <a:gd name="connsiteX2" fmla="*/ 5480264 w 5859218"/>
              <a:gd name="connsiteY2" fmla="*/ 976661 h 5538047"/>
              <a:gd name="connsiteX3" fmla="*/ 5774828 w 5859218"/>
              <a:gd name="connsiteY3" fmla="*/ 3597231 h 5538047"/>
              <a:gd name="connsiteX4" fmla="*/ 4947246 w 5859218"/>
              <a:gd name="connsiteY4" fmla="*/ 5091655 h 5538047"/>
              <a:gd name="connsiteX5" fmla="*/ 2660252 w 5859218"/>
              <a:gd name="connsiteY5" fmla="*/ 5532591 h 5538047"/>
              <a:gd name="connsiteX6" fmla="*/ 728774 w 5859218"/>
              <a:gd name="connsiteY6" fmla="*/ 4867225 h 5538047"/>
              <a:gd name="connsiteX7" fmla="*/ 102263 w 5859218"/>
              <a:gd name="connsiteY7" fmla="*/ 2772897 h 5538047"/>
              <a:gd name="connsiteX8" fmla="*/ 284438 w 5859218"/>
              <a:gd name="connsiteY8" fmla="*/ 1390920 h 5538047"/>
              <a:gd name="connsiteX9" fmla="*/ 261357 w 5859218"/>
              <a:gd name="connsiteY9" fmla="*/ 1030364 h 5538047"/>
              <a:gd name="connsiteX10" fmla="*/ 3188 w 5859218"/>
              <a:gd name="connsiteY10" fmla="*/ 773930 h 5538047"/>
              <a:gd name="connsiteX11" fmla="*/ 880163 w 5859218"/>
              <a:gd name="connsiteY11" fmla="*/ 638378 h 5538047"/>
              <a:gd name="connsiteX12" fmla="*/ 1898757 w 5859218"/>
              <a:gd name="connsiteY12" fmla="*/ 191194 h 5538047"/>
              <a:gd name="connsiteX0" fmla="*/ 1899471 w 5859932"/>
              <a:gd name="connsiteY0" fmla="*/ 191194 h 5538047"/>
              <a:gd name="connsiteX1" fmla="*/ 3565569 w 5859932"/>
              <a:gd name="connsiteY1" fmla="*/ 78644 h 5538047"/>
              <a:gd name="connsiteX2" fmla="*/ 5480978 w 5859932"/>
              <a:gd name="connsiteY2" fmla="*/ 976661 h 5538047"/>
              <a:gd name="connsiteX3" fmla="*/ 5775542 w 5859932"/>
              <a:gd name="connsiteY3" fmla="*/ 3597231 h 5538047"/>
              <a:gd name="connsiteX4" fmla="*/ 4947960 w 5859932"/>
              <a:gd name="connsiteY4" fmla="*/ 5091655 h 5538047"/>
              <a:gd name="connsiteX5" fmla="*/ 2660966 w 5859932"/>
              <a:gd name="connsiteY5" fmla="*/ 5532591 h 5538047"/>
              <a:gd name="connsiteX6" fmla="*/ 729488 w 5859932"/>
              <a:gd name="connsiteY6" fmla="*/ 4867225 h 5538047"/>
              <a:gd name="connsiteX7" fmla="*/ 102977 w 5859932"/>
              <a:gd name="connsiteY7" fmla="*/ 2772897 h 5538047"/>
              <a:gd name="connsiteX8" fmla="*/ 285152 w 5859932"/>
              <a:gd name="connsiteY8" fmla="*/ 1390920 h 5538047"/>
              <a:gd name="connsiteX9" fmla="*/ 240239 w 5859932"/>
              <a:gd name="connsiteY9" fmla="*/ 1042043 h 5538047"/>
              <a:gd name="connsiteX10" fmla="*/ 3902 w 5859932"/>
              <a:gd name="connsiteY10" fmla="*/ 773930 h 5538047"/>
              <a:gd name="connsiteX11" fmla="*/ 880877 w 5859932"/>
              <a:gd name="connsiteY11" fmla="*/ 638378 h 5538047"/>
              <a:gd name="connsiteX12" fmla="*/ 1899471 w 5859932"/>
              <a:gd name="connsiteY12" fmla="*/ 191194 h 5538047"/>
              <a:gd name="connsiteX0" fmla="*/ 1899471 w 5859932"/>
              <a:gd name="connsiteY0" fmla="*/ 191194 h 5538047"/>
              <a:gd name="connsiteX1" fmla="*/ 3565569 w 5859932"/>
              <a:gd name="connsiteY1" fmla="*/ 78644 h 5538047"/>
              <a:gd name="connsiteX2" fmla="*/ 5480978 w 5859932"/>
              <a:gd name="connsiteY2" fmla="*/ 976661 h 5538047"/>
              <a:gd name="connsiteX3" fmla="*/ 5775542 w 5859932"/>
              <a:gd name="connsiteY3" fmla="*/ 3597231 h 5538047"/>
              <a:gd name="connsiteX4" fmla="*/ 4947960 w 5859932"/>
              <a:gd name="connsiteY4" fmla="*/ 5091655 h 5538047"/>
              <a:gd name="connsiteX5" fmla="*/ 2660966 w 5859932"/>
              <a:gd name="connsiteY5" fmla="*/ 5532591 h 5538047"/>
              <a:gd name="connsiteX6" fmla="*/ 729488 w 5859932"/>
              <a:gd name="connsiteY6" fmla="*/ 4867225 h 5538047"/>
              <a:gd name="connsiteX7" fmla="*/ 102977 w 5859932"/>
              <a:gd name="connsiteY7" fmla="*/ 2772897 h 5538047"/>
              <a:gd name="connsiteX8" fmla="*/ 263973 w 5859932"/>
              <a:gd name="connsiteY8" fmla="*/ 1397883 h 5538047"/>
              <a:gd name="connsiteX9" fmla="*/ 240239 w 5859932"/>
              <a:gd name="connsiteY9" fmla="*/ 1042043 h 5538047"/>
              <a:gd name="connsiteX10" fmla="*/ 3902 w 5859932"/>
              <a:gd name="connsiteY10" fmla="*/ 773930 h 5538047"/>
              <a:gd name="connsiteX11" fmla="*/ 880877 w 5859932"/>
              <a:gd name="connsiteY11" fmla="*/ 638378 h 5538047"/>
              <a:gd name="connsiteX12" fmla="*/ 1899471 w 5859932"/>
              <a:gd name="connsiteY12" fmla="*/ 191194 h 5538047"/>
              <a:gd name="connsiteX0" fmla="*/ 1899471 w 5859932"/>
              <a:gd name="connsiteY0" fmla="*/ 191194 h 5538047"/>
              <a:gd name="connsiteX1" fmla="*/ 3565569 w 5859932"/>
              <a:gd name="connsiteY1" fmla="*/ 78644 h 5538047"/>
              <a:gd name="connsiteX2" fmla="*/ 5480978 w 5859932"/>
              <a:gd name="connsiteY2" fmla="*/ 976661 h 5538047"/>
              <a:gd name="connsiteX3" fmla="*/ 5775542 w 5859932"/>
              <a:gd name="connsiteY3" fmla="*/ 3597231 h 5538047"/>
              <a:gd name="connsiteX4" fmla="*/ 4947960 w 5859932"/>
              <a:gd name="connsiteY4" fmla="*/ 5091655 h 5538047"/>
              <a:gd name="connsiteX5" fmla="*/ 2660966 w 5859932"/>
              <a:gd name="connsiteY5" fmla="*/ 5532591 h 5538047"/>
              <a:gd name="connsiteX6" fmla="*/ 729488 w 5859932"/>
              <a:gd name="connsiteY6" fmla="*/ 4867225 h 5538047"/>
              <a:gd name="connsiteX7" fmla="*/ 101024 w 5859932"/>
              <a:gd name="connsiteY7" fmla="*/ 2787046 h 5538047"/>
              <a:gd name="connsiteX8" fmla="*/ 263973 w 5859932"/>
              <a:gd name="connsiteY8" fmla="*/ 1397883 h 5538047"/>
              <a:gd name="connsiteX9" fmla="*/ 240239 w 5859932"/>
              <a:gd name="connsiteY9" fmla="*/ 1042043 h 5538047"/>
              <a:gd name="connsiteX10" fmla="*/ 3902 w 5859932"/>
              <a:gd name="connsiteY10" fmla="*/ 773930 h 5538047"/>
              <a:gd name="connsiteX11" fmla="*/ 880877 w 5859932"/>
              <a:gd name="connsiteY11" fmla="*/ 638378 h 5538047"/>
              <a:gd name="connsiteX12" fmla="*/ 1899471 w 5859932"/>
              <a:gd name="connsiteY12" fmla="*/ 191194 h 5538047"/>
              <a:gd name="connsiteX0" fmla="*/ 1899471 w 5859932"/>
              <a:gd name="connsiteY0" fmla="*/ 191194 h 5538047"/>
              <a:gd name="connsiteX1" fmla="*/ 3565569 w 5859932"/>
              <a:gd name="connsiteY1" fmla="*/ 78644 h 5538047"/>
              <a:gd name="connsiteX2" fmla="*/ 5480978 w 5859932"/>
              <a:gd name="connsiteY2" fmla="*/ 976661 h 5538047"/>
              <a:gd name="connsiteX3" fmla="*/ 5775542 w 5859932"/>
              <a:gd name="connsiteY3" fmla="*/ 3597231 h 5538047"/>
              <a:gd name="connsiteX4" fmla="*/ 4947960 w 5859932"/>
              <a:gd name="connsiteY4" fmla="*/ 5091655 h 5538047"/>
              <a:gd name="connsiteX5" fmla="*/ 2660966 w 5859932"/>
              <a:gd name="connsiteY5" fmla="*/ 5532591 h 5538047"/>
              <a:gd name="connsiteX6" fmla="*/ 729488 w 5859932"/>
              <a:gd name="connsiteY6" fmla="*/ 4867225 h 5538047"/>
              <a:gd name="connsiteX7" fmla="*/ 101024 w 5859932"/>
              <a:gd name="connsiteY7" fmla="*/ 2787046 h 5538047"/>
              <a:gd name="connsiteX8" fmla="*/ 263973 w 5859932"/>
              <a:gd name="connsiteY8" fmla="*/ 1397883 h 5538047"/>
              <a:gd name="connsiteX9" fmla="*/ 240239 w 5859932"/>
              <a:gd name="connsiteY9" fmla="*/ 1042043 h 5538047"/>
              <a:gd name="connsiteX10" fmla="*/ 3902 w 5859932"/>
              <a:gd name="connsiteY10" fmla="*/ 773930 h 5538047"/>
              <a:gd name="connsiteX11" fmla="*/ 880877 w 5859932"/>
              <a:gd name="connsiteY11" fmla="*/ 638378 h 5538047"/>
              <a:gd name="connsiteX12" fmla="*/ 1899471 w 5859932"/>
              <a:gd name="connsiteY12" fmla="*/ 191194 h 553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859932" h="5538047">
                <a:moveTo>
                  <a:pt x="1899471" y="191194"/>
                </a:moveTo>
                <a:cubicBezTo>
                  <a:pt x="2370392" y="-23049"/>
                  <a:pt x="2968651" y="-52267"/>
                  <a:pt x="3565569" y="78644"/>
                </a:cubicBezTo>
                <a:cubicBezTo>
                  <a:pt x="4162487" y="209555"/>
                  <a:pt x="5172615" y="419076"/>
                  <a:pt x="5480978" y="976661"/>
                </a:cubicBezTo>
                <a:cubicBezTo>
                  <a:pt x="5964908" y="1806400"/>
                  <a:pt x="5888286" y="2270957"/>
                  <a:pt x="5775542" y="3597231"/>
                </a:cubicBezTo>
                <a:cubicBezTo>
                  <a:pt x="5641077" y="4208999"/>
                  <a:pt x="5467056" y="4769095"/>
                  <a:pt x="4947960" y="5091655"/>
                </a:cubicBezTo>
                <a:cubicBezTo>
                  <a:pt x="4428864" y="5414215"/>
                  <a:pt x="3364045" y="5569996"/>
                  <a:pt x="2660966" y="5532591"/>
                </a:cubicBezTo>
                <a:cubicBezTo>
                  <a:pt x="1957887" y="5495186"/>
                  <a:pt x="1372650" y="5441892"/>
                  <a:pt x="729488" y="4867225"/>
                </a:cubicBezTo>
                <a:cubicBezTo>
                  <a:pt x="295438" y="4392783"/>
                  <a:pt x="138437" y="3326696"/>
                  <a:pt x="101024" y="2787046"/>
                </a:cubicBezTo>
                <a:cubicBezTo>
                  <a:pt x="63611" y="2247396"/>
                  <a:pt x="91524" y="1938100"/>
                  <a:pt x="263973" y="1397883"/>
                </a:cubicBezTo>
                <a:cubicBezTo>
                  <a:pt x="306043" y="1303466"/>
                  <a:pt x="282453" y="1124702"/>
                  <a:pt x="240239" y="1042043"/>
                </a:cubicBezTo>
                <a:cubicBezTo>
                  <a:pt x="49076" y="827611"/>
                  <a:pt x="-17722" y="779746"/>
                  <a:pt x="3902" y="773930"/>
                </a:cubicBezTo>
                <a:cubicBezTo>
                  <a:pt x="132724" y="756846"/>
                  <a:pt x="433508" y="809527"/>
                  <a:pt x="880877" y="638378"/>
                </a:cubicBezTo>
                <a:cubicBezTo>
                  <a:pt x="1180603" y="548506"/>
                  <a:pt x="1574654" y="318205"/>
                  <a:pt x="1899471" y="191194"/>
                </a:cubicBezTo>
                <a:close/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11EBB2-4478-CFB7-8548-1FD5B2799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082" y="1168072"/>
            <a:ext cx="4299123" cy="160326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What catfishes want</a:t>
            </a:r>
            <a:endParaRPr lang="en-US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37E4C6EC-D5EC-A09D-1E86-860B0F156B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809" y="929199"/>
            <a:ext cx="2359246" cy="1998967"/>
          </a:xfrm>
          <a:prstGeom prst="rect">
            <a:avLst/>
          </a:prstGeo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F8B893A4-6107-B2CA-114B-EC0A8F3D6D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6975" y="1359292"/>
            <a:ext cx="2359246" cy="1173725"/>
          </a:xfrm>
          <a:prstGeom prst="rect">
            <a:avLst/>
          </a:prstGeom>
        </p:spPr>
      </p:pic>
      <p:pic>
        <p:nvPicPr>
          <p:cNvPr id="5" name="Picture 5" descr="Graphical user interface, application, calendar&#10;&#10;Description automatically generated">
            <a:extLst>
              <a:ext uri="{FF2B5EF4-FFF2-40B4-BE49-F238E27FC236}">
                <a16:creationId xmlns:a16="http://schemas.microsoft.com/office/drawing/2014/main" id="{E5BE5287-FD0D-3122-69B0-3A4B3B8847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809" y="3695300"/>
            <a:ext cx="2359246" cy="2391127"/>
          </a:xfrm>
          <a:prstGeom prst="rect">
            <a:avLst/>
          </a:prstGeom>
        </p:spPr>
      </p:pic>
      <p:pic>
        <p:nvPicPr>
          <p:cNvPr id="7" name="Picture 7" descr="A picture containing red, tomato, set, several&#10;&#10;Description automatically generated">
            <a:extLst>
              <a:ext uri="{FF2B5EF4-FFF2-40B4-BE49-F238E27FC236}">
                <a16:creationId xmlns:a16="http://schemas.microsoft.com/office/drawing/2014/main" id="{15016422-8EE3-7040-0535-18A1FC3934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6975" y="3714720"/>
            <a:ext cx="2359246" cy="235228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5C71D-2A1A-730B-0CEC-51B1D4C1F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1742" y="2818229"/>
            <a:ext cx="4045879" cy="2977008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dirty="0"/>
              <a:t>Money</a:t>
            </a:r>
            <a:endParaRPr lang="en-US"/>
          </a:p>
          <a:p>
            <a:pPr algn="ctr">
              <a:lnSpc>
                <a:spcPct val="90000"/>
              </a:lnSpc>
            </a:pPr>
            <a:r>
              <a:rPr lang="en-US" dirty="0"/>
              <a:t>love</a:t>
            </a:r>
            <a:endParaRPr lang="en-US"/>
          </a:p>
          <a:p>
            <a:pPr algn="ctr">
              <a:lnSpc>
                <a:spcPct val="90000"/>
              </a:lnSpc>
            </a:pPr>
            <a:r>
              <a:rPr lang="en-US" dirty="0"/>
              <a:t>Phone number</a:t>
            </a:r>
            <a:endParaRPr lang="en-US"/>
          </a:p>
          <a:p>
            <a:pPr algn="ctr">
              <a:lnSpc>
                <a:spcPct val="90000"/>
              </a:lnSpc>
            </a:pPr>
            <a:r>
              <a:rPr lang="en-US" dirty="0"/>
              <a:t>Personal information</a:t>
            </a:r>
            <a:endParaRPr lang="en-US"/>
          </a:p>
          <a:p>
            <a:pPr algn="ctr">
              <a:lnSpc>
                <a:spcPct val="90000"/>
              </a:lnSpc>
            </a:pPr>
            <a:r>
              <a:rPr lang="en-US" dirty="0"/>
              <a:t>Address</a:t>
            </a:r>
            <a:endParaRPr lang="en-US"/>
          </a:p>
          <a:p>
            <a:pPr algn="ctr">
              <a:lnSpc>
                <a:spcPct val="90000"/>
              </a:lnSpc>
            </a:pPr>
            <a:endParaRPr lang="en-US"/>
          </a:p>
        </p:txBody>
      </p:sp>
      <p:sp>
        <p:nvSpPr>
          <p:cNvPr id="40" name="Freeform: Shape 23">
            <a:extLst>
              <a:ext uri="{FF2B5EF4-FFF2-40B4-BE49-F238E27FC236}">
                <a16:creationId xmlns:a16="http://schemas.microsoft.com/office/drawing/2014/main" id="{B69B118A-BE3E-4B7A-870D-D77A2DB5D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52431">
            <a:off x="6099376" y="607219"/>
            <a:ext cx="5597222" cy="5722616"/>
          </a:xfrm>
          <a:custGeom>
            <a:avLst/>
            <a:gdLst>
              <a:gd name="connsiteX0" fmla="*/ 3054021 w 5812746"/>
              <a:gd name="connsiteY0" fmla="*/ 1231 h 5528040"/>
              <a:gd name="connsiteX1" fmla="*/ 3457269 w 5812746"/>
              <a:gd name="connsiteY1" fmla="*/ 26605 h 5528040"/>
              <a:gd name="connsiteX2" fmla="*/ 5044657 w 5812746"/>
              <a:gd name="connsiteY2" fmla="*/ 762351 h 5528040"/>
              <a:gd name="connsiteX3" fmla="*/ 5796943 w 5812746"/>
              <a:gd name="connsiteY3" fmla="*/ 3658506 h 5528040"/>
              <a:gd name="connsiteX4" fmla="*/ 4954141 w 5812746"/>
              <a:gd name="connsiteY4" fmla="*/ 5012740 h 5528040"/>
              <a:gd name="connsiteX5" fmla="*/ 2691747 w 5812746"/>
              <a:gd name="connsiteY5" fmla="*/ 5525878 h 5528040"/>
              <a:gd name="connsiteX6" fmla="*/ 851096 w 5812746"/>
              <a:gd name="connsiteY6" fmla="*/ 4850742 h 5528040"/>
              <a:gd name="connsiteX7" fmla="*/ 140681 w 5812746"/>
              <a:gd name="connsiteY7" fmla="*/ 2645192 h 5528040"/>
              <a:gd name="connsiteX8" fmla="*/ 359594 w 5812746"/>
              <a:gd name="connsiteY8" fmla="*/ 1360849 h 5528040"/>
              <a:gd name="connsiteX9" fmla="*/ 446887 w 5812746"/>
              <a:gd name="connsiteY9" fmla="*/ 1002123 h 5528040"/>
              <a:gd name="connsiteX10" fmla="*/ 19774 w 5812746"/>
              <a:gd name="connsiteY10" fmla="*/ 765364 h 5528040"/>
              <a:gd name="connsiteX11" fmla="*/ 1117899 w 5812746"/>
              <a:gd name="connsiteY11" fmla="*/ 432351 h 5528040"/>
              <a:gd name="connsiteX12" fmla="*/ 1876138 w 5812746"/>
              <a:gd name="connsiteY12" fmla="*/ 213732 h 5528040"/>
              <a:gd name="connsiteX13" fmla="*/ 3054021 w 5812746"/>
              <a:gd name="connsiteY13" fmla="*/ 1231 h 5528040"/>
              <a:gd name="connsiteX0" fmla="*/ 3054021 w 5812746"/>
              <a:gd name="connsiteY0" fmla="*/ 1231 h 5528040"/>
              <a:gd name="connsiteX1" fmla="*/ 3602604 w 5812746"/>
              <a:gd name="connsiteY1" fmla="*/ 26605 h 5528040"/>
              <a:gd name="connsiteX2" fmla="*/ 5044657 w 5812746"/>
              <a:gd name="connsiteY2" fmla="*/ 762351 h 5528040"/>
              <a:gd name="connsiteX3" fmla="*/ 5796943 w 5812746"/>
              <a:gd name="connsiteY3" fmla="*/ 3658506 h 5528040"/>
              <a:gd name="connsiteX4" fmla="*/ 4954141 w 5812746"/>
              <a:gd name="connsiteY4" fmla="*/ 5012740 h 5528040"/>
              <a:gd name="connsiteX5" fmla="*/ 2691747 w 5812746"/>
              <a:gd name="connsiteY5" fmla="*/ 5525878 h 5528040"/>
              <a:gd name="connsiteX6" fmla="*/ 851096 w 5812746"/>
              <a:gd name="connsiteY6" fmla="*/ 4850742 h 5528040"/>
              <a:gd name="connsiteX7" fmla="*/ 140681 w 5812746"/>
              <a:gd name="connsiteY7" fmla="*/ 2645192 h 5528040"/>
              <a:gd name="connsiteX8" fmla="*/ 359594 w 5812746"/>
              <a:gd name="connsiteY8" fmla="*/ 1360849 h 5528040"/>
              <a:gd name="connsiteX9" fmla="*/ 446887 w 5812746"/>
              <a:gd name="connsiteY9" fmla="*/ 1002123 h 5528040"/>
              <a:gd name="connsiteX10" fmla="*/ 19774 w 5812746"/>
              <a:gd name="connsiteY10" fmla="*/ 765364 h 5528040"/>
              <a:gd name="connsiteX11" fmla="*/ 1117899 w 5812746"/>
              <a:gd name="connsiteY11" fmla="*/ 432351 h 5528040"/>
              <a:gd name="connsiteX12" fmla="*/ 1876138 w 5812746"/>
              <a:gd name="connsiteY12" fmla="*/ 213732 h 5528040"/>
              <a:gd name="connsiteX13" fmla="*/ 3054021 w 5812746"/>
              <a:gd name="connsiteY13" fmla="*/ 1231 h 5528040"/>
              <a:gd name="connsiteX0" fmla="*/ 1876138 w 5812746"/>
              <a:gd name="connsiteY0" fmla="*/ 209741 h 5524049"/>
              <a:gd name="connsiteX1" fmla="*/ 3602604 w 5812746"/>
              <a:gd name="connsiteY1" fmla="*/ 22614 h 5524049"/>
              <a:gd name="connsiteX2" fmla="*/ 5044657 w 5812746"/>
              <a:gd name="connsiteY2" fmla="*/ 758360 h 5524049"/>
              <a:gd name="connsiteX3" fmla="*/ 5796943 w 5812746"/>
              <a:gd name="connsiteY3" fmla="*/ 3654515 h 5524049"/>
              <a:gd name="connsiteX4" fmla="*/ 4954141 w 5812746"/>
              <a:gd name="connsiteY4" fmla="*/ 5008749 h 5524049"/>
              <a:gd name="connsiteX5" fmla="*/ 2691747 w 5812746"/>
              <a:gd name="connsiteY5" fmla="*/ 5521887 h 5524049"/>
              <a:gd name="connsiteX6" fmla="*/ 851096 w 5812746"/>
              <a:gd name="connsiteY6" fmla="*/ 4846751 h 5524049"/>
              <a:gd name="connsiteX7" fmla="*/ 140681 w 5812746"/>
              <a:gd name="connsiteY7" fmla="*/ 2641201 h 5524049"/>
              <a:gd name="connsiteX8" fmla="*/ 359594 w 5812746"/>
              <a:gd name="connsiteY8" fmla="*/ 1356858 h 5524049"/>
              <a:gd name="connsiteX9" fmla="*/ 446887 w 5812746"/>
              <a:gd name="connsiteY9" fmla="*/ 998132 h 5524049"/>
              <a:gd name="connsiteX10" fmla="*/ 19774 w 5812746"/>
              <a:gd name="connsiteY10" fmla="*/ 761373 h 5524049"/>
              <a:gd name="connsiteX11" fmla="*/ 1117899 w 5812746"/>
              <a:gd name="connsiteY11" fmla="*/ 428360 h 5524049"/>
              <a:gd name="connsiteX12" fmla="*/ 1876138 w 5812746"/>
              <a:gd name="connsiteY12" fmla="*/ 209741 h 5524049"/>
              <a:gd name="connsiteX0" fmla="*/ 1876138 w 5812746"/>
              <a:gd name="connsiteY0" fmla="*/ 209741 h 5527442"/>
              <a:gd name="connsiteX1" fmla="*/ 3602604 w 5812746"/>
              <a:gd name="connsiteY1" fmla="*/ 22614 h 5527442"/>
              <a:gd name="connsiteX2" fmla="*/ 5044657 w 5812746"/>
              <a:gd name="connsiteY2" fmla="*/ 758360 h 5527442"/>
              <a:gd name="connsiteX3" fmla="*/ 5796943 w 5812746"/>
              <a:gd name="connsiteY3" fmla="*/ 3654515 h 5527442"/>
              <a:gd name="connsiteX4" fmla="*/ 4978741 w 5812746"/>
              <a:gd name="connsiteY4" fmla="*/ 5080951 h 5527442"/>
              <a:gd name="connsiteX5" fmla="*/ 2691747 w 5812746"/>
              <a:gd name="connsiteY5" fmla="*/ 5521887 h 5527442"/>
              <a:gd name="connsiteX6" fmla="*/ 851096 w 5812746"/>
              <a:gd name="connsiteY6" fmla="*/ 4846751 h 5527442"/>
              <a:gd name="connsiteX7" fmla="*/ 140681 w 5812746"/>
              <a:gd name="connsiteY7" fmla="*/ 2641201 h 5527442"/>
              <a:gd name="connsiteX8" fmla="*/ 359594 w 5812746"/>
              <a:gd name="connsiteY8" fmla="*/ 1356858 h 5527442"/>
              <a:gd name="connsiteX9" fmla="*/ 446887 w 5812746"/>
              <a:gd name="connsiteY9" fmla="*/ 998132 h 5527442"/>
              <a:gd name="connsiteX10" fmla="*/ 19774 w 5812746"/>
              <a:gd name="connsiteY10" fmla="*/ 761373 h 5527442"/>
              <a:gd name="connsiteX11" fmla="*/ 1117899 w 5812746"/>
              <a:gd name="connsiteY11" fmla="*/ 428360 h 5527442"/>
              <a:gd name="connsiteX12" fmla="*/ 1876138 w 5812746"/>
              <a:gd name="connsiteY12" fmla="*/ 209741 h 5527442"/>
              <a:gd name="connsiteX0" fmla="*/ 1868107 w 5804715"/>
              <a:gd name="connsiteY0" fmla="*/ 209741 h 5527442"/>
              <a:gd name="connsiteX1" fmla="*/ 3594573 w 5804715"/>
              <a:gd name="connsiteY1" fmla="*/ 22614 h 5527442"/>
              <a:gd name="connsiteX2" fmla="*/ 5036626 w 5804715"/>
              <a:gd name="connsiteY2" fmla="*/ 758360 h 5527442"/>
              <a:gd name="connsiteX3" fmla="*/ 5788912 w 5804715"/>
              <a:gd name="connsiteY3" fmla="*/ 3654515 h 5527442"/>
              <a:gd name="connsiteX4" fmla="*/ 4970710 w 5804715"/>
              <a:gd name="connsiteY4" fmla="*/ 5080951 h 5527442"/>
              <a:gd name="connsiteX5" fmla="*/ 2683716 w 5804715"/>
              <a:gd name="connsiteY5" fmla="*/ 5521887 h 5527442"/>
              <a:gd name="connsiteX6" fmla="*/ 843065 w 5804715"/>
              <a:gd name="connsiteY6" fmla="*/ 4846751 h 5527442"/>
              <a:gd name="connsiteX7" fmla="*/ 132650 w 5804715"/>
              <a:gd name="connsiteY7" fmla="*/ 2641201 h 5527442"/>
              <a:gd name="connsiteX8" fmla="*/ 351563 w 5804715"/>
              <a:gd name="connsiteY8" fmla="*/ 1356858 h 5527442"/>
              <a:gd name="connsiteX9" fmla="*/ 438856 w 5804715"/>
              <a:gd name="connsiteY9" fmla="*/ 998132 h 5527442"/>
              <a:gd name="connsiteX10" fmla="*/ 11743 w 5804715"/>
              <a:gd name="connsiteY10" fmla="*/ 761373 h 5527442"/>
              <a:gd name="connsiteX11" fmla="*/ 1109868 w 5804715"/>
              <a:gd name="connsiteY11" fmla="*/ 428360 h 5527442"/>
              <a:gd name="connsiteX12" fmla="*/ 1868107 w 5804715"/>
              <a:gd name="connsiteY12" fmla="*/ 209741 h 5527442"/>
              <a:gd name="connsiteX0" fmla="*/ 1871754 w 5808362"/>
              <a:gd name="connsiteY0" fmla="*/ 209741 h 5527442"/>
              <a:gd name="connsiteX1" fmla="*/ 3598220 w 5808362"/>
              <a:gd name="connsiteY1" fmla="*/ 22614 h 5527442"/>
              <a:gd name="connsiteX2" fmla="*/ 5040273 w 5808362"/>
              <a:gd name="connsiteY2" fmla="*/ 758360 h 5527442"/>
              <a:gd name="connsiteX3" fmla="*/ 5792559 w 5808362"/>
              <a:gd name="connsiteY3" fmla="*/ 3654515 h 5527442"/>
              <a:gd name="connsiteX4" fmla="*/ 4974357 w 5808362"/>
              <a:gd name="connsiteY4" fmla="*/ 5080951 h 5527442"/>
              <a:gd name="connsiteX5" fmla="*/ 2687363 w 5808362"/>
              <a:gd name="connsiteY5" fmla="*/ 5521887 h 5527442"/>
              <a:gd name="connsiteX6" fmla="*/ 846712 w 5808362"/>
              <a:gd name="connsiteY6" fmla="*/ 4846751 h 5527442"/>
              <a:gd name="connsiteX7" fmla="*/ 136297 w 5808362"/>
              <a:gd name="connsiteY7" fmla="*/ 2641201 h 5527442"/>
              <a:gd name="connsiteX8" fmla="*/ 355210 w 5808362"/>
              <a:gd name="connsiteY8" fmla="*/ 1356858 h 5527442"/>
              <a:gd name="connsiteX9" fmla="*/ 442503 w 5808362"/>
              <a:gd name="connsiteY9" fmla="*/ 998132 h 5527442"/>
              <a:gd name="connsiteX10" fmla="*/ 15390 w 5808362"/>
              <a:gd name="connsiteY10" fmla="*/ 761373 h 5527442"/>
              <a:gd name="connsiteX11" fmla="*/ 1113515 w 5808362"/>
              <a:gd name="connsiteY11" fmla="*/ 428360 h 5527442"/>
              <a:gd name="connsiteX12" fmla="*/ 1871754 w 5808362"/>
              <a:gd name="connsiteY12" fmla="*/ 209741 h 5527442"/>
              <a:gd name="connsiteX0" fmla="*/ 1871754 w 5808362"/>
              <a:gd name="connsiteY0" fmla="*/ 209741 h 5527442"/>
              <a:gd name="connsiteX1" fmla="*/ 3598220 w 5808362"/>
              <a:gd name="connsiteY1" fmla="*/ 22614 h 5527442"/>
              <a:gd name="connsiteX2" fmla="*/ 5040273 w 5808362"/>
              <a:gd name="connsiteY2" fmla="*/ 758360 h 5527442"/>
              <a:gd name="connsiteX3" fmla="*/ 5792559 w 5808362"/>
              <a:gd name="connsiteY3" fmla="*/ 3654515 h 5527442"/>
              <a:gd name="connsiteX4" fmla="*/ 4974357 w 5808362"/>
              <a:gd name="connsiteY4" fmla="*/ 5080951 h 5527442"/>
              <a:gd name="connsiteX5" fmla="*/ 2687363 w 5808362"/>
              <a:gd name="connsiteY5" fmla="*/ 5521887 h 5527442"/>
              <a:gd name="connsiteX6" fmla="*/ 846712 w 5808362"/>
              <a:gd name="connsiteY6" fmla="*/ 4846751 h 5527442"/>
              <a:gd name="connsiteX7" fmla="*/ 136297 w 5808362"/>
              <a:gd name="connsiteY7" fmla="*/ 2641201 h 5527442"/>
              <a:gd name="connsiteX8" fmla="*/ 355210 w 5808362"/>
              <a:gd name="connsiteY8" fmla="*/ 1356858 h 5527442"/>
              <a:gd name="connsiteX9" fmla="*/ 442503 w 5808362"/>
              <a:gd name="connsiteY9" fmla="*/ 998132 h 5527442"/>
              <a:gd name="connsiteX10" fmla="*/ 15390 w 5808362"/>
              <a:gd name="connsiteY10" fmla="*/ 761373 h 5527442"/>
              <a:gd name="connsiteX11" fmla="*/ 1113515 w 5808362"/>
              <a:gd name="connsiteY11" fmla="*/ 428360 h 5527442"/>
              <a:gd name="connsiteX12" fmla="*/ 1871754 w 5808362"/>
              <a:gd name="connsiteY12" fmla="*/ 209741 h 5527442"/>
              <a:gd name="connsiteX0" fmla="*/ 1871754 w 5808362"/>
              <a:gd name="connsiteY0" fmla="*/ 209741 h 5527442"/>
              <a:gd name="connsiteX1" fmla="*/ 3598220 w 5808362"/>
              <a:gd name="connsiteY1" fmla="*/ 22614 h 5527442"/>
              <a:gd name="connsiteX2" fmla="*/ 5040273 w 5808362"/>
              <a:gd name="connsiteY2" fmla="*/ 758360 h 5527442"/>
              <a:gd name="connsiteX3" fmla="*/ 5792559 w 5808362"/>
              <a:gd name="connsiteY3" fmla="*/ 3654515 h 5527442"/>
              <a:gd name="connsiteX4" fmla="*/ 4974357 w 5808362"/>
              <a:gd name="connsiteY4" fmla="*/ 5080951 h 5527442"/>
              <a:gd name="connsiteX5" fmla="*/ 2687363 w 5808362"/>
              <a:gd name="connsiteY5" fmla="*/ 5521887 h 5527442"/>
              <a:gd name="connsiteX6" fmla="*/ 846712 w 5808362"/>
              <a:gd name="connsiteY6" fmla="*/ 4846751 h 5527442"/>
              <a:gd name="connsiteX7" fmla="*/ 136297 w 5808362"/>
              <a:gd name="connsiteY7" fmla="*/ 2641201 h 5527442"/>
              <a:gd name="connsiteX8" fmla="*/ 355210 w 5808362"/>
              <a:gd name="connsiteY8" fmla="*/ 1356858 h 5527442"/>
              <a:gd name="connsiteX9" fmla="*/ 442503 w 5808362"/>
              <a:gd name="connsiteY9" fmla="*/ 998132 h 5527442"/>
              <a:gd name="connsiteX10" fmla="*/ 15390 w 5808362"/>
              <a:gd name="connsiteY10" fmla="*/ 761373 h 5527442"/>
              <a:gd name="connsiteX11" fmla="*/ 1113515 w 5808362"/>
              <a:gd name="connsiteY11" fmla="*/ 428360 h 5527442"/>
              <a:gd name="connsiteX12" fmla="*/ 1871754 w 5808362"/>
              <a:gd name="connsiteY12" fmla="*/ 209741 h 5527442"/>
              <a:gd name="connsiteX0" fmla="*/ 1948185 w 5808362"/>
              <a:gd name="connsiteY0" fmla="*/ 196960 h 5529615"/>
              <a:gd name="connsiteX1" fmla="*/ 3598220 w 5808362"/>
              <a:gd name="connsiteY1" fmla="*/ 24787 h 5529615"/>
              <a:gd name="connsiteX2" fmla="*/ 5040273 w 5808362"/>
              <a:gd name="connsiteY2" fmla="*/ 760533 h 5529615"/>
              <a:gd name="connsiteX3" fmla="*/ 5792559 w 5808362"/>
              <a:gd name="connsiteY3" fmla="*/ 3656688 h 5529615"/>
              <a:gd name="connsiteX4" fmla="*/ 4974357 w 5808362"/>
              <a:gd name="connsiteY4" fmla="*/ 5083124 h 5529615"/>
              <a:gd name="connsiteX5" fmla="*/ 2687363 w 5808362"/>
              <a:gd name="connsiteY5" fmla="*/ 5524060 h 5529615"/>
              <a:gd name="connsiteX6" fmla="*/ 846712 w 5808362"/>
              <a:gd name="connsiteY6" fmla="*/ 4848924 h 5529615"/>
              <a:gd name="connsiteX7" fmla="*/ 136297 w 5808362"/>
              <a:gd name="connsiteY7" fmla="*/ 2643374 h 5529615"/>
              <a:gd name="connsiteX8" fmla="*/ 355210 w 5808362"/>
              <a:gd name="connsiteY8" fmla="*/ 1359031 h 5529615"/>
              <a:gd name="connsiteX9" fmla="*/ 442503 w 5808362"/>
              <a:gd name="connsiteY9" fmla="*/ 1000305 h 5529615"/>
              <a:gd name="connsiteX10" fmla="*/ 15390 w 5808362"/>
              <a:gd name="connsiteY10" fmla="*/ 763546 h 5529615"/>
              <a:gd name="connsiteX11" fmla="*/ 1113515 w 5808362"/>
              <a:gd name="connsiteY11" fmla="*/ 430533 h 5529615"/>
              <a:gd name="connsiteX12" fmla="*/ 1948185 w 5808362"/>
              <a:gd name="connsiteY12" fmla="*/ 196960 h 5529615"/>
              <a:gd name="connsiteX0" fmla="*/ 1948185 w 5808362"/>
              <a:gd name="connsiteY0" fmla="*/ 203971 h 5536626"/>
              <a:gd name="connsiteX1" fmla="*/ 3598220 w 5808362"/>
              <a:gd name="connsiteY1" fmla="*/ 31798 h 5536626"/>
              <a:gd name="connsiteX2" fmla="*/ 5040273 w 5808362"/>
              <a:gd name="connsiteY2" fmla="*/ 767544 h 5536626"/>
              <a:gd name="connsiteX3" fmla="*/ 5792559 w 5808362"/>
              <a:gd name="connsiteY3" fmla="*/ 3663699 h 5536626"/>
              <a:gd name="connsiteX4" fmla="*/ 4974357 w 5808362"/>
              <a:gd name="connsiteY4" fmla="*/ 5090135 h 5536626"/>
              <a:gd name="connsiteX5" fmla="*/ 2687363 w 5808362"/>
              <a:gd name="connsiteY5" fmla="*/ 5531071 h 5536626"/>
              <a:gd name="connsiteX6" fmla="*/ 846712 w 5808362"/>
              <a:gd name="connsiteY6" fmla="*/ 4855935 h 5536626"/>
              <a:gd name="connsiteX7" fmla="*/ 136297 w 5808362"/>
              <a:gd name="connsiteY7" fmla="*/ 2650385 h 5536626"/>
              <a:gd name="connsiteX8" fmla="*/ 355210 w 5808362"/>
              <a:gd name="connsiteY8" fmla="*/ 1366042 h 5536626"/>
              <a:gd name="connsiteX9" fmla="*/ 442503 w 5808362"/>
              <a:gd name="connsiteY9" fmla="*/ 1007316 h 5536626"/>
              <a:gd name="connsiteX10" fmla="*/ 15390 w 5808362"/>
              <a:gd name="connsiteY10" fmla="*/ 770557 h 5536626"/>
              <a:gd name="connsiteX11" fmla="*/ 1113515 w 5808362"/>
              <a:gd name="connsiteY11" fmla="*/ 437544 h 5536626"/>
              <a:gd name="connsiteX12" fmla="*/ 1948185 w 5808362"/>
              <a:gd name="connsiteY12" fmla="*/ 203971 h 5536626"/>
              <a:gd name="connsiteX0" fmla="*/ 1948185 w 5808362"/>
              <a:gd name="connsiteY0" fmla="*/ 203971 h 5536626"/>
              <a:gd name="connsiteX1" fmla="*/ 3598220 w 5808362"/>
              <a:gd name="connsiteY1" fmla="*/ 31798 h 5536626"/>
              <a:gd name="connsiteX2" fmla="*/ 5040273 w 5808362"/>
              <a:gd name="connsiteY2" fmla="*/ 767544 h 5536626"/>
              <a:gd name="connsiteX3" fmla="*/ 5792559 w 5808362"/>
              <a:gd name="connsiteY3" fmla="*/ 3663699 h 5536626"/>
              <a:gd name="connsiteX4" fmla="*/ 4974357 w 5808362"/>
              <a:gd name="connsiteY4" fmla="*/ 5090135 h 5536626"/>
              <a:gd name="connsiteX5" fmla="*/ 2687363 w 5808362"/>
              <a:gd name="connsiteY5" fmla="*/ 5531071 h 5536626"/>
              <a:gd name="connsiteX6" fmla="*/ 846712 w 5808362"/>
              <a:gd name="connsiteY6" fmla="*/ 4855935 h 5536626"/>
              <a:gd name="connsiteX7" fmla="*/ 136297 w 5808362"/>
              <a:gd name="connsiteY7" fmla="*/ 2650385 h 5536626"/>
              <a:gd name="connsiteX8" fmla="*/ 355210 w 5808362"/>
              <a:gd name="connsiteY8" fmla="*/ 1366042 h 5536626"/>
              <a:gd name="connsiteX9" fmla="*/ 442503 w 5808362"/>
              <a:gd name="connsiteY9" fmla="*/ 1007316 h 5536626"/>
              <a:gd name="connsiteX10" fmla="*/ 15390 w 5808362"/>
              <a:gd name="connsiteY10" fmla="*/ 770557 h 5536626"/>
              <a:gd name="connsiteX11" fmla="*/ 1113515 w 5808362"/>
              <a:gd name="connsiteY11" fmla="*/ 437544 h 5536626"/>
              <a:gd name="connsiteX12" fmla="*/ 1948185 w 5808362"/>
              <a:gd name="connsiteY12" fmla="*/ 203971 h 5536626"/>
              <a:gd name="connsiteX0" fmla="*/ 1956093 w 5816270"/>
              <a:gd name="connsiteY0" fmla="*/ 203971 h 5536626"/>
              <a:gd name="connsiteX1" fmla="*/ 3606128 w 5816270"/>
              <a:gd name="connsiteY1" fmla="*/ 31798 h 5536626"/>
              <a:gd name="connsiteX2" fmla="*/ 5048181 w 5816270"/>
              <a:gd name="connsiteY2" fmla="*/ 767544 h 5536626"/>
              <a:gd name="connsiteX3" fmla="*/ 5800467 w 5816270"/>
              <a:gd name="connsiteY3" fmla="*/ 3663699 h 5536626"/>
              <a:gd name="connsiteX4" fmla="*/ 4982265 w 5816270"/>
              <a:gd name="connsiteY4" fmla="*/ 5090135 h 5536626"/>
              <a:gd name="connsiteX5" fmla="*/ 2695271 w 5816270"/>
              <a:gd name="connsiteY5" fmla="*/ 5531071 h 5536626"/>
              <a:gd name="connsiteX6" fmla="*/ 854620 w 5816270"/>
              <a:gd name="connsiteY6" fmla="*/ 4855935 h 5536626"/>
              <a:gd name="connsiteX7" fmla="*/ 144205 w 5816270"/>
              <a:gd name="connsiteY7" fmla="*/ 2650385 h 5536626"/>
              <a:gd name="connsiteX8" fmla="*/ 363118 w 5816270"/>
              <a:gd name="connsiteY8" fmla="*/ 1366042 h 5536626"/>
              <a:gd name="connsiteX9" fmla="*/ 450411 w 5816270"/>
              <a:gd name="connsiteY9" fmla="*/ 1007316 h 5536626"/>
              <a:gd name="connsiteX10" fmla="*/ 23298 w 5816270"/>
              <a:gd name="connsiteY10" fmla="*/ 770557 h 5536626"/>
              <a:gd name="connsiteX11" fmla="*/ 1090851 w 5816270"/>
              <a:gd name="connsiteY11" fmla="*/ 482410 h 5536626"/>
              <a:gd name="connsiteX12" fmla="*/ 1956093 w 5816270"/>
              <a:gd name="connsiteY12" fmla="*/ 203971 h 5536626"/>
              <a:gd name="connsiteX0" fmla="*/ 1956093 w 5820396"/>
              <a:gd name="connsiteY0" fmla="*/ 203971 h 5536626"/>
              <a:gd name="connsiteX1" fmla="*/ 3606128 w 5820396"/>
              <a:gd name="connsiteY1" fmla="*/ 31798 h 5536626"/>
              <a:gd name="connsiteX2" fmla="*/ 5048181 w 5820396"/>
              <a:gd name="connsiteY2" fmla="*/ 767544 h 5536626"/>
              <a:gd name="connsiteX3" fmla="*/ 5800467 w 5820396"/>
              <a:gd name="connsiteY3" fmla="*/ 3663699 h 5536626"/>
              <a:gd name="connsiteX4" fmla="*/ 4982265 w 5820396"/>
              <a:gd name="connsiteY4" fmla="*/ 5090135 h 5536626"/>
              <a:gd name="connsiteX5" fmla="*/ 2695271 w 5820396"/>
              <a:gd name="connsiteY5" fmla="*/ 5531071 h 5536626"/>
              <a:gd name="connsiteX6" fmla="*/ 854620 w 5820396"/>
              <a:gd name="connsiteY6" fmla="*/ 4855935 h 5536626"/>
              <a:gd name="connsiteX7" fmla="*/ 144205 w 5820396"/>
              <a:gd name="connsiteY7" fmla="*/ 2650385 h 5536626"/>
              <a:gd name="connsiteX8" fmla="*/ 363118 w 5820396"/>
              <a:gd name="connsiteY8" fmla="*/ 1366042 h 5536626"/>
              <a:gd name="connsiteX9" fmla="*/ 450411 w 5820396"/>
              <a:gd name="connsiteY9" fmla="*/ 1007316 h 5536626"/>
              <a:gd name="connsiteX10" fmla="*/ 23298 w 5820396"/>
              <a:gd name="connsiteY10" fmla="*/ 770557 h 5536626"/>
              <a:gd name="connsiteX11" fmla="*/ 1090851 w 5820396"/>
              <a:gd name="connsiteY11" fmla="*/ 482410 h 5536626"/>
              <a:gd name="connsiteX12" fmla="*/ 1956093 w 5820396"/>
              <a:gd name="connsiteY12" fmla="*/ 203971 h 5536626"/>
              <a:gd name="connsiteX0" fmla="*/ 1956093 w 5823792"/>
              <a:gd name="connsiteY0" fmla="*/ 203971 h 5536626"/>
              <a:gd name="connsiteX1" fmla="*/ 3606128 w 5823792"/>
              <a:gd name="connsiteY1" fmla="*/ 31798 h 5536626"/>
              <a:gd name="connsiteX2" fmla="*/ 5122050 w 5823792"/>
              <a:gd name="connsiteY2" fmla="*/ 767544 h 5536626"/>
              <a:gd name="connsiteX3" fmla="*/ 5800467 w 5823792"/>
              <a:gd name="connsiteY3" fmla="*/ 3663699 h 5536626"/>
              <a:gd name="connsiteX4" fmla="*/ 4982265 w 5823792"/>
              <a:gd name="connsiteY4" fmla="*/ 5090135 h 5536626"/>
              <a:gd name="connsiteX5" fmla="*/ 2695271 w 5823792"/>
              <a:gd name="connsiteY5" fmla="*/ 5531071 h 5536626"/>
              <a:gd name="connsiteX6" fmla="*/ 854620 w 5823792"/>
              <a:gd name="connsiteY6" fmla="*/ 4855935 h 5536626"/>
              <a:gd name="connsiteX7" fmla="*/ 144205 w 5823792"/>
              <a:gd name="connsiteY7" fmla="*/ 2650385 h 5536626"/>
              <a:gd name="connsiteX8" fmla="*/ 363118 w 5823792"/>
              <a:gd name="connsiteY8" fmla="*/ 1366042 h 5536626"/>
              <a:gd name="connsiteX9" fmla="*/ 450411 w 5823792"/>
              <a:gd name="connsiteY9" fmla="*/ 1007316 h 5536626"/>
              <a:gd name="connsiteX10" fmla="*/ 23298 w 5823792"/>
              <a:gd name="connsiteY10" fmla="*/ 770557 h 5536626"/>
              <a:gd name="connsiteX11" fmla="*/ 1090851 w 5823792"/>
              <a:gd name="connsiteY11" fmla="*/ 482410 h 5536626"/>
              <a:gd name="connsiteX12" fmla="*/ 1956093 w 5823792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1090851 w 5824968"/>
              <a:gd name="connsiteY11" fmla="*/ 482410 h 5536626"/>
              <a:gd name="connsiteX12" fmla="*/ 1956093 w 5824968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1090851 w 5824968"/>
              <a:gd name="connsiteY11" fmla="*/ 482410 h 5536626"/>
              <a:gd name="connsiteX12" fmla="*/ 1956093 w 5824968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914186 w 5824968"/>
              <a:gd name="connsiteY11" fmla="*/ 546542 h 5536626"/>
              <a:gd name="connsiteX12" fmla="*/ 1956093 w 5824968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914186 w 5824968"/>
              <a:gd name="connsiteY11" fmla="*/ 546542 h 5536626"/>
              <a:gd name="connsiteX12" fmla="*/ 1956093 w 5824968"/>
              <a:gd name="connsiteY12" fmla="*/ 203971 h 5536626"/>
              <a:gd name="connsiteX0" fmla="*/ 1956093 w 5824968"/>
              <a:gd name="connsiteY0" fmla="*/ 203971 h 5536626"/>
              <a:gd name="connsiteX1" fmla="*/ 3606128 w 5824968"/>
              <a:gd name="connsiteY1" fmla="*/ 31798 h 5536626"/>
              <a:gd name="connsiteX2" fmla="*/ 5143156 w 5824968"/>
              <a:gd name="connsiteY2" fmla="*/ 767544 h 5536626"/>
              <a:gd name="connsiteX3" fmla="*/ 5800467 w 5824968"/>
              <a:gd name="connsiteY3" fmla="*/ 3663699 h 5536626"/>
              <a:gd name="connsiteX4" fmla="*/ 4982265 w 5824968"/>
              <a:gd name="connsiteY4" fmla="*/ 5090135 h 5536626"/>
              <a:gd name="connsiteX5" fmla="*/ 2695271 w 5824968"/>
              <a:gd name="connsiteY5" fmla="*/ 5531071 h 5536626"/>
              <a:gd name="connsiteX6" fmla="*/ 854620 w 5824968"/>
              <a:gd name="connsiteY6" fmla="*/ 4855935 h 5536626"/>
              <a:gd name="connsiteX7" fmla="*/ 144205 w 5824968"/>
              <a:gd name="connsiteY7" fmla="*/ 2650385 h 5536626"/>
              <a:gd name="connsiteX8" fmla="*/ 363118 w 5824968"/>
              <a:gd name="connsiteY8" fmla="*/ 1366042 h 5536626"/>
              <a:gd name="connsiteX9" fmla="*/ 450411 w 5824968"/>
              <a:gd name="connsiteY9" fmla="*/ 1007316 h 5536626"/>
              <a:gd name="connsiteX10" fmla="*/ 23298 w 5824968"/>
              <a:gd name="connsiteY10" fmla="*/ 770557 h 5536626"/>
              <a:gd name="connsiteX11" fmla="*/ 914186 w 5824968"/>
              <a:gd name="connsiteY11" fmla="*/ 546542 h 5536626"/>
              <a:gd name="connsiteX12" fmla="*/ 1956093 w 5824968"/>
              <a:gd name="connsiteY12" fmla="*/ 203971 h 5536626"/>
              <a:gd name="connsiteX0" fmla="*/ 1959964 w 5828839"/>
              <a:gd name="connsiteY0" fmla="*/ 203971 h 5536626"/>
              <a:gd name="connsiteX1" fmla="*/ 3609999 w 5828839"/>
              <a:gd name="connsiteY1" fmla="*/ 31798 h 5536626"/>
              <a:gd name="connsiteX2" fmla="*/ 5147027 w 5828839"/>
              <a:gd name="connsiteY2" fmla="*/ 767544 h 5536626"/>
              <a:gd name="connsiteX3" fmla="*/ 5804338 w 5828839"/>
              <a:gd name="connsiteY3" fmla="*/ 3663699 h 5536626"/>
              <a:gd name="connsiteX4" fmla="*/ 4986136 w 5828839"/>
              <a:gd name="connsiteY4" fmla="*/ 5090135 h 5536626"/>
              <a:gd name="connsiteX5" fmla="*/ 2699142 w 5828839"/>
              <a:gd name="connsiteY5" fmla="*/ 5531071 h 5536626"/>
              <a:gd name="connsiteX6" fmla="*/ 858491 w 5828839"/>
              <a:gd name="connsiteY6" fmla="*/ 4855935 h 5536626"/>
              <a:gd name="connsiteX7" fmla="*/ 148076 w 5828839"/>
              <a:gd name="connsiteY7" fmla="*/ 2650385 h 5536626"/>
              <a:gd name="connsiteX8" fmla="*/ 366989 w 5828839"/>
              <a:gd name="connsiteY8" fmla="*/ 1366042 h 5536626"/>
              <a:gd name="connsiteX9" fmla="*/ 399074 w 5828839"/>
              <a:gd name="connsiteY9" fmla="*/ 1018004 h 5536626"/>
              <a:gd name="connsiteX10" fmla="*/ 27169 w 5828839"/>
              <a:gd name="connsiteY10" fmla="*/ 770557 h 5536626"/>
              <a:gd name="connsiteX11" fmla="*/ 918057 w 5828839"/>
              <a:gd name="connsiteY11" fmla="*/ 546542 h 5536626"/>
              <a:gd name="connsiteX12" fmla="*/ 1959964 w 5828839"/>
              <a:gd name="connsiteY12" fmla="*/ 203971 h 5536626"/>
              <a:gd name="connsiteX0" fmla="*/ 1959964 w 5828839"/>
              <a:gd name="connsiteY0" fmla="*/ 203971 h 5536626"/>
              <a:gd name="connsiteX1" fmla="*/ 3609999 w 5828839"/>
              <a:gd name="connsiteY1" fmla="*/ 31798 h 5536626"/>
              <a:gd name="connsiteX2" fmla="*/ 5147027 w 5828839"/>
              <a:gd name="connsiteY2" fmla="*/ 767544 h 5536626"/>
              <a:gd name="connsiteX3" fmla="*/ 5804338 w 5828839"/>
              <a:gd name="connsiteY3" fmla="*/ 3663699 h 5536626"/>
              <a:gd name="connsiteX4" fmla="*/ 4986136 w 5828839"/>
              <a:gd name="connsiteY4" fmla="*/ 5090135 h 5536626"/>
              <a:gd name="connsiteX5" fmla="*/ 2699142 w 5828839"/>
              <a:gd name="connsiteY5" fmla="*/ 5531071 h 5536626"/>
              <a:gd name="connsiteX6" fmla="*/ 858491 w 5828839"/>
              <a:gd name="connsiteY6" fmla="*/ 4855935 h 5536626"/>
              <a:gd name="connsiteX7" fmla="*/ 148076 w 5828839"/>
              <a:gd name="connsiteY7" fmla="*/ 2650385 h 5536626"/>
              <a:gd name="connsiteX8" fmla="*/ 366989 w 5828839"/>
              <a:gd name="connsiteY8" fmla="*/ 1366042 h 5536626"/>
              <a:gd name="connsiteX9" fmla="*/ 399074 w 5828839"/>
              <a:gd name="connsiteY9" fmla="*/ 1018004 h 5536626"/>
              <a:gd name="connsiteX10" fmla="*/ 27169 w 5828839"/>
              <a:gd name="connsiteY10" fmla="*/ 770557 h 5536626"/>
              <a:gd name="connsiteX11" fmla="*/ 918057 w 5828839"/>
              <a:gd name="connsiteY11" fmla="*/ 546542 h 5536626"/>
              <a:gd name="connsiteX12" fmla="*/ 1959964 w 5828839"/>
              <a:gd name="connsiteY12" fmla="*/ 203971 h 5536626"/>
              <a:gd name="connsiteX0" fmla="*/ 1960725 w 5829600"/>
              <a:gd name="connsiteY0" fmla="*/ 203971 h 5536626"/>
              <a:gd name="connsiteX1" fmla="*/ 3610760 w 5829600"/>
              <a:gd name="connsiteY1" fmla="*/ 31798 h 5536626"/>
              <a:gd name="connsiteX2" fmla="*/ 5147788 w 5829600"/>
              <a:gd name="connsiteY2" fmla="*/ 767544 h 5536626"/>
              <a:gd name="connsiteX3" fmla="*/ 5805099 w 5829600"/>
              <a:gd name="connsiteY3" fmla="*/ 3663699 h 5536626"/>
              <a:gd name="connsiteX4" fmla="*/ 4986897 w 5829600"/>
              <a:gd name="connsiteY4" fmla="*/ 5090135 h 5536626"/>
              <a:gd name="connsiteX5" fmla="*/ 2699903 w 5829600"/>
              <a:gd name="connsiteY5" fmla="*/ 5531071 h 5536626"/>
              <a:gd name="connsiteX6" fmla="*/ 859252 w 5829600"/>
              <a:gd name="connsiteY6" fmla="*/ 4855935 h 5536626"/>
              <a:gd name="connsiteX7" fmla="*/ 148837 w 5829600"/>
              <a:gd name="connsiteY7" fmla="*/ 2650385 h 5536626"/>
              <a:gd name="connsiteX8" fmla="*/ 367750 w 5829600"/>
              <a:gd name="connsiteY8" fmla="*/ 1366042 h 5536626"/>
              <a:gd name="connsiteX9" fmla="*/ 399835 w 5829600"/>
              <a:gd name="connsiteY9" fmla="*/ 1018004 h 5536626"/>
              <a:gd name="connsiteX10" fmla="*/ 27930 w 5829600"/>
              <a:gd name="connsiteY10" fmla="*/ 770557 h 5536626"/>
              <a:gd name="connsiteX11" fmla="*/ 918818 w 5829600"/>
              <a:gd name="connsiteY11" fmla="*/ 546542 h 5536626"/>
              <a:gd name="connsiteX12" fmla="*/ 1960725 w 5829600"/>
              <a:gd name="connsiteY12" fmla="*/ 203971 h 5536626"/>
              <a:gd name="connsiteX0" fmla="*/ 1941342 w 5810217"/>
              <a:gd name="connsiteY0" fmla="*/ 203971 h 5536626"/>
              <a:gd name="connsiteX1" fmla="*/ 3591377 w 5810217"/>
              <a:gd name="connsiteY1" fmla="*/ 31798 h 5536626"/>
              <a:gd name="connsiteX2" fmla="*/ 5128405 w 5810217"/>
              <a:gd name="connsiteY2" fmla="*/ 767544 h 5536626"/>
              <a:gd name="connsiteX3" fmla="*/ 5785716 w 5810217"/>
              <a:gd name="connsiteY3" fmla="*/ 3663699 h 5536626"/>
              <a:gd name="connsiteX4" fmla="*/ 4967514 w 5810217"/>
              <a:gd name="connsiteY4" fmla="*/ 5090135 h 5536626"/>
              <a:gd name="connsiteX5" fmla="*/ 2680520 w 5810217"/>
              <a:gd name="connsiteY5" fmla="*/ 5531071 h 5536626"/>
              <a:gd name="connsiteX6" fmla="*/ 839869 w 5810217"/>
              <a:gd name="connsiteY6" fmla="*/ 4855935 h 5536626"/>
              <a:gd name="connsiteX7" fmla="*/ 129454 w 5810217"/>
              <a:gd name="connsiteY7" fmla="*/ 2650385 h 5536626"/>
              <a:gd name="connsiteX8" fmla="*/ 348367 w 5810217"/>
              <a:gd name="connsiteY8" fmla="*/ 1366042 h 5536626"/>
              <a:gd name="connsiteX9" fmla="*/ 380452 w 5810217"/>
              <a:gd name="connsiteY9" fmla="*/ 1018004 h 5536626"/>
              <a:gd name="connsiteX10" fmla="*/ 8547 w 5810217"/>
              <a:gd name="connsiteY10" fmla="*/ 770557 h 5536626"/>
              <a:gd name="connsiteX11" fmla="*/ 899435 w 5810217"/>
              <a:gd name="connsiteY11" fmla="*/ 546542 h 5536626"/>
              <a:gd name="connsiteX12" fmla="*/ 1941342 w 5810217"/>
              <a:gd name="connsiteY12" fmla="*/ 203971 h 5536626"/>
              <a:gd name="connsiteX0" fmla="*/ 1941342 w 5810217"/>
              <a:gd name="connsiteY0" fmla="*/ 203971 h 5536626"/>
              <a:gd name="connsiteX1" fmla="*/ 3591377 w 5810217"/>
              <a:gd name="connsiteY1" fmla="*/ 31798 h 5536626"/>
              <a:gd name="connsiteX2" fmla="*/ 5128405 w 5810217"/>
              <a:gd name="connsiteY2" fmla="*/ 767544 h 5536626"/>
              <a:gd name="connsiteX3" fmla="*/ 5785716 w 5810217"/>
              <a:gd name="connsiteY3" fmla="*/ 3663699 h 5536626"/>
              <a:gd name="connsiteX4" fmla="*/ 4967514 w 5810217"/>
              <a:gd name="connsiteY4" fmla="*/ 5090135 h 5536626"/>
              <a:gd name="connsiteX5" fmla="*/ 2680520 w 5810217"/>
              <a:gd name="connsiteY5" fmla="*/ 5531071 h 5536626"/>
              <a:gd name="connsiteX6" fmla="*/ 839869 w 5810217"/>
              <a:gd name="connsiteY6" fmla="*/ 4855935 h 5536626"/>
              <a:gd name="connsiteX7" fmla="*/ 129454 w 5810217"/>
              <a:gd name="connsiteY7" fmla="*/ 2650385 h 5536626"/>
              <a:gd name="connsiteX8" fmla="*/ 348367 w 5810217"/>
              <a:gd name="connsiteY8" fmla="*/ 1366042 h 5536626"/>
              <a:gd name="connsiteX9" fmla="*/ 380452 w 5810217"/>
              <a:gd name="connsiteY9" fmla="*/ 1018004 h 5536626"/>
              <a:gd name="connsiteX10" fmla="*/ 8547 w 5810217"/>
              <a:gd name="connsiteY10" fmla="*/ 770557 h 5536626"/>
              <a:gd name="connsiteX11" fmla="*/ 899435 w 5810217"/>
              <a:gd name="connsiteY11" fmla="*/ 546542 h 5536626"/>
              <a:gd name="connsiteX12" fmla="*/ 1941342 w 5810217"/>
              <a:gd name="connsiteY12" fmla="*/ 203971 h 5536626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27635 h 5517719"/>
              <a:gd name="connsiteX12" fmla="*/ 1941342 w 5810217"/>
              <a:gd name="connsiteY12" fmla="*/ 185064 h 5517719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37148 h 5517719"/>
              <a:gd name="connsiteX12" fmla="*/ 1941342 w 5810217"/>
              <a:gd name="connsiteY12" fmla="*/ 185064 h 5517719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37148 h 5517719"/>
              <a:gd name="connsiteX12" fmla="*/ 1941342 w 5810217"/>
              <a:gd name="connsiteY12" fmla="*/ 185064 h 5517719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37148 h 5517719"/>
              <a:gd name="connsiteX12" fmla="*/ 1941342 w 5810217"/>
              <a:gd name="connsiteY12" fmla="*/ 185064 h 5517719"/>
              <a:gd name="connsiteX0" fmla="*/ 1941342 w 5810217"/>
              <a:gd name="connsiteY0" fmla="*/ 185064 h 5517719"/>
              <a:gd name="connsiteX1" fmla="*/ 3591377 w 5810217"/>
              <a:gd name="connsiteY1" fmla="*/ 12891 h 5517719"/>
              <a:gd name="connsiteX2" fmla="*/ 5128405 w 5810217"/>
              <a:gd name="connsiteY2" fmla="*/ 748637 h 5517719"/>
              <a:gd name="connsiteX3" fmla="*/ 5785716 w 5810217"/>
              <a:gd name="connsiteY3" fmla="*/ 3644792 h 5517719"/>
              <a:gd name="connsiteX4" fmla="*/ 4967514 w 5810217"/>
              <a:gd name="connsiteY4" fmla="*/ 5071228 h 5517719"/>
              <a:gd name="connsiteX5" fmla="*/ 2680520 w 5810217"/>
              <a:gd name="connsiteY5" fmla="*/ 5512164 h 5517719"/>
              <a:gd name="connsiteX6" fmla="*/ 839869 w 5810217"/>
              <a:gd name="connsiteY6" fmla="*/ 4837028 h 5517719"/>
              <a:gd name="connsiteX7" fmla="*/ 129454 w 5810217"/>
              <a:gd name="connsiteY7" fmla="*/ 2631478 h 5517719"/>
              <a:gd name="connsiteX8" fmla="*/ 348367 w 5810217"/>
              <a:gd name="connsiteY8" fmla="*/ 1347135 h 5517719"/>
              <a:gd name="connsiteX9" fmla="*/ 380452 w 5810217"/>
              <a:gd name="connsiteY9" fmla="*/ 999097 h 5517719"/>
              <a:gd name="connsiteX10" fmla="*/ 8547 w 5810217"/>
              <a:gd name="connsiteY10" fmla="*/ 751650 h 5517719"/>
              <a:gd name="connsiteX11" fmla="*/ 899435 w 5810217"/>
              <a:gd name="connsiteY11" fmla="*/ 537148 h 5517719"/>
              <a:gd name="connsiteX12" fmla="*/ 1941342 w 5810217"/>
              <a:gd name="connsiteY12" fmla="*/ 185064 h 5517719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631478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631478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738939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738939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738939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342 w 5810217"/>
              <a:gd name="connsiteY0" fmla="*/ 185064 h 5517342"/>
              <a:gd name="connsiteX1" fmla="*/ 3591377 w 5810217"/>
              <a:gd name="connsiteY1" fmla="*/ 12891 h 5517342"/>
              <a:gd name="connsiteX2" fmla="*/ 5128405 w 5810217"/>
              <a:gd name="connsiteY2" fmla="*/ 748637 h 5517342"/>
              <a:gd name="connsiteX3" fmla="*/ 5785716 w 5810217"/>
              <a:gd name="connsiteY3" fmla="*/ 3644792 h 5517342"/>
              <a:gd name="connsiteX4" fmla="*/ 4967514 w 5810217"/>
              <a:gd name="connsiteY4" fmla="*/ 5071228 h 5517342"/>
              <a:gd name="connsiteX5" fmla="*/ 2680520 w 5810217"/>
              <a:gd name="connsiteY5" fmla="*/ 5512164 h 5517342"/>
              <a:gd name="connsiteX6" fmla="*/ 749042 w 5810217"/>
              <a:gd name="connsiteY6" fmla="*/ 4846798 h 5517342"/>
              <a:gd name="connsiteX7" fmla="*/ 129454 w 5810217"/>
              <a:gd name="connsiteY7" fmla="*/ 2738939 h 5517342"/>
              <a:gd name="connsiteX8" fmla="*/ 348367 w 5810217"/>
              <a:gd name="connsiteY8" fmla="*/ 1347135 h 5517342"/>
              <a:gd name="connsiteX9" fmla="*/ 380452 w 5810217"/>
              <a:gd name="connsiteY9" fmla="*/ 999097 h 5517342"/>
              <a:gd name="connsiteX10" fmla="*/ 8547 w 5810217"/>
              <a:gd name="connsiteY10" fmla="*/ 751650 h 5517342"/>
              <a:gd name="connsiteX11" fmla="*/ 899435 w 5810217"/>
              <a:gd name="connsiteY11" fmla="*/ 537148 h 5517342"/>
              <a:gd name="connsiteX12" fmla="*/ 1941342 w 5810217"/>
              <a:gd name="connsiteY12" fmla="*/ 185064 h 5517342"/>
              <a:gd name="connsiteX0" fmla="*/ 1941676 w 5810551"/>
              <a:gd name="connsiteY0" fmla="*/ 185064 h 5517342"/>
              <a:gd name="connsiteX1" fmla="*/ 3591711 w 5810551"/>
              <a:gd name="connsiteY1" fmla="*/ 12891 h 5517342"/>
              <a:gd name="connsiteX2" fmla="*/ 5128739 w 5810551"/>
              <a:gd name="connsiteY2" fmla="*/ 748637 h 5517342"/>
              <a:gd name="connsiteX3" fmla="*/ 5786050 w 5810551"/>
              <a:gd name="connsiteY3" fmla="*/ 3644792 h 5517342"/>
              <a:gd name="connsiteX4" fmla="*/ 4967848 w 5810551"/>
              <a:gd name="connsiteY4" fmla="*/ 5071228 h 5517342"/>
              <a:gd name="connsiteX5" fmla="*/ 2680854 w 5810551"/>
              <a:gd name="connsiteY5" fmla="*/ 5512164 h 5517342"/>
              <a:gd name="connsiteX6" fmla="*/ 749376 w 5810551"/>
              <a:gd name="connsiteY6" fmla="*/ 4846798 h 5517342"/>
              <a:gd name="connsiteX7" fmla="*/ 129788 w 5810551"/>
              <a:gd name="connsiteY7" fmla="*/ 2738939 h 5517342"/>
              <a:gd name="connsiteX8" fmla="*/ 348701 w 5810551"/>
              <a:gd name="connsiteY8" fmla="*/ 1347135 h 5517342"/>
              <a:gd name="connsiteX9" fmla="*/ 372707 w 5810551"/>
              <a:gd name="connsiteY9" fmla="*/ 1018264 h 5517342"/>
              <a:gd name="connsiteX10" fmla="*/ 8881 w 5810551"/>
              <a:gd name="connsiteY10" fmla="*/ 751650 h 5517342"/>
              <a:gd name="connsiteX11" fmla="*/ 899769 w 5810551"/>
              <a:gd name="connsiteY11" fmla="*/ 537148 h 5517342"/>
              <a:gd name="connsiteX12" fmla="*/ 1941676 w 5810551"/>
              <a:gd name="connsiteY12" fmla="*/ 185064 h 5517342"/>
              <a:gd name="connsiteX0" fmla="*/ 1941676 w 5810551"/>
              <a:gd name="connsiteY0" fmla="*/ 185064 h 5517342"/>
              <a:gd name="connsiteX1" fmla="*/ 3591711 w 5810551"/>
              <a:gd name="connsiteY1" fmla="*/ 12891 h 5517342"/>
              <a:gd name="connsiteX2" fmla="*/ 5128739 w 5810551"/>
              <a:gd name="connsiteY2" fmla="*/ 748637 h 5517342"/>
              <a:gd name="connsiteX3" fmla="*/ 5786050 w 5810551"/>
              <a:gd name="connsiteY3" fmla="*/ 3644792 h 5517342"/>
              <a:gd name="connsiteX4" fmla="*/ 4967848 w 5810551"/>
              <a:gd name="connsiteY4" fmla="*/ 5071228 h 5517342"/>
              <a:gd name="connsiteX5" fmla="*/ 2680854 w 5810551"/>
              <a:gd name="connsiteY5" fmla="*/ 5512164 h 5517342"/>
              <a:gd name="connsiteX6" fmla="*/ 749376 w 5810551"/>
              <a:gd name="connsiteY6" fmla="*/ 4846798 h 5517342"/>
              <a:gd name="connsiteX7" fmla="*/ 129788 w 5810551"/>
              <a:gd name="connsiteY7" fmla="*/ 2738939 h 5517342"/>
              <a:gd name="connsiteX8" fmla="*/ 348701 w 5810551"/>
              <a:gd name="connsiteY8" fmla="*/ 1347135 h 5517342"/>
              <a:gd name="connsiteX9" fmla="*/ 372707 w 5810551"/>
              <a:gd name="connsiteY9" fmla="*/ 1018264 h 5517342"/>
              <a:gd name="connsiteX10" fmla="*/ 8881 w 5810551"/>
              <a:gd name="connsiteY10" fmla="*/ 751650 h 5517342"/>
              <a:gd name="connsiteX11" fmla="*/ 899769 w 5810551"/>
              <a:gd name="connsiteY11" fmla="*/ 537148 h 5517342"/>
              <a:gd name="connsiteX12" fmla="*/ 1941676 w 5810551"/>
              <a:gd name="connsiteY12" fmla="*/ 185064 h 5517342"/>
              <a:gd name="connsiteX0" fmla="*/ 1942425 w 5811300"/>
              <a:gd name="connsiteY0" fmla="*/ 185064 h 5517342"/>
              <a:gd name="connsiteX1" fmla="*/ 3592460 w 5811300"/>
              <a:gd name="connsiteY1" fmla="*/ 12891 h 5517342"/>
              <a:gd name="connsiteX2" fmla="*/ 5129488 w 5811300"/>
              <a:gd name="connsiteY2" fmla="*/ 748637 h 5517342"/>
              <a:gd name="connsiteX3" fmla="*/ 5786799 w 5811300"/>
              <a:gd name="connsiteY3" fmla="*/ 3644792 h 5517342"/>
              <a:gd name="connsiteX4" fmla="*/ 4968597 w 5811300"/>
              <a:gd name="connsiteY4" fmla="*/ 5071228 h 5517342"/>
              <a:gd name="connsiteX5" fmla="*/ 2681603 w 5811300"/>
              <a:gd name="connsiteY5" fmla="*/ 5512164 h 5517342"/>
              <a:gd name="connsiteX6" fmla="*/ 750125 w 5811300"/>
              <a:gd name="connsiteY6" fmla="*/ 4846798 h 5517342"/>
              <a:gd name="connsiteX7" fmla="*/ 130537 w 5811300"/>
              <a:gd name="connsiteY7" fmla="*/ 2738939 h 5517342"/>
              <a:gd name="connsiteX8" fmla="*/ 349450 w 5811300"/>
              <a:gd name="connsiteY8" fmla="*/ 1347135 h 5517342"/>
              <a:gd name="connsiteX9" fmla="*/ 357300 w 5811300"/>
              <a:gd name="connsiteY9" fmla="*/ 1033598 h 5517342"/>
              <a:gd name="connsiteX10" fmla="*/ 9630 w 5811300"/>
              <a:gd name="connsiteY10" fmla="*/ 751650 h 5517342"/>
              <a:gd name="connsiteX11" fmla="*/ 900518 w 5811300"/>
              <a:gd name="connsiteY11" fmla="*/ 537148 h 5517342"/>
              <a:gd name="connsiteX12" fmla="*/ 1942425 w 5811300"/>
              <a:gd name="connsiteY12" fmla="*/ 185064 h 5517342"/>
              <a:gd name="connsiteX0" fmla="*/ 1942425 w 5811300"/>
              <a:gd name="connsiteY0" fmla="*/ 185064 h 5517342"/>
              <a:gd name="connsiteX1" fmla="*/ 3592460 w 5811300"/>
              <a:gd name="connsiteY1" fmla="*/ 12891 h 5517342"/>
              <a:gd name="connsiteX2" fmla="*/ 5129488 w 5811300"/>
              <a:gd name="connsiteY2" fmla="*/ 748637 h 5517342"/>
              <a:gd name="connsiteX3" fmla="*/ 5786799 w 5811300"/>
              <a:gd name="connsiteY3" fmla="*/ 3644792 h 5517342"/>
              <a:gd name="connsiteX4" fmla="*/ 4968597 w 5811300"/>
              <a:gd name="connsiteY4" fmla="*/ 5071228 h 5517342"/>
              <a:gd name="connsiteX5" fmla="*/ 2681603 w 5811300"/>
              <a:gd name="connsiteY5" fmla="*/ 5512164 h 5517342"/>
              <a:gd name="connsiteX6" fmla="*/ 750125 w 5811300"/>
              <a:gd name="connsiteY6" fmla="*/ 4846798 h 5517342"/>
              <a:gd name="connsiteX7" fmla="*/ 130537 w 5811300"/>
              <a:gd name="connsiteY7" fmla="*/ 2738939 h 5517342"/>
              <a:gd name="connsiteX8" fmla="*/ 349450 w 5811300"/>
              <a:gd name="connsiteY8" fmla="*/ 1347135 h 5517342"/>
              <a:gd name="connsiteX9" fmla="*/ 357300 w 5811300"/>
              <a:gd name="connsiteY9" fmla="*/ 1033598 h 5517342"/>
              <a:gd name="connsiteX10" fmla="*/ 9630 w 5811300"/>
              <a:gd name="connsiteY10" fmla="*/ 751650 h 5517342"/>
              <a:gd name="connsiteX11" fmla="*/ 900518 w 5811300"/>
              <a:gd name="connsiteY11" fmla="*/ 537148 h 5517342"/>
              <a:gd name="connsiteX12" fmla="*/ 1942425 w 5811300"/>
              <a:gd name="connsiteY12" fmla="*/ 185064 h 5517342"/>
              <a:gd name="connsiteX0" fmla="*/ 1942425 w 5854682"/>
              <a:gd name="connsiteY0" fmla="*/ 206636 h 5538914"/>
              <a:gd name="connsiteX1" fmla="*/ 3592460 w 5854682"/>
              <a:gd name="connsiteY1" fmla="*/ 34463 h 5538914"/>
              <a:gd name="connsiteX2" fmla="*/ 5439923 w 5854682"/>
              <a:gd name="connsiteY2" fmla="*/ 808783 h 5538914"/>
              <a:gd name="connsiteX3" fmla="*/ 5786799 w 5854682"/>
              <a:gd name="connsiteY3" fmla="*/ 3666364 h 5538914"/>
              <a:gd name="connsiteX4" fmla="*/ 4968597 w 5854682"/>
              <a:gd name="connsiteY4" fmla="*/ 5092800 h 5538914"/>
              <a:gd name="connsiteX5" fmla="*/ 2681603 w 5854682"/>
              <a:gd name="connsiteY5" fmla="*/ 5533736 h 5538914"/>
              <a:gd name="connsiteX6" fmla="*/ 750125 w 5854682"/>
              <a:gd name="connsiteY6" fmla="*/ 4868370 h 5538914"/>
              <a:gd name="connsiteX7" fmla="*/ 130537 w 5854682"/>
              <a:gd name="connsiteY7" fmla="*/ 2760511 h 5538914"/>
              <a:gd name="connsiteX8" fmla="*/ 349450 w 5854682"/>
              <a:gd name="connsiteY8" fmla="*/ 1368707 h 5538914"/>
              <a:gd name="connsiteX9" fmla="*/ 357300 w 5854682"/>
              <a:gd name="connsiteY9" fmla="*/ 1055170 h 5538914"/>
              <a:gd name="connsiteX10" fmla="*/ 9630 w 5854682"/>
              <a:gd name="connsiteY10" fmla="*/ 773222 h 5538914"/>
              <a:gd name="connsiteX11" fmla="*/ 900518 w 5854682"/>
              <a:gd name="connsiteY11" fmla="*/ 558720 h 5538914"/>
              <a:gd name="connsiteX12" fmla="*/ 1942425 w 5854682"/>
              <a:gd name="connsiteY12" fmla="*/ 206636 h 5538914"/>
              <a:gd name="connsiteX0" fmla="*/ 1942425 w 5854682"/>
              <a:gd name="connsiteY0" fmla="*/ 206636 h 5538914"/>
              <a:gd name="connsiteX1" fmla="*/ 3592460 w 5854682"/>
              <a:gd name="connsiteY1" fmla="*/ 34463 h 5538914"/>
              <a:gd name="connsiteX2" fmla="*/ 5439923 w 5854682"/>
              <a:gd name="connsiteY2" fmla="*/ 808783 h 5538914"/>
              <a:gd name="connsiteX3" fmla="*/ 5786799 w 5854682"/>
              <a:gd name="connsiteY3" fmla="*/ 3666364 h 5538914"/>
              <a:gd name="connsiteX4" fmla="*/ 4968597 w 5854682"/>
              <a:gd name="connsiteY4" fmla="*/ 5092800 h 5538914"/>
              <a:gd name="connsiteX5" fmla="*/ 2681603 w 5854682"/>
              <a:gd name="connsiteY5" fmla="*/ 5533736 h 5538914"/>
              <a:gd name="connsiteX6" fmla="*/ 750125 w 5854682"/>
              <a:gd name="connsiteY6" fmla="*/ 4868370 h 5538914"/>
              <a:gd name="connsiteX7" fmla="*/ 130537 w 5854682"/>
              <a:gd name="connsiteY7" fmla="*/ 2760511 h 5538914"/>
              <a:gd name="connsiteX8" fmla="*/ 349450 w 5854682"/>
              <a:gd name="connsiteY8" fmla="*/ 1368707 h 5538914"/>
              <a:gd name="connsiteX9" fmla="*/ 357300 w 5854682"/>
              <a:gd name="connsiteY9" fmla="*/ 1055170 h 5538914"/>
              <a:gd name="connsiteX10" fmla="*/ 9630 w 5854682"/>
              <a:gd name="connsiteY10" fmla="*/ 773222 h 5538914"/>
              <a:gd name="connsiteX11" fmla="*/ 903078 w 5854682"/>
              <a:gd name="connsiteY11" fmla="*/ 628191 h 5538914"/>
              <a:gd name="connsiteX12" fmla="*/ 1942425 w 5854682"/>
              <a:gd name="connsiteY12" fmla="*/ 206636 h 5538914"/>
              <a:gd name="connsiteX0" fmla="*/ 1942425 w 5854682"/>
              <a:gd name="connsiteY0" fmla="*/ 206636 h 5538914"/>
              <a:gd name="connsiteX1" fmla="*/ 3592460 w 5854682"/>
              <a:gd name="connsiteY1" fmla="*/ 34463 h 5538914"/>
              <a:gd name="connsiteX2" fmla="*/ 5439923 w 5854682"/>
              <a:gd name="connsiteY2" fmla="*/ 808783 h 5538914"/>
              <a:gd name="connsiteX3" fmla="*/ 5786799 w 5854682"/>
              <a:gd name="connsiteY3" fmla="*/ 3666364 h 5538914"/>
              <a:gd name="connsiteX4" fmla="*/ 4968597 w 5854682"/>
              <a:gd name="connsiteY4" fmla="*/ 5092800 h 5538914"/>
              <a:gd name="connsiteX5" fmla="*/ 2681603 w 5854682"/>
              <a:gd name="connsiteY5" fmla="*/ 5533736 h 5538914"/>
              <a:gd name="connsiteX6" fmla="*/ 750125 w 5854682"/>
              <a:gd name="connsiteY6" fmla="*/ 4868370 h 5538914"/>
              <a:gd name="connsiteX7" fmla="*/ 130537 w 5854682"/>
              <a:gd name="connsiteY7" fmla="*/ 2760511 h 5538914"/>
              <a:gd name="connsiteX8" fmla="*/ 349450 w 5854682"/>
              <a:gd name="connsiteY8" fmla="*/ 1368707 h 5538914"/>
              <a:gd name="connsiteX9" fmla="*/ 357300 w 5854682"/>
              <a:gd name="connsiteY9" fmla="*/ 1055170 h 5538914"/>
              <a:gd name="connsiteX10" fmla="*/ 9630 w 5854682"/>
              <a:gd name="connsiteY10" fmla="*/ 773222 h 5538914"/>
              <a:gd name="connsiteX11" fmla="*/ 903078 w 5854682"/>
              <a:gd name="connsiteY11" fmla="*/ 628191 h 5538914"/>
              <a:gd name="connsiteX12" fmla="*/ 1942425 w 5854682"/>
              <a:gd name="connsiteY12" fmla="*/ 206636 h 5538914"/>
              <a:gd name="connsiteX0" fmla="*/ 1717132 w 5854682"/>
              <a:gd name="connsiteY0" fmla="*/ 176727 h 5548525"/>
              <a:gd name="connsiteX1" fmla="*/ 3592460 w 5854682"/>
              <a:gd name="connsiteY1" fmla="*/ 44074 h 5548525"/>
              <a:gd name="connsiteX2" fmla="*/ 5439923 w 5854682"/>
              <a:gd name="connsiteY2" fmla="*/ 818394 h 5548525"/>
              <a:gd name="connsiteX3" fmla="*/ 5786799 w 5854682"/>
              <a:gd name="connsiteY3" fmla="*/ 3675975 h 5548525"/>
              <a:gd name="connsiteX4" fmla="*/ 4968597 w 5854682"/>
              <a:gd name="connsiteY4" fmla="*/ 5102411 h 5548525"/>
              <a:gd name="connsiteX5" fmla="*/ 2681603 w 5854682"/>
              <a:gd name="connsiteY5" fmla="*/ 5543347 h 5548525"/>
              <a:gd name="connsiteX6" fmla="*/ 750125 w 5854682"/>
              <a:gd name="connsiteY6" fmla="*/ 4877981 h 5548525"/>
              <a:gd name="connsiteX7" fmla="*/ 130537 w 5854682"/>
              <a:gd name="connsiteY7" fmla="*/ 2770122 h 5548525"/>
              <a:gd name="connsiteX8" fmla="*/ 349450 w 5854682"/>
              <a:gd name="connsiteY8" fmla="*/ 1378318 h 5548525"/>
              <a:gd name="connsiteX9" fmla="*/ 357300 w 5854682"/>
              <a:gd name="connsiteY9" fmla="*/ 1064781 h 5548525"/>
              <a:gd name="connsiteX10" fmla="*/ 9630 w 5854682"/>
              <a:gd name="connsiteY10" fmla="*/ 782833 h 5548525"/>
              <a:gd name="connsiteX11" fmla="*/ 903078 w 5854682"/>
              <a:gd name="connsiteY11" fmla="*/ 637802 h 5548525"/>
              <a:gd name="connsiteX12" fmla="*/ 1717132 w 5854682"/>
              <a:gd name="connsiteY12" fmla="*/ 176727 h 5548525"/>
              <a:gd name="connsiteX0" fmla="*/ 1717132 w 5854682"/>
              <a:gd name="connsiteY0" fmla="*/ 142411 h 5514209"/>
              <a:gd name="connsiteX1" fmla="*/ 3586206 w 5854682"/>
              <a:gd name="connsiteY1" fmla="*/ 55084 h 5514209"/>
              <a:gd name="connsiteX2" fmla="*/ 5439923 w 5854682"/>
              <a:gd name="connsiteY2" fmla="*/ 784078 h 5514209"/>
              <a:gd name="connsiteX3" fmla="*/ 5786799 w 5854682"/>
              <a:gd name="connsiteY3" fmla="*/ 3641659 h 5514209"/>
              <a:gd name="connsiteX4" fmla="*/ 4968597 w 5854682"/>
              <a:gd name="connsiteY4" fmla="*/ 5068095 h 5514209"/>
              <a:gd name="connsiteX5" fmla="*/ 2681603 w 5854682"/>
              <a:gd name="connsiteY5" fmla="*/ 5509031 h 5514209"/>
              <a:gd name="connsiteX6" fmla="*/ 750125 w 5854682"/>
              <a:gd name="connsiteY6" fmla="*/ 4843665 h 5514209"/>
              <a:gd name="connsiteX7" fmla="*/ 130537 w 5854682"/>
              <a:gd name="connsiteY7" fmla="*/ 2735806 h 5514209"/>
              <a:gd name="connsiteX8" fmla="*/ 349450 w 5854682"/>
              <a:gd name="connsiteY8" fmla="*/ 1344002 h 5514209"/>
              <a:gd name="connsiteX9" fmla="*/ 357300 w 5854682"/>
              <a:gd name="connsiteY9" fmla="*/ 1030465 h 5514209"/>
              <a:gd name="connsiteX10" fmla="*/ 9630 w 5854682"/>
              <a:gd name="connsiteY10" fmla="*/ 748517 h 5514209"/>
              <a:gd name="connsiteX11" fmla="*/ 903078 w 5854682"/>
              <a:gd name="connsiteY11" fmla="*/ 603486 h 5514209"/>
              <a:gd name="connsiteX12" fmla="*/ 1717132 w 5854682"/>
              <a:gd name="connsiteY12" fmla="*/ 142411 h 5514209"/>
              <a:gd name="connsiteX0" fmla="*/ 1848469 w 5854682"/>
              <a:gd name="connsiteY0" fmla="*/ 153087 h 5508565"/>
              <a:gd name="connsiteX1" fmla="*/ 3586206 w 5854682"/>
              <a:gd name="connsiteY1" fmla="*/ 49440 h 5508565"/>
              <a:gd name="connsiteX2" fmla="*/ 5439923 w 5854682"/>
              <a:gd name="connsiteY2" fmla="*/ 778434 h 5508565"/>
              <a:gd name="connsiteX3" fmla="*/ 5786799 w 5854682"/>
              <a:gd name="connsiteY3" fmla="*/ 3636015 h 5508565"/>
              <a:gd name="connsiteX4" fmla="*/ 4968597 w 5854682"/>
              <a:gd name="connsiteY4" fmla="*/ 5062451 h 5508565"/>
              <a:gd name="connsiteX5" fmla="*/ 2681603 w 5854682"/>
              <a:gd name="connsiteY5" fmla="*/ 5503387 h 5508565"/>
              <a:gd name="connsiteX6" fmla="*/ 750125 w 5854682"/>
              <a:gd name="connsiteY6" fmla="*/ 4838021 h 5508565"/>
              <a:gd name="connsiteX7" fmla="*/ 130537 w 5854682"/>
              <a:gd name="connsiteY7" fmla="*/ 2730162 h 5508565"/>
              <a:gd name="connsiteX8" fmla="*/ 349450 w 5854682"/>
              <a:gd name="connsiteY8" fmla="*/ 1338358 h 5508565"/>
              <a:gd name="connsiteX9" fmla="*/ 357300 w 5854682"/>
              <a:gd name="connsiteY9" fmla="*/ 1024821 h 5508565"/>
              <a:gd name="connsiteX10" fmla="*/ 9630 w 5854682"/>
              <a:gd name="connsiteY10" fmla="*/ 742873 h 5508565"/>
              <a:gd name="connsiteX11" fmla="*/ 903078 w 5854682"/>
              <a:gd name="connsiteY11" fmla="*/ 597842 h 5508565"/>
              <a:gd name="connsiteX12" fmla="*/ 1848469 w 5854682"/>
              <a:gd name="connsiteY12" fmla="*/ 153087 h 5508565"/>
              <a:gd name="connsiteX0" fmla="*/ 1848469 w 5854682"/>
              <a:gd name="connsiteY0" fmla="*/ 174091 h 5529569"/>
              <a:gd name="connsiteX1" fmla="*/ 3586206 w 5854682"/>
              <a:gd name="connsiteY1" fmla="*/ 70444 h 5529569"/>
              <a:gd name="connsiteX2" fmla="*/ 5439923 w 5854682"/>
              <a:gd name="connsiteY2" fmla="*/ 799438 h 5529569"/>
              <a:gd name="connsiteX3" fmla="*/ 5786799 w 5854682"/>
              <a:gd name="connsiteY3" fmla="*/ 3657019 h 5529569"/>
              <a:gd name="connsiteX4" fmla="*/ 4968597 w 5854682"/>
              <a:gd name="connsiteY4" fmla="*/ 5083455 h 5529569"/>
              <a:gd name="connsiteX5" fmla="*/ 2681603 w 5854682"/>
              <a:gd name="connsiteY5" fmla="*/ 5524391 h 5529569"/>
              <a:gd name="connsiteX6" fmla="*/ 750125 w 5854682"/>
              <a:gd name="connsiteY6" fmla="*/ 4859025 h 5529569"/>
              <a:gd name="connsiteX7" fmla="*/ 130537 w 5854682"/>
              <a:gd name="connsiteY7" fmla="*/ 2751166 h 5529569"/>
              <a:gd name="connsiteX8" fmla="*/ 349450 w 5854682"/>
              <a:gd name="connsiteY8" fmla="*/ 1359362 h 5529569"/>
              <a:gd name="connsiteX9" fmla="*/ 357300 w 5854682"/>
              <a:gd name="connsiteY9" fmla="*/ 1045825 h 5529569"/>
              <a:gd name="connsiteX10" fmla="*/ 9630 w 5854682"/>
              <a:gd name="connsiteY10" fmla="*/ 763877 h 5529569"/>
              <a:gd name="connsiteX11" fmla="*/ 903078 w 5854682"/>
              <a:gd name="connsiteY11" fmla="*/ 618846 h 5529569"/>
              <a:gd name="connsiteX12" fmla="*/ 1848469 w 5854682"/>
              <a:gd name="connsiteY12" fmla="*/ 174091 h 5529569"/>
              <a:gd name="connsiteX0" fmla="*/ 1920108 w 5854682"/>
              <a:gd name="connsiteY0" fmla="*/ 179044 h 5525619"/>
              <a:gd name="connsiteX1" fmla="*/ 3586206 w 5854682"/>
              <a:gd name="connsiteY1" fmla="*/ 66494 h 5525619"/>
              <a:gd name="connsiteX2" fmla="*/ 5439923 w 5854682"/>
              <a:gd name="connsiteY2" fmla="*/ 795488 h 5525619"/>
              <a:gd name="connsiteX3" fmla="*/ 5786799 w 5854682"/>
              <a:gd name="connsiteY3" fmla="*/ 3653069 h 5525619"/>
              <a:gd name="connsiteX4" fmla="*/ 4968597 w 5854682"/>
              <a:gd name="connsiteY4" fmla="*/ 5079505 h 5525619"/>
              <a:gd name="connsiteX5" fmla="*/ 2681603 w 5854682"/>
              <a:gd name="connsiteY5" fmla="*/ 5520441 h 5525619"/>
              <a:gd name="connsiteX6" fmla="*/ 750125 w 5854682"/>
              <a:gd name="connsiteY6" fmla="*/ 4855075 h 5525619"/>
              <a:gd name="connsiteX7" fmla="*/ 130537 w 5854682"/>
              <a:gd name="connsiteY7" fmla="*/ 2747216 h 5525619"/>
              <a:gd name="connsiteX8" fmla="*/ 349450 w 5854682"/>
              <a:gd name="connsiteY8" fmla="*/ 1355412 h 5525619"/>
              <a:gd name="connsiteX9" fmla="*/ 357300 w 5854682"/>
              <a:gd name="connsiteY9" fmla="*/ 1041875 h 5525619"/>
              <a:gd name="connsiteX10" fmla="*/ 9630 w 5854682"/>
              <a:gd name="connsiteY10" fmla="*/ 759927 h 5525619"/>
              <a:gd name="connsiteX11" fmla="*/ 903078 w 5854682"/>
              <a:gd name="connsiteY11" fmla="*/ 614896 h 5525619"/>
              <a:gd name="connsiteX12" fmla="*/ 1920108 w 5854682"/>
              <a:gd name="connsiteY12" fmla="*/ 179044 h 5525619"/>
              <a:gd name="connsiteX0" fmla="*/ 1920108 w 5864880"/>
              <a:gd name="connsiteY0" fmla="*/ 186788 h 5533363"/>
              <a:gd name="connsiteX1" fmla="*/ 3586206 w 5864880"/>
              <a:gd name="connsiteY1" fmla="*/ 74238 h 5533363"/>
              <a:gd name="connsiteX2" fmla="*/ 5473612 w 5864880"/>
              <a:gd name="connsiteY2" fmla="*/ 911147 h 5533363"/>
              <a:gd name="connsiteX3" fmla="*/ 5786799 w 5864880"/>
              <a:gd name="connsiteY3" fmla="*/ 3660813 h 5533363"/>
              <a:gd name="connsiteX4" fmla="*/ 4968597 w 5864880"/>
              <a:gd name="connsiteY4" fmla="*/ 5087249 h 5533363"/>
              <a:gd name="connsiteX5" fmla="*/ 2681603 w 5864880"/>
              <a:gd name="connsiteY5" fmla="*/ 5528185 h 5533363"/>
              <a:gd name="connsiteX6" fmla="*/ 750125 w 5864880"/>
              <a:gd name="connsiteY6" fmla="*/ 4862819 h 5533363"/>
              <a:gd name="connsiteX7" fmla="*/ 130537 w 5864880"/>
              <a:gd name="connsiteY7" fmla="*/ 2754960 h 5533363"/>
              <a:gd name="connsiteX8" fmla="*/ 349450 w 5864880"/>
              <a:gd name="connsiteY8" fmla="*/ 1363156 h 5533363"/>
              <a:gd name="connsiteX9" fmla="*/ 357300 w 5864880"/>
              <a:gd name="connsiteY9" fmla="*/ 1049619 h 5533363"/>
              <a:gd name="connsiteX10" fmla="*/ 9630 w 5864880"/>
              <a:gd name="connsiteY10" fmla="*/ 767671 h 5533363"/>
              <a:gd name="connsiteX11" fmla="*/ 903078 w 5864880"/>
              <a:gd name="connsiteY11" fmla="*/ 622640 h 5533363"/>
              <a:gd name="connsiteX12" fmla="*/ 1920108 w 5864880"/>
              <a:gd name="connsiteY12" fmla="*/ 186788 h 5533363"/>
              <a:gd name="connsiteX0" fmla="*/ 1920108 w 5874551"/>
              <a:gd name="connsiteY0" fmla="*/ 191194 h 5537769"/>
              <a:gd name="connsiteX1" fmla="*/ 3586206 w 5874551"/>
              <a:gd name="connsiteY1" fmla="*/ 78644 h 5537769"/>
              <a:gd name="connsiteX2" fmla="*/ 5501615 w 5874551"/>
              <a:gd name="connsiteY2" fmla="*/ 976661 h 5537769"/>
              <a:gd name="connsiteX3" fmla="*/ 5786799 w 5874551"/>
              <a:gd name="connsiteY3" fmla="*/ 3665219 h 5537769"/>
              <a:gd name="connsiteX4" fmla="*/ 4968597 w 5874551"/>
              <a:gd name="connsiteY4" fmla="*/ 5091655 h 5537769"/>
              <a:gd name="connsiteX5" fmla="*/ 2681603 w 5874551"/>
              <a:gd name="connsiteY5" fmla="*/ 5532591 h 5537769"/>
              <a:gd name="connsiteX6" fmla="*/ 750125 w 5874551"/>
              <a:gd name="connsiteY6" fmla="*/ 4867225 h 5537769"/>
              <a:gd name="connsiteX7" fmla="*/ 130537 w 5874551"/>
              <a:gd name="connsiteY7" fmla="*/ 2759366 h 5537769"/>
              <a:gd name="connsiteX8" fmla="*/ 349450 w 5874551"/>
              <a:gd name="connsiteY8" fmla="*/ 1367562 h 5537769"/>
              <a:gd name="connsiteX9" fmla="*/ 357300 w 5874551"/>
              <a:gd name="connsiteY9" fmla="*/ 1054025 h 5537769"/>
              <a:gd name="connsiteX10" fmla="*/ 9630 w 5874551"/>
              <a:gd name="connsiteY10" fmla="*/ 772077 h 5537769"/>
              <a:gd name="connsiteX11" fmla="*/ 903078 w 5874551"/>
              <a:gd name="connsiteY11" fmla="*/ 627046 h 5537769"/>
              <a:gd name="connsiteX12" fmla="*/ 1920108 w 5874551"/>
              <a:gd name="connsiteY12" fmla="*/ 191194 h 5537769"/>
              <a:gd name="connsiteX0" fmla="*/ 1920108 w 5880569"/>
              <a:gd name="connsiteY0" fmla="*/ 191194 h 5538047"/>
              <a:gd name="connsiteX1" fmla="*/ 3586206 w 5880569"/>
              <a:gd name="connsiteY1" fmla="*/ 78644 h 5538047"/>
              <a:gd name="connsiteX2" fmla="*/ 5501615 w 5880569"/>
              <a:gd name="connsiteY2" fmla="*/ 976661 h 5538047"/>
              <a:gd name="connsiteX3" fmla="*/ 5796179 w 5880569"/>
              <a:gd name="connsiteY3" fmla="*/ 3597231 h 5538047"/>
              <a:gd name="connsiteX4" fmla="*/ 4968597 w 5880569"/>
              <a:gd name="connsiteY4" fmla="*/ 5091655 h 5538047"/>
              <a:gd name="connsiteX5" fmla="*/ 2681603 w 5880569"/>
              <a:gd name="connsiteY5" fmla="*/ 5532591 h 5538047"/>
              <a:gd name="connsiteX6" fmla="*/ 750125 w 5880569"/>
              <a:gd name="connsiteY6" fmla="*/ 4867225 h 5538047"/>
              <a:gd name="connsiteX7" fmla="*/ 130537 w 5880569"/>
              <a:gd name="connsiteY7" fmla="*/ 2759366 h 5538047"/>
              <a:gd name="connsiteX8" fmla="*/ 349450 w 5880569"/>
              <a:gd name="connsiteY8" fmla="*/ 1367562 h 5538047"/>
              <a:gd name="connsiteX9" fmla="*/ 357300 w 5880569"/>
              <a:gd name="connsiteY9" fmla="*/ 1054025 h 5538047"/>
              <a:gd name="connsiteX10" fmla="*/ 9630 w 5880569"/>
              <a:gd name="connsiteY10" fmla="*/ 772077 h 5538047"/>
              <a:gd name="connsiteX11" fmla="*/ 903078 w 5880569"/>
              <a:gd name="connsiteY11" fmla="*/ 627046 h 5538047"/>
              <a:gd name="connsiteX12" fmla="*/ 1920108 w 5880569"/>
              <a:gd name="connsiteY12" fmla="*/ 191194 h 5538047"/>
              <a:gd name="connsiteX0" fmla="*/ 1920108 w 5880569"/>
              <a:gd name="connsiteY0" fmla="*/ 191194 h 5538047"/>
              <a:gd name="connsiteX1" fmla="*/ 3586206 w 5880569"/>
              <a:gd name="connsiteY1" fmla="*/ 78644 h 5538047"/>
              <a:gd name="connsiteX2" fmla="*/ 5501615 w 5880569"/>
              <a:gd name="connsiteY2" fmla="*/ 976661 h 5538047"/>
              <a:gd name="connsiteX3" fmla="*/ 5796179 w 5880569"/>
              <a:gd name="connsiteY3" fmla="*/ 3597231 h 5538047"/>
              <a:gd name="connsiteX4" fmla="*/ 4968597 w 5880569"/>
              <a:gd name="connsiteY4" fmla="*/ 5091655 h 5538047"/>
              <a:gd name="connsiteX5" fmla="*/ 2681603 w 5880569"/>
              <a:gd name="connsiteY5" fmla="*/ 5532591 h 5538047"/>
              <a:gd name="connsiteX6" fmla="*/ 750125 w 5880569"/>
              <a:gd name="connsiteY6" fmla="*/ 4867225 h 5538047"/>
              <a:gd name="connsiteX7" fmla="*/ 130537 w 5880569"/>
              <a:gd name="connsiteY7" fmla="*/ 2759366 h 5538047"/>
              <a:gd name="connsiteX8" fmla="*/ 349450 w 5880569"/>
              <a:gd name="connsiteY8" fmla="*/ 1367562 h 5538047"/>
              <a:gd name="connsiteX9" fmla="*/ 357300 w 5880569"/>
              <a:gd name="connsiteY9" fmla="*/ 1054025 h 5538047"/>
              <a:gd name="connsiteX10" fmla="*/ 9630 w 5880569"/>
              <a:gd name="connsiteY10" fmla="*/ 772077 h 5538047"/>
              <a:gd name="connsiteX11" fmla="*/ 901514 w 5880569"/>
              <a:gd name="connsiteY11" fmla="*/ 638378 h 5538047"/>
              <a:gd name="connsiteX12" fmla="*/ 1920108 w 5880569"/>
              <a:gd name="connsiteY12" fmla="*/ 191194 h 5538047"/>
              <a:gd name="connsiteX0" fmla="*/ 1920108 w 5880569"/>
              <a:gd name="connsiteY0" fmla="*/ 191194 h 5538047"/>
              <a:gd name="connsiteX1" fmla="*/ 3586206 w 5880569"/>
              <a:gd name="connsiteY1" fmla="*/ 78644 h 5538047"/>
              <a:gd name="connsiteX2" fmla="*/ 5501615 w 5880569"/>
              <a:gd name="connsiteY2" fmla="*/ 976661 h 5538047"/>
              <a:gd name="connsiteX3" fmla="*/ 5796179 w 5880569"/>
              <a:gd name="connsiteY3" fmla="*/ 3597231 h 5538047"/>
              <a:gd name="connsiteX4" fmla="*/ 4968597 w 5880569"/>
              <a:gd name="connsiteY4" fmla="*/ 5091655 h 5538047"/>
              <a:gd name="connsiteX5" fmla="*/ 2681603 w 5880569"/>
              <a:gd name="connsiteY5" fmla="*/ 5532591 h 5538047"/>
              <a:gd name="connsiteX6" fmla="*/ 750125 w 5880569"/>
              <a:gd name="connsiteY6" fmla="*/ 4867225 h 5538047"/>
              <a:gd name="connsiteX7" fmla="*/ 130537 w 5880569"/>
              <a:gd name="connsiteY7" fmla="*/ 2759366 h 5538047"/>
              <a:gd name="connsiteX8" fmla="*/ 349450 w 5880569"/>
              <a:gd name="connsiteY8" fmla="*/ 1367562 h 5538047"/>
              <a:gd name="connsiteX9" fmla="*/ 357300 w 5880569"/>
              <a:gd name="connsiteY9" fmla="*/ 1054025 h 5538047"/>
              <a:gd name="connsiteX10" fmla="*/ 9630 w 5880569"/>
              <a:gd name="connsiteY10" fmla="*/ 772077 h 5538047"/>
              <a:gd name="connsiteX11" fmla="*/ 901514 w 5880569"/>
              <a:gd name="connsiteY11" fmla="*/ 638378 h 5538047"/>
              <a:gd name="connsiteX12" fmla="*/ 1920108 w 5880569"/>
              <a:gd name="connsiteY12" fmla="*/ 191194 h 5538047"/>
              <a:gd name="connsiteX0" fmla="*/ 1920740 w 5881201"/>
              <a:gd name="connsiteY0" fmla="*/ 191194 h 5538047"/>
              <a:gd name="connsiteX1" fmla="*/ 3586838 w 5881201"/>
              <a:gd name="connsiteY1" fmla="*/ 78644 h 5538047"/>
              <a:gd name="connsiteX2" fmla="*/ 5502247 w 5881201"/>
              <a:gd name="connsiteY2" fmla="*/ 976661 h 5538047"/>
              <a:gd name="connsiteX3" fmla="*/ 5796811 w 5881201"/>
              <a:gd name="connsiteY3" fmla="*/ 3597231 h 5538047"/>
              <a:gd name="connsiteX4" fmla="*/ 4969229 w 5881201"/>
              <a:gd name="connsiteY4" fmla="*/ 5091655 h 5538047"/>
              <a:gd name="connsiteX5" fmla="*/ 2682235 w 5881201"/>
              <a:gd name="connsiteY5" fmla="*/ 5532591 h 5538047"/>
              <a:gd name="connsiteX6" fmla="*/ 750757 w 5881201"/>
              <a:gd name="connsiteY6" fmla="*/ 4867225 h 5538047"/>
              <a:gd name="connsiteX7" fmla="*/ 131169 w 5881201"/>
              <a:gd name="connsiteY7" fmla="*/ 2759366 h 5538047"/>
              <a:gd name="connsiteX8" fmla="*/ 350082 w 5881201"/>
              <a:gd name="connsiteY8" fmla="*/ 1367562 h 5538047"/>
              <a:gd name="connsiteX9" fmla="*/ 345993 w 5881201"/>
              <a:gd name="connsiteY9" fmla="*/ 1052541 h 5538047"/>
              <a:gd name="connsiteX10" fmla="*/ 10262 w 5881201"/>
              <a:gd name="connsiteY10" fmla="*/ 772077 h 5538047"/>
              <a:gd name="connsiteX11" fmla="*/ 902146 w 5881201"/>
              <a:gd name="connsiteY11" fmla="*/ 638378 h 5538047"/>
              <a:gd name="connsiteX12" fmla="*/ 1920740 w 5881201"/>
              <a:gd name="connsiteY12" fmla="*/ 191194 h 5538047"/>
              <a:gd name="connsiteX0" fmla="*/ 1920740 w 5881201"/>
              <a:gd name="connsiteY0" fmla="*/ 191194 h 5538047"/>
              <a:gd name="connsiteX1" fmla="*/ 3586838 w 5881201"/>
              <a:gd name="connsiteY1" fmla="*/ 78644 h 5538047"/>
              <a:gd name="connsiteX2" fmla="*/ 5502247 w 5881201"/>
              <a:gd name="connsiteY2" fmla="*/ 976661 h 5538047"/>
              <a:gd name="connsiteX3" fmla="*/ 5796811 w 5881201"/>
              <a:gd name="connsiteY3" fmla="*/ 3597231 h 5538047"/>
              <a:gd name="connsiteX4" fmla="*/ 4969229 w 5881201"/>
              <a:gd name="connsiteY4" fmla="*/ 5091655 h 5538047"/>
              <a:gd name="connsiteX5" fmla="*/ 2682235 w 5881201"/>
              <a:gd name="connsiteY5" fmla="*/ 5532591 h 5538047"/>
              <a:gd name="connsiteX6" fmla="*/ 750757 w 5881201"/>
              <a:gd name="connsiteY6" fmla="*/ 4867225 h 5538047"/>
              <a:gd name="connsiteX7" fmla="*/ 131169 w 5881201"/>
              <a:gd name="connsiteY7" fmla="*/ 2759366 h 5538047"/>
              <a:gd name="connsiteX8" fmla="*/ 350082 w 5881201"/>
              <a:gd name="connsiteY8" fmla="*/ 1367562 h 5538047"/>
              <a:gd name="connsiteX9" fmla="*/ 345994 w 5881201"/>
              <a:gd name="connsiteY9" fmla="*/ 1052541 h 5538047"/>
              <a:gd name="connsiteX10" fmla="*/ 10262 w 5881201"/>
              <a:gd name="connsiteY10" fmla="*/ 772077 h 5538047"/>
              <a:gd name="connsiteX11" fmla="*/ 902146 w 5881201"/>
              <a:gd name="connsiteY11" fmla="*/ 638378 h 5538047"/>
              <a:gd name="connsiteX12" fmla="*/ 1920740 w 5881201"/>
              <a:gd name="connsiteY12" fmla="*/ 191194 h 5538047"/>
              <a:gd name="connsiteX0" fmla="*/ 1917865 w 5878326"/>
              <a:gd name="connsiteY0" fmla="*/ 191194 h 5538047"/>
              <a:gd name="connsiteX1" fmla="*/ 3583963 w 5878326"/>
              <a:gd name="connsiteY1" fmla="*/ 78644 h 5538047"/>
              <a:gd name="connsiteX2" fmla="*/ 5499372 w 5878326"/>
              <a:gd name="connsiteY2" fmla="*/ 976661 h 5538047"/>
              <a:gd name="connsiteX3" fmla="*/ 5793936 w 5878326"/>
              <a:gd name="connsiteY3" fmla="*/ 3597231 h 5538047"/>
              <a:gd name="connsiteX4" fmla="*/ 4966354 w 5878326"/>
              <a:gd name="connsiteY4" fmla="*/ 5091655 h 5538047"/>
              <a:gd name="connsiteX5" fmla="*/ 2679360 w 5878326"/>
              <a:gd name="connsiteY5" fmla="*/ 5532591 h 5538047"/>
              <a:gd name="connsiteX6" fmla="*/ 747882 w 5878326"/>
              <a:gd name="connsiteY6" fmla="*/ 4867225 h 5538047"/>
              <a:gd name="connsiteX7" fmla="*/ 128294 w 5878326"/>
              <a:gd name="connsiteY7" fmla="*/ 2759366 h 5538047"/>
              <a:gd name="connsiteX8" fmla="*/ 347207 w 5878326"/>
              <a:gd name="connsiteY8" fmla="*/ 1367562 h 5538047"/>
              <a:gd name="connsiteX9" fmla="*/ 343119 w 5878326"/>
              <a:gd name="connsiteY9" fmla="*/ 1052541 h 5538047"/>
              <a:gd name="connsiteX10" fmla="*/ 7387 w 5878326"/>
              <a:gd name="connsiteY10" fmla="*/ 772077 h 5538047"/>
              <a:gd name="connsiteX11" fmla="*/ 899271 w 5878326"/>
              <a:gd name="connsiteY11" fmla="*/ 638378 h 5538047"/>
              <a:gd name="connsiteX12" fmla="*/ 1917865 w 5878326"/>
              <a:gd name="connsiteY12" fmla="*/ 191194 h 5538047"/>
              <a:gd name="connsiteX0" fmla="*/ 1919080 w 5879541"/>
              <a:gd name="connsiteY0" fmla="*/ 191194 h 5538047"/>
              <a:gd name="connsiteX1" fmla="*/ 3585178 w 5879541"/>
              <a:gd name="connsiteY1" fmla="*/ 78644 h 5538047"/>
              <a:gd name="connsiteX2" fmla="*/ 5500587 w 5879541"/>
              <a:gd name="connsiteY2" fmla="*/ 976661 h 5538047"/>
              <a:gd name="connsiteX3" fmla="*/ 5795151 w 5879541"/>
              <a:gd name="connsiteY3" fmla="*/ 3597231 h 5538047"/>
              <a:gd name="connsiteX4" fmla="*/ 4967569 w 5879541"/>
              <a:gd name="connsiteY4" fmla="*/ 5091655 h 5538047"/>
              <a:gd name="connsiteX5" fmla="*/ 2680575 w 5879541"/>
              <a:gd name="connsiteY5" fmla="*/ 5532591 h 5538047"/>
              <a:gd name="connsiteX6" fmla="*/ 749097 w 5879541"/>
              <a:gd name="connsiteY6" fmla="*/ 4867225 h 5538047"/>
              <a:gd name="connsiteX7" fmla="*/ 129509 w 5879541"/>
              <a:gd name="connsiteY7" fmla="*/ 2759366 h 5538047"/>
              <a:gd name="connsiteX8" fmla="*/ 348422 w 5879541"/>
              <a:gd name="connsiteY8" fmla="*/ 1367562 h 5538047"/>
              <a:gd name="connsiteX9" fmla="*/ 310196 w 5879541"/>
              <a:gd name="connsiteY9" fmla="*/ 1043502 h 5538047"/>
              <a:gd name="connsiteX10" fmla="*/ 8602 w 5879541"/>
              <a:gd name="connsiteY10" fmla="*/ 772077 h 5538047"/>
              <a:gd name="connsiteX11" fmla="*/ 900486 w 5879541"/>
              <a:gd name="connsiteY11" fmla="*/ 638378 h 5538047"/>
              <a:gd name="connsiteX12" fmla="*/ 1919080 w 5879541"/>
              <a:gd name="connsiteY12" fmla="*/ 191194 h 5538047"/>
              <a:gd name="connsiteX0" fmla="*/ 1919080 w 5879541"/>
              <a:gd name="connsiteY0" fmla="*/ 191194 h 5538047"/>
              <a:gd name="connsiteX1" fmla="*/ 3585178 w 5879541"/>
              <a:gd name="connsiteY1" fmla="*/ 78644 h 5538047"/>
              <a:gd name="connsiteX2" fmla="*/ 5500587 w 5879541"/>
              <a:gd name="connsiteY2" fmla="*/ 976661 h 5538047"/>
              <a:gd name="connsiteX3" fmla="*/ 5795151 w 5879541"/>
              <a:gd name="connsiteY3" fmla="*/ 3597231 h 5538047"/>
              <a:gd name="connsiteX4" fmla="*/ 4967569 w 5879541"/>
              <a:gd name="connsiteY4" fmla="*/ 5091655 h 5538047"/>
              <a:gd name="connsiteX5" fmla="*/ 2680575 w 5879541"/>
              <a:gd name="connsiteY5" fmla="*/ 5532591 h 5538047"/>
              <a:gd name="connsiteX6" fmla="*/ 749097 w 5879541"/>
              <a:gd name="connsiteY6" fmla="*/ 4867225 h 5538047"/>
              <a:gd name="connsiteX7" fmla="*/ 129509 w 5879541"/>
              <a:gd name="connsiteY7" fmla="*/ 2759366 h 5538047"/>
              <a:gd name="connsiteX8" fmla="*/ 307364 w 5879541"/>
              <a:gd name="connsiteY8" fmla="*/ 1372055 h 5538047"/>
              <a:gd name="connsiteX9" fmla="*/ 310196 w 5879541"/>
              <a:gd name="connsiteY9" fmla="*/ 1043502 h 5538047"/>
              <a:gd name="connsiteX10" fmla="*/ 8602 w 5879541"/>
              <a:gd name="connsiteY10" fmla="*/ 772077 h 5538047"/>
              <a:gd name="connsiteX11" fmla="*/ 900486 w 5879541"/>
              <a:gd name="connsiteY11" fmla="*/ 638378 h 5538047"/>
              <a:gd name="connsiteX12" fmla="*/ 1919080 w 5879541"/>
              <a:gd name="connsiteY12" fmla="*/ 191194 h 5538047"/>
              <a:gd name="connsiteX0" fmla="*/ 1904830 w 5865291"/>
              <a:gd name="connsiteY0" fmla="*/ 191194 h 5538047"/>
              <a:gd name="connsiteX1" fmla="*/ 3570928 w 5865291"/>
              <a:gd name="connsiteY1" fmla="*/ 78644 h 5538047"/>
              <a:gd name="connsiteX2" fmla="*/ 5486337 w 5865291"/>
              <a:gd name="connsiteY2" fmla="*/ 976661 h 5538047"/>
              <a:gd name="connsiteX3" fmla="*/ 5780901 w 5865291"/>
              <a:gd name="connsiteY3" fmla="*/ 3597231 h 5538047"/>
              <a:gd name="connsiteX4" fmla="*/ 4953319 w 5865291"/>
              <a:gd name="connsiteY4" fmla="*/ 5091655 h 5538047"/>
              <a:gd name="connsiteX5" fmla="*/ 2666325 w 5865291"/>
              <a:gd name="connsiteY5" fmla="*/ 5532591 h 5538047"/>
              <a:gd name="connsiteX6" fmla="*/ 734847 w 5865291"/>
              <a:gd name="connsiteY6" fmla="*/ 4867225 h 5538047"/>
              <a:gd name="connsiteX7" fmla="*/ 115259 w 5865291"/>
              <a:gd name="connsiteY7" fmla="*/ 2759366 h 5538047"/>
              <a:gd name="connsiteX8" fmla="*/ 293114 w 5865291"/>
              <a:gd name="connsiteY8" fmla="*/ 1372055 h 5538047"/>
              <a:gd name="connsiteX9" fmla="*/ 295946 w 5865291"/>
              <a:gd name="connsiteY9" fmla="*/ 1043502 h 5538047"/>
              <a:gd name="connsiteX10" fmla="*/ 9261 w 5865291"/>
              <a:gd name="connsiteY10" fmla="*/ 773930 h 5538047"/>
              <a:gd name="connsiteX11" fmla="*/ 886236 w 5865291"/>
              <a:gd name="connsiteY11" fmla="*/ 638378 h 5538047"/>
              <a:gd name="connsiteX12" fmla="*/ 1904830 w 5865291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8557 w 5858589"/>
              <a:gd name="connsiteY7" fmla="*/ 2759366 h 5538047"/>
              <a:gd name="connsiteX8" fmla="*/ 286412 w 5858589"/>
              <a:gd name="connsiteY8" fmla="*/ 1372055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8557 w 5858589"/>
              <a:gd name="connsiteY7" fmla="*/ 2759366 h 5538047"/>
              <a:gd name="connsiteX8" fmla="*/ 286412 w 5858589"/>
              <a:gd name="connsiteY8" fmla="*/ 1372055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8557 w 5858589"/>
              <a:gd name="connsiteY7" fmla="*/ 2759366 h 5538047"/>
              <a:gd name="connsiteX8" fmla="*/ 283809 w 5858589"/>
              <a:gd name="connsiteY8" fmla="*/ 1390920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1634 w 5858589"/>
              <a:gd name="connsiteY7" fmla="*/ 2772897 h 5538047"/>
              <a:gd name="connsiteX8" fmla="*/ 283809 w 5858589"/>
              <a:gd name="connsiteY8" fmla="*/ 1390920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128 w 5858589"/>
              <a:gd name="connsiteY0" fmla="*/ 191194 h 5538047"/>
              <a:gd name="connsiteX1" fmla="*/ 3564226 w 5858589"/>
              <a:gd name="connsiteY1" fmla="*/ 78644 h 5538047"/>
              <a:gd name="connsiteX2" fmla="*/ 5479635 w 5858589"/>
              <a:gd name="connsiteY2" fmla="*/ 976661 h 5538047"/>
              <a:gd name="connsiteX3" fmla="*/ 5774199 w 5858589"/>
              <a:gd name="connsiteY3" fmla="*/ 3597231 h 5538047"/>
              <a:gd name="connsiteX4" fmla="*/ 4946617 w 5858589"/>
              <a:gd name="connsiteY4" fmla="*/ 5091655 h 5538047"/>
              <a:gd name="connsiteX5" fmla="*/ 2659623 w 5858589"/>
              <a:gd name="connsiteY5" fmla="*/ 5532591 h 5538047"/>
              <a:gd name="connsiteX6" fmla="*/ 728145 w 5858589"/>
              <a:gd name="connsiteY6" fmla="*/ 4867225 h 5538047"/>
              <a:gd name="connsiteX7" fmla="*/ 101634 w 5858589"/>
              <a:gd name="connsiteY7" fmla="*/ 2772897 h 5538047"/>
              <a:gd name="connsiteX8" fmla="*/ 283809 w 5858589"/>
              <a:gd name="connsiteY8" fmla="*/ 1390920 h 5538047"/>
              <a:gd name="connsiteX9" fmla="*/ 289244 w 5858589"/>
              <a:gd name="connsiteY9" fmla="*/ 1043502 h 5538047"/>
              <a:gd name="connsiteX10" fmla="*/ 2559 w 5858589"/>
              <a:gd name="connsiteY10" fmla="*/ 773930 h 5538047"/>
              <a:gd name="connsiteX11" fmla="*/ 879534 w 5858589"/>
              <a:gd name="connsiteY11" fmla="*/ 638378 h 5538047"/>
              <a:gd name="connsiteX12" fmla="*/ 1898128 w 5858589"/>
              <a:gd name="connsiteY12" fmla="*/ 191194 h 5538047"/>
              <a:gd name="connsiteX0" fmla="*/ 1898757 w 5859218"/>
              <a:gd name="connsiteY0" fmla="*/ 191194 h 5538047"/>
              <a:gd name="connsiteX1" fmla="*/ 3564855 w 5859218"/>
              <a:gd name="connsiteY1" fmla="*/ 78644 h 5538047"/>
              <a:gd name="connsiteX2" fmla="*/ 5480264 w 5859218"/>
              <a:gd name="connsiteY2" fmla="*/ 976661 h 5538047"/>
              <a:gd name="connsiteX3" fmla="*/ 5774828 w 5859218"/>
              <a:gd name="connsiteY3" fmla="*/ 3597231 h 5538047"/>
              <a:gd name="connsiteX4" fmla="*/ 4947246 w 5859218"/>
              <a:gd name="connsiteY4" fmla="*/ 5091655 h 5538047"/>
              <a:gd name="connsiteX5" fmla="*/ 2660252 w 5859218"/>
              <a:gd name="connsiteY5" fmla="*/ 5532591 h 5538047"/>
              <a:gd name="connsiteX6" fmla="*/ 728774 w 5859218"/>
              <a:gd name="connsiteY6" fmla="*/ 4867225 h 5538047"/>
              <a:gd name="connsiteX7" fmla="*/ 102263 w 5859218"/>
              <a:gd name="connsiteY7" fmla="*/ 2772897 h 5538047"/>
              <a:gd name="connsiteX8" fmla="*/ 284438 w 5859218"/>
              <a:gd name="connsiteY8" fmla="*/ 1390920 h 5538047"/>
              <a:gd name="connsiteX9" fmla="*/ 261357 w 5859218"/>
              <a:gd name="connsiteY9" fmla="*/ 1030364 h 5538047"/>
              <a:gd name="connsiteX10" fmla="*/ 3188 w 5859218"/>
              <a:gd name="connsiteY10" fmla="*/ 773930 h 5538047"/>
              <a:gd name="connsiteX11" fmla="*/ 880163 w 5859218"/>
              <a:gd name="connsiteY11" fmla="*/ 638378 h 5538047"/>
              <a:gd name="connsiteX12" fmla="*/ 1898757 w 5859218"/>
              <a:gd name="connsiteY12" fmla="*/ 191194 h 5538047"/>
              <a:gd name="connsiteX0" fmla="*/ 1899471 w 5859932"/>
              <a:gd name="connsiteY0" fmla="*/ 191194 h 5538047"/>
              <a:gd name="connsiteX1" fmla="*/ 3565569 w 5859932"/>
              <a:gd name="connsiteY1" fmla="*/ 78644 h 5538047"/>
              <a:gd name="connsiteX2" fmla="*/ 5480978 w 5859932"/>
              <a:gd name="connsiteY2" fmla="*/ 976661 h 5538047"/>
              <a:gd name="connsiteX3" fmla="*/ 5775542 w 5859932"/>
              <a:gd name="connsiteY3" fmla="*/ 3597231 h 5538047"/>
              <a:gd name="connsiteX4" fmla="*/ 4947960 w 5859932"/>
              <a:gd name="connsiteY4" fmla="*/ 5091655 h 5538047"/>
              <a:gd name="connsiteX5" fmla="*/ 2660966 w 5859932"/>
              <a:gd name="connsiteY5" fmla="*/ 5532591 h 5538047"/>
              <a:gd name="connsiteX6" fmla="*/ 729488 w 5859932"/>
              <a:gd name="connsiteY6" fmla="*/ 4867225 h 5538047"/>
              <a:gd name="connsiteX7" fmla="*/ 102977 w 5859932"/>
              <a:gd name="connsiteY7" fmla="*/ 2772897 h 5538047"/>
              <a:gd name="connsiteX8" fmla="*/ 285152 w 5859932"/>
              <a:gd name="connsiteY8" fmla="*/ 1390920 h 5538047"/>
              <a:gd name="connsiteX9" fmla="*/ 240239 w 5859932"/>
              <a:gd name="connsiteY9" fmla="*/ 1042043 h 5538047"/>
              <a:gd name="connsiteX10" fmla="*/ 3902 w 5859932"/>
              <a:gd name="connsiteY10" fmla="*/ 773930 h 5538047"/>
              <a:gd name="connsiteX11" fmla="*/ 880877 w 5859932"/>
              <a:gd name="connsiteY11" fmla="*/ 638378 h 5538047"/>
              <a:gd name="connsiteX12" fmla="*/ 1899471 w 5859932"/>
              <a:gd name="connsiteY12" fmla="*/ 191194 h 5538047"/>
              <a:gd name="connsiteX0" fmla="*/ 1899471 w 5859932"/>
              <a:gd name="connsiteY0" fmla="*/ 191194 h 5538047"/>
              <a:gd name="connsiteX1" fmla="*/ 3565569 w 5859932"/>
              <a:gd name="connsiteY1" fmla="*/ 78644 h 5538047"/>
              <a:gd name="connsiteX2" fmla="*/ 5480978 w 5859932"/>
              <a:gd name="connsiteY2" fmla="*/ 976661 h 5538047"/>
              <a:gd name="connsiteX3" fmla="*/ 5775542 w 5859932"/>
              <a:gd name="connsiteY3" fmla="*/ 3597231 h 5538047"/>
              <a:gd name="connsiteX4" fmla="*/ 4947960 w 5859932"/>
              <a:gd name="connsiteY4" fmla="*/ 5091655 h 5538047"/>
              <a:gd name="connsiteX5" fmla="*/ 2660966 w 5859932"/>
              <a:gd name="connsiteY5" fmla="*/ 5532591 h 5538047"/>
              <a:gd name="connsiteX6" fmla="*/ 729488 w 5859932"/>
              <a:gd name="connsiteY6" fmla="*/ 4867225 h 5538047"/>
              <a:gd name="connsiteX7" fmla="*/ 102977 w 5859932"/>
              <a:gd name="connsiteY7" fmla="*/ 2772897 h 5538047"/>
              <a:gd name="connsiteX8" fmla="*/ 263973 w 5859932"/>
              <a:gd name="connsiteY8" fmla="*/ 1397883 h 5538047"/>
              <a:gd name="connsiteX9" fmla="*/ 240239 w 5859932"/>
              <a:gd name="connsiteY9" fmla="*/ 1042043 h 5538047"/>
              <a:gd name="connsiteX10" fmla="*/ 3902 w 5859932"/>
              <a:gd name="connsiteY10" fmla="*/ 773930 h 5538047"/>
              <a:gd name="connsiteX11" fmla="*/ 880877 w 5859932"/>
              <a:gd name="connsiteY11" fmla="*/ 638378 h 5538047"/>
              <a:gd name="connsiteX12" fmla="*/ 1899471 w 5859932"/>
              <a:gd name="connsiteY12" fmla="*/ 191194 h 5538047"/>
              <a:gd name="connsiteX0" fmla="*/ 1899471 w 5859932"/>
              <a:gd name="connsiteY0" fmla="*/ 191194 h 5538047"/>
              <a:gd name="connsiteX1" fmla="*/ 3565569 w 5859932"/>
              <a:gd name="connsiteY1" fmla="*/ 78644 h 5538047"/>
              <a:gd name="connsiteX2" fmla="*/ 5480978 w 5859932"/>
              <a:gd name="connsiteY2" fmla="*/ 976661 h 5538047"/>
              <a:gd name="connsiteX3" fmla="*/ 5775542 w 5859932"/>
              <a:gd name="connsiteY3" fmla="*/ 3597231 h 5538047"/>
              <a:gd name="connsiteX4" fmla="*/ 4947960 w 5859932"/>
              <a:gd name="connsiteY4" fmla="*/ 5091655 h 5538047"/>
              <a:gd name="connsiteX5" fmla="*/ 2660966 w 5859932"/>
              <a:gd name="connsiteY5" fmla="*/ 5532591 h 5538047"/>
              <a:gd name="connsiteX6" fmla="*/ 729488 w 5859932"/>
              <a:gd name="connsiteY6" fmla="*/ 4867225 h 5538047"/>
              <a:gd name="connsiteX7" fmla="*/ 101024 w 5859932"/>
              <a:gd name="connsiteY7" fmla="*/ 2787046 h 5538047"/>
              <a:gd name="connsiteX8" fmla="*/ 263973 w 5859932"/>
              <a:gd name="connsiteY8" fmla="*/ 1397883 h 5538047"/>
              <a:gd name="connsiteX9" fmla="*/ 240239 w 5859932"/>
              <a:gd name="connsiteY9" fmla="*/ 1042043 h 5538047"/>
              <a:gd name="connsiteX10" fmla="*/ 3902 w 5859932"/>
              <a:gd name="connsiteY10" fmla="*/ 773930 h 5538047"/>
              <a:gd name="connsiteX11" fmla="*/ 880877 w 5859932"/>
              <a:gd name="connsiteY11" fmla="*/ 638378 h 5538047"/>
              <a:gd name="connsiteX12" fmla="*/ 1899471 w 5859932"/>
              <a:gd name="connsiteY12" fmla="*/ 191194 h 5538047"/>
              <a:gd name="connsiteX0" fmla="*/ 1899471 w 5859932"/>
              <a:gd name="connsiteY0" fmla="*/ 191194 h 5538047"/>
              <a:gd name="connsiteX1" fmla="*/ 3565569 w 5859932"/>
              <a:gd name="connsiteY1" fmla="*/ 78644 h 5538047"/>
              <a:gd name="connsiteX2" fmla="*/ 5480978 w 5859932"/>
              <a:gd name="connsiteY2" fmla="*/ 976661 h 5538047"/>
              <a:gd name="connsiteX3" fmla="*/ 5775542 w 5859932"/>
              <a:gd name="connsiteY3" fmla="*/ 3597231 h 5538047"/>
              <a:gd name="connsiteX4" fmla="*/ 4947960 w 5859932"/>
              <a:gd name="connsiteY4" fmla="*/ 5091655 h 5538047"/>
              <a:gd name="connsiteX5" fmla="*/ 2660966 w 5859932"/>
              <a:gd name="connsiteY5" fmla="*/ 5532591 h 5538047"/>
              <a:gd name="connsiteX6" fmla="*/ 729488 w 5859932"/>
              <a:gd name="connsiteY6" fmla="*/ 4867225 h 5538047"/>
              <a:gd name="connsiteX7" fmla="*/ 101024 w 5859932"/>
              <a:gd name="connsiteY7" fmla="*/ 2787046 h 5538047"/>
              <a:gd name="connsiteX8" fmla="*/ 263973 w 5859932"/>
              <a:gd name="connsiteY8" fmla="*/ 1397883 h 5538047"/>
              <a:gd name="connsiteX9" fmla="*/ 240239 w 5859932"/>
              <a:gd name="connsiteY9" fmla="*/ 1042043 h 5538047"/>
              <a:gd name="connsiteX10" fmla="*/ 3902 w 5859932"/>
              <a:gd name="connsiteY10" fmla="*/ 773930 h 5538047"/>
              <a:gd name="connsiteX11" fmla="*/ 880877 w 5859932"/>
              <a:gd name="connsiteY11" fmla="*/ 638378 h 5538047"/>
              <a:gd name="connsiteX12" fmla="*/ 1899471 w 5859932"/>
              <a:gd name="connsiteY12" fmla="*/ 191194 h 553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859932" h="5538047">
                <a:moveTo>
                  <a:pt x="1899471" y="191194"/>
                </a:moveTo>
                <a:cubicBezTo>
                  <a:pt x="2370392" y="-23049"/>
                  <a:pt x="2968651" y="-52267"/>
                  <a:pt x="3565569" y="78644"/>
                </a:cubicBezTo>
                <a:cubicBezTo>
                  <a:pt x="4162487" y="209555"/>
                  <a:pt x="5172615" y="419076"/>
                  <a:pt x="5480978" y="976661"/>
                </a:cubicBezTo>
                <a:cubicBezTo>
                  <a:pt x="5964908" y="1806400"/>
                  <a:pt x="5888286" y="2270957"/>
                  <a:pt x="5775542" y="3597231"/>
                </a:cubicBezTo>
                <a:cubicBezTo>
                  <a:pt x="5641077" y="4208999"/>
                  <a:pt x="5467056" y="4769095"/>
                  <a:pt x="4947960" y="5091655"/>
                </a:cubicBezTo>
                <a:cubicBezTo>
                  <a:pt x="4428864" y="5414215"/>
                  <a:pt x="3364045" y="5569996"/>
                  <a:pt x="2660966" y="5532591"/>
                </a:cubicBezTo>
                <a:cubicBezTo>
                  <a:pt x="1957887" y="5495186"/>
                  <a:pt x="1372650" y="5441892"/>
                  <a:pt x="729488" y="4867225"/>
                </a:cubicBezTo>
                <a:cubicBezTo>
                  <a:pt x="295438" y="4392783"/>
                  <a:pt x="138437" y="3326696"/>
                  <a:pt x="101024" y="2787046"/>
                </a:cubicBezTo>
                <a:cubicBezTo>
                  <a:pt x="63611" y="2247396"/>
                  <a:pt x="91524" y="1938100"/>
                  <a:pt x="263973" y="1397883"/>
                </a:cubicBezTo>
                <a:cubicBezTo>
                  <a:pt x="306043" y="1303466"/>
                  <a:pt x="282453" y="1124702"/>
                  <a:pt x="240239" y="1042043"/>
                </a:cubicBezTo>
                <a:cubicBezTo>
                  <a:pt x="49076" y="827611"/>
                  <a:pt x="-17722" y="779746"/>
                  <a:pt x="3902" y="773930"/>
                </a:cubicBezTo>
                <a:cubicBezTo>
                  <a:pt x="132724" y="756846"/>
                  <a:pt x="433508" y="809527"/>
                  <a:pt x="880877" y="638378"/>
                </a:cubicBezTo>
                <a:cubicBezTo>
                  <a:pt x="1180603" y="548506"/>
                  <a:pt x="1574654" y="318205"/>
                  <a:pt x="1899471" y="191194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108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6A03ED-7B7A-4C88-8FFC-A4D862447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1CFE26-9AAC-885B-E329-4DDB12D45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0015" y="747906"/>
            <a:ext cx="3811205" cy="205879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Warning signs</a:t>
            </a:r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3975754-B125-4FFC-9140-F88A16E3D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79013" y="303198"/>
            <a:ext cx="6631387" cy="5959786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31470"/>
              <a:gd name="connsiteY0" fmla="*/ 6405352 h 6405386"/>
              <a:gd name="connsiteX1" fmla="*/ 6552830 w 7631470"/>
              <a:gd name="connsiteY1" fmla="*/ 6396252 h 6405386"/>
              <a:gd name="connsiteX2" fmla="*/ 987782 w 7631470"/>
              <a:gd name="connsiteY2" fmla="*/ 6365722 h 6405386"/>
              <a:gd name="connsiteX3" fmla="*/ 0 w 7631470"/>
              <a:gd name="connsiteY3" fmla="*/ 6336938 h 6405386"/>
              <a:gd name="connsiteX4" fmla="*/ 0 w 7631470"/>
              <a:gd name="connsiteY4" fmla="*/ 32372 h 6405386"/>
              <a:gd name="connsiteX5" fmla="*/ 157934 w 7631470"/>
              <a:gd name="connsiteY5" fmla="*/ 32797 h 6405386"/>
              <a:gd name="connsiteX6" fmla="*/ 6431319 w 7631470"/>
              <a:gd name="connsiteY6" fmla="*/ 0 h 6405386"/>
              <a:gd name="connsiteX7" fmla="*/ 7631470 w 7631470"/>
              <a:gd name="connsiteY7" fmla="*/ 30531 h 6405386"/>
              <a:gd name="connsiteX8" fmla="*/ 7560032 w 7631470"/>
              <a:gd name="connsiteY8" fmla="*/ 6274128 h 6405386"/>
              <a:gd name="connsiteX9" fmla="*/ 7394324 w 7631470"/>
              <a:gd name="connsiteY9" fmla="*/ 6402154 h 6405386"/>
              <a:gd name="connsiteX10" fmla="*/ 7142118 w 7631470"/>
              <a:gd name="connsiteY10" fmla="*/ 6405352 h 6405386"/>
              <a:gd name="connsiteX0" fmla="*/ 7154766 w 7644118"/>
              <a:gd name="connsiteY0" fmla="*/ 6405352 h 6405386"/>
              <a:gd name="connsiteX1" fmla="*/ 6565478 w 7644118"/>
              <a:gd name="connsiteY1" fmla="*/ 6396252 h 6405386"/>
              <a:gd name="connsiteX2" fmla="*/ 1000430 w 7644118"/>
              <a:gd name="connsiteY2" fmla="*/ 6365722 h 6405386"/>
              <a:gd name="connsiteX3" fmla="*/ 0 w 7644118"/>
              <a:gd name="connsiteY3" fmla="*/ 6324387 h 6405386"/>
              <a:gd name="connsiteX4" fmla="*/ 12648 w 7644118"/>
              <a:gd name="connsiteY4" fmla="*/ 32372 h 6405386"/>
              <a:gd name="connsiteX5" fmla="*/ 170582 w 7644118"/>
              <a:gd name="connsiteY5" fmla="*/ 32797 h 6405386"/>
              <a:gd name="connsiteX6" fmla="*/ 6443967 w 7644118"/>
              <a:gd name="connsiteY6" fmla="*/ 0 h 6405386"/>
              <a:gd name="connsiteX7" fmla="*/ 7644118 w 7644118"/>
              <a:gd name="connsiteY7" fmla="*/ 30531 h 6405386"/>
              <a:gd name="connsiteX8" fmla="*/ 7572680 w 7644118"/>
              <a:gd name="connsiteY8" fmla="*/ 6274128 h 6405386"/>
              <a:gd name="connsiteX9" fmla="*/ 7406972 w 7644118"/>
              <a:gd name="connsiteY9" fmla="*/ 6402154 h 6405386"/>
              <a:gd name="connsiteX10" fmla="*/ 7154766 w 7644118"/>
              <a:gd name="connsiteY10" fmla="*/ 6405352 h 6405386"/>
              <a:gd name="connsiteX0" fmla="*/ 7167747 w 7657099"/>
              <a:gd name="connsiteY0" fmla="*/ 6405352 h 6405386"/>
              <a:gd name="connsiteX1" fmla="*/ 6578459 w 7657099"/>
              <a:gd name="connsiteY1" fmla="*/ 6396252 h 6405386"/>
              <a:gd name="connsiteX2" fmla="*/ 1013411 w 7657099"/>
              <a:gd name="connsiteY2" fmla="*/ 6365722 h 6405386"/>
              <a:gd name="connsiteX3" fmla="*/ 12981 w 7657099"/>
              <a:gd name="connsiteY3" fmla="*/ 6324387 h 6405386"/>
              <a:gd name="connsiteX4" fmla="*/ 25629 w 7657099"/>
              <a:gd name="connsiteY4" fmla="*/ 32372 h 6405386"/>
              <a:gd name="connsiteX5" fmla="*/ 183563 w 7657099"/>
              <a:gd name="connsiteY5" fmla="*/ 32797 h 6405386"/>
              <a:gd name="connsiteX6" fmla="*/ 6456948 w 7657099"/>
              <a:gd name="connsiteY6" fmla="*/ 0 h 6405386"/>
              <a:gd name="connsiteX7" fmla="*/ 7657099 w 7657099"/>
              <a:gd name="connsiteY7" fmla="*/ 30531 h 6405386"/>
              <a:gd name="connsiteX8" fmla="*/ 7585661 w 7657099"/>
              <a:gd name="connsiteY8" fmla="*/ 6274128 h 6405386"/>
              <a:gd name="connsiteX9" fmla="*/ 7419953 w 7657099"/>
              <a:gd name="connsiteY9" fmla="*/ 6402154 h 6405386"/>
              <a:gd name="connsiteX10" fmla="*/ 7167747 w 7657099"/>
              <a:gd name="connsiteY10" fmla="*/ 6405352 h 6405386"/>
              <a:gd name="connsiteX0" fmla="*/ 7236700 w 7726052"/>
              <a:gd name="connsiteY0" fmla="*/ 6405352 h 6405386"/>
              <a:gd name="connsiteX1" fmla="*/ 6647412 w 7726052"/>
              <a:gd name="connsiteY1" fmla="*/ 6396252 h 6405386"/>
              <a:gd name="connsiteX2" fmla="*/ 1082364 w 7726052"/>
              <a:gd name="connsiteY2" fmla="*/ 6365722 h 6405386"/>
              <a:gd name="connsiteX3" fmla="*/ 6051 w 7726052"/>
              <a:gd name="connsiteY3" fmla="*/ 6324387 h 6405386"/>
              <a:gd name="connsiteX4" fmla="*/ 94582 w 7726052"/>
              <a:gd name="connsiteY4" fmla="*/ 32372 h 6405386"/>
              <a:gd name="connsiteX5" fmla="*/ 252516 w 7726052"/>
              <a:gd name="connsiteY5" fmla="*/ 32797 h 6405386"/>
              <a:gd name="connsiteX6" fmla="*/ 6525901 w 7726052"/>
              <a:gd name="connsiteY6" fmla="*/ 0 h 6405386"/>
              <a:gd name="connsiteX7" fmla="*/ 7726052 w 7726052"/>
              <a:gd name="connsiteY7" fmla="*/ 30531 h 6405386"/>
              <a:gd name="connsiteX8" fmla="*/ 7654614 w 7726052"/>
              <a:gd name="connsiteY8" fmla="*/ 6274128 h 6405386"/>
              <a:gd name="connsiteX9" fmla="*/ 7488906 w 7726052"/>
              <a:gd name="connsiteY9" fmla="*/ 6402154 h 6405386"/>
              <a:gd name="connsiteX10" fmla="*/ 7236700 w 7726052"/>
              <a:gd name="connsiteY10" fmla="*/ 6405352 h 6405386"/>
              <a:gd name="connsiteX0" fmla="*/ 7240058 w 7729410"/>
              <a:gd name="connsiteY0" fmla="*/ 6405352 h 6405386"/>
              <a:gd name="connsiteX1" fmla="*/ 6650770 w 7729410"/>
              <a:gd name="connsiteY1" fmla="*/ 6396252 h 6405386"/>
              <a:gd name="connsiteX2" fmla="*/ 1085722 w 7729410"/>
              <a:gd name="connsiteY2" fmla="*/ 6365722 h 6405386"/>
              <a:gd name="connsiteX3" fmla="*/ 9409 w 7729410"/>
              <a:gd name="connsiteY3" fmla="*/ 6324387 h 6405386"/>
              <a:gd name="connsiteX4" fmla="*/ 47351 w 7729410"/>
              <a:gd name="connsiteY4" fmla="*/ 32372 h 6405386"/>
              <a:gd name="connsiteX5" fmla="*/ 255874 w 7729410"/>
              <a:gd name="connsiteY5" fmla="*/ 32797 h 6405386"/>
              <a:gd name="connsiteX6" fmla="*/ 6529259 w 7729410"/>
              <a:gd name="connsiteY6" fmla="*/ 0 h 6405386"/>
              <a:gd name="connsiteX7" fmla="*/ 7729410 w 7729410"/>
              <a:gd name="connsiteY7" fmla="*/ 30531 h 6405386"/>
              <a:gd name="connsiteX8" fmla="*/ 7657972 w 7729410"/>
              <a:gd name="connsiteY8" fmla="*/ 6274128 h 6405386"/>
              <a:gd name="connsiteX9" fmla="*/ 7492264 w 7729410"/>
              <a:gd name="connsiteY9" fmla="*/ 6402154 h 6405386"/>
              <a:gd name="connsiteX10" fmla="*/ 7240058 w 7729410"/>
              <a:gd name="connsiteY10" fmla="*/ 6405352 h 64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29410" h="6405386">
                <a:moveTo>
                  <a:pt x="7240058" y="6405352"/>
                </a:moveTo>
                <a:cubicBezTo>
                  <a:pt x="7065297" y="6404963"/>
                  <a:pt x="6846319" y="6401325"/>
                  <a:pt x="6650770" y="6396252"/>
                </a:cubicBezTo>
                <a:lnTo>
                  <a:pt x="1085722" y="6365722"/>
                </a:lnTo>
                <a:lnTo>
                  <a:pt x="9409" y="6324387"/>
                </a:lnTo>
                <a:cubicBezTo>
                  <a:pt x="-24317" y="4214496"/>
                  <a:pt x="43135" y="2129710"/>
                  <a:pt x="47351" y="32372"/>
                </a:cubicBezTo>
                <a:lnTo>
                  <a:pt x="255874" y="32797"/>
                </a:lnTo>
                <a:lnTo>
                  <a:pt x="6529259" y="0"/>
                </a:lnTo>
                <a:cubicBezTo>
                  <a:pt x="7029322" y="30531"/>
                  <a:pt x="7386510" y="-1"/>
                  <a:pt x="7729410" y="30531"/>
                </a:cubicBezTo>
                <a:cubicBezTo>
                  <a:pt x="7707716" y="2585987"/>
                  <a:pt x="7753223" y="4971471"/>
                  <a:pt x="7657972" y="6274128"/>
                </a:cubicBezTo>
                <a:cubicBezTo>
                  <a:pt x="7649782" y="6434165"/>
                  <a:pt x="7656570" y="6381800"/>
                  <a:pt x="7492264" y="6402154"/>
                </a:cubicBezTo>
                <a:cubicBezTo>
                  <a:pt x="7433854" y="6404650"/>
                  <a:pt x="7344915" y="6405586"/>
                  <a:pt x="7240058" y="6405352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Icon&#10;&#10;Description automatically generated">
            <a:extLst>
              <a:ext uri="{FF2B5EF4-FFF2-40B4-BE49-F238E27FC236}">
                <a16:creationId xmlns:a16="http://schemas.microsoft.com/office/drawing/2014/main" id="{E2844C88-0CED-DE45-AFA1-C23EB8441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8138" y="560785"/>
            <a:ext cx="6193116" cy="54963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C8DA3E-0BD0-F0DA-C6D9-AF296FA714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900" y="2997200"/>
            <a:ext cx="3768403" cy="321671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dirty="0"/>
              <a:t>.not a lot of photos</a:t>
            </a:r>
            <a:endParaRPr lang="en-US"/>
          </a:p>
          <a:p>
            <a:pPr algn="ctr"/>
            <a:r>
              <a:rPr lang="en-US" dirty="0"/>
              <a:t>.asking for money </a:t>
            </a:r>
            <a:endParaRPr lang="en-US"/>
          </a:p>
          <a:p>
            <a:pPr algn="ctr"/>
            <a:r>
              <a:rPr lang="en-US" dirty="0"/>
              <a:t>.not a lot of information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C9D2D8-B9E0-9615-BCFF-F57440B44977}"/>
              </a:ext>
            </a:extLst>
          </p:cNvPr>
          <p:cNvSpPr txBox="1"/>
          <p:nvPr/>
        </p:nvSpPr>
        <p:spPr>
          <a:xfrm>
            <a:off x="5378688" y="5857120"/>
            <a:ext cx="1412566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1773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D2A7128-270D-45DD-B0C7-24FF46222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1734980-3A14-4021-8D8C-42AC55C39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2574"/>
            <a:ext cx="6364515" cy="6858000"/>
          </a:xfrm>
          <a:custGeom>
            <a:avLst/>
            <a:gdLst>
              <a:gd name="connsiteX0" fmla="*/ 7430701 w 7551955"/>
              <a:gd name="connsiteY0" fmla="*/ 6858000 h 6858000"/>
              <a:gd name="connsiteX1" fmla="*/ 0 w 7551955"/>
              <a:gd name="connsiteY1" fmla="*/ 6858000 h 6858000"/>
              <a:gd name="connsiteX2" fmla="*/ 0 w 7551955"/>
              <a:gd name="connsiteY2" fmla="*/ 0 h 6858000"/>
              <a:gd name="connsiteX3" fmla="*/ 7505795 w 7551955"/>
              <a:gd name="connsiteY3" fmla="*/ 0 h 6858000"/>
              <a:gd name="connsiteX4" fmla="*/ 7520785 w 7551955"/>
              <a:gd name="connsiteY4" fmla="*/ 379063 h 6858000"/>
              <a:gd name="connsiteX5" fmla="*/ 7433327 w 7551955"/>
              <a:gd name="connsiteY5" fmla="*/ 6803646 h 6858000"/>
              <a:gd name="connsiteX0" fmla="*/ 7430701 w 7520786"/>
              <a:gd name="connsiteY0" fmla="*/ 6858000 h 6858000"/>
              <a:gd name="connsiteX1" fmla="*/ 0 w 7520786"/>
              <a:gd name="connsiteY1" fmla="*/ 6858000 h 6858000"/>
              <a:gd name="connsiteX2" fmla="*/ 0 w 7520786"/>
              <a:gd name="connsiteY2" fmla="*/ 0 h 6858000"/>
              <a:gd name="connsiteX3" fmla="*/ 7505795 w 7520786"/>
              <a:gd name="connsiteY3" fmla="*/ 0 h 6858000"/>
              <a:gd name="connsiteX4" fmla="*/ 7520785 w 7520786"/>
              <a:gd name="connsiteY4" fmla="*/ 379063 h 6858000"/>
              <a:gd name="connsiteX5" fmla="*/ 7433327 w 7520786"/>
              <a:gd name="connsiteY5" fmla="*/ 6803646 h 6858000"/>
              <a:gd name="connsiteX6" fmla="*/ 7430701 w 752078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0786" h="6858000">
                <a:moveTo>
                  <a:pt x="7430701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7505795" y="0"/>
                </a:lnTo>
                <a:lnTo>
                  <a:pt x="7520785" y="379063"/>
                </a:lnTo>
                <a:cubicBezTo>
                  <a:pt x="7384101" y="2164699"/>
                  <a:pt x="7521128" y="5461844"/>
                  <a:pt x="7433327" y="6803646"/>
                </a:cubicBezTo>
                <a:lnTo>
                  <a:pt x="7430701" y="6858000"/>
                </a:lnTo>
                <a:close/>
              </a:path>
            </a:pathLst>
          </a:cu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1D7BE2F-D450-4BB9-88A4-89117A39D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33803">
            <a:off x="6669115" y="667365"/>
            <a:ext cx="4710726" cy="2337444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3222 w 1217951"/>
              <a:gd name="connsiteY0" fmla="*/ 893096 h 893096"/>
              <a:gd name="connsiteX1" fmla="*/ 815627 w 1217951"/>
              <a:gd name="connsiteY1" fmla="*/ 823182 h 893096"/>
              <a:gd name="connsiteX2" fmla="*/ 1174433 w 1217951"/>
              <a:gd name="connsiteY2" fmla="*/ 650399 h 893096"/>
              <a:gd name="connsiteX3" fmla="*/ 1173386 w 1217951"/>
              <a:gd name="connsiteY3" fmla="*/ 212820 h 893096"/>
              <a:gd name="connsiteX4" fmla="*/ 952921 w 1217951"/>
              <a:gd name="connsiteY4" fmla="*/ 42449 h 893096"/>
              <a:gd name="connsiteX5" fmla="*/ 454058 w 1217951"/>
              <a:gd name="connsiteY5" fmla="*/ 52514 h 893096"/>
              <a:gd name="connsiteX6" fmla="*/ 1906 w 1217951"/>
              <a:gd name="connsiteY6" fmla="*/ 615251 h 893096"/>
              <a:gd name="connsiteX7" fmla="*/ 540259 w 1217951"/>
              <a:gd name="connsiteY7" fmla="*/ 757269 h 893096"/>
              <a:gd name="connsiteX8" fmla="*/ 623222 w 1217951"/>
              <a:gd name="connsiteY8" fmla="*/ 893096 h 893096"/>
              <a:gd name="connsiteX0" fmla="*/ 623222 w 1220978"/>
              <a:gd name="connsiteY0" fmla="*/ 893096 h 893096"/>
              <a:gd name="connsiteX1" fmla="*/ 815627 w 1220978"/>
              <a:gd name="connsiteY1" fmla="*/ 823182 h 893096"/>
              <a:gd name="connsiteX2" fmla="*/ 1174433 w 1220978"/>
              <a:gd name="connsiteY2" fmla="*/ 650399 h 893096"/>
              <a:gd name="connsiteX3" fmla="*/ 1173386 w 1220978"/>
              <a:gd name="connsiteY3" fmla="*/ 212820 h 893096"/>
              <a:gd name="connsiteX4" fmla="*/ 952921 w 1220978"/>
              <a:gd name="connsiteY4" fmla="*/ 42449 h 893096"/>
              <a:gd name="connsiteX5" fmla="*/ 454058 w 1220978"/>
              <a:gd name="connsiteY5" fmla="*/ 52514 h 893096"/>
              <a:gd name="connsiteX6" fmla="*/ 1906 w 1220978"/>
              <a:gd name="connsiteY6" fmla="*/ 615251 h 893096"/>
              <a:gd name="connsiteX7" fmla="*/ 540259 w 1220978"/>
              <a:gd name="connsiteY7" fmla="*/ 757269 h 893096"/>
              <a:gd name="connsiteX8" fmla="*/ 623222 w 1220978"/>
              <a:gd name="connsiteY8" fmla="*/ 893096 h 893096"/>
              <a:gd name="connsiteX0" fmla="*/ 624315 w 1222071"/>
              <a:gd name="connsiteY0" fmla="*/ 871608 h 871608"/>
              <a:gd name="connsiteX1" fmla="*/ 816720 w 1222071"/>
              <a:gd name="connsiteY1" fmla="*/ 801694 h 871608"/>
              <a:gd name="connsiteX2" fmla="*/ 1175526 w 1222071"/>
              <a:gd name="connsiteY2" fmla="*/ 628911 h 871608"/>
              <a:gd name="connsiteX3" fmla="*/ 1174479 w 1222071"/>
              <a:gd name="connsiteY3" fmla="*/ 191332 h 871608"/>
              <a:gd name="connsiteX4" fmla="*/ 954014 w 1222071"/>
              <a:gd name="connsiteY4" fmla="*/ 20961 h 871608"/>
              <a:gd name="connsiteX5" fmla="*/ 455151 w 1222071"/>
              <a:gd name="connsiteY5" fmla="*/ 31026 h 871608"/>
              <a:gd name="connsiteX6" fmla="*/ 2999 w 1222071"/>
              <a:gd name="connsiteY6" fmla="*/ 593763 h 871608"/>
              <a:gd name="connsiteX7" fmla="*/ 541352 w 1222071"/>
              <a:gd name="connsiteY7" fmla="*/ 735781 h 871608"/>
              <a:gd name="connsiteX8" fmla="*/ 624315 w 1222071"/>
              <a:gd name="connsiteY8" fmla="*/ 871608 h 871608"/>
              <a:gd name="connsiteX0" fmla="*/ 624980 w 1222736"/>
              <a:gd name="connsiteY0" fmla="*/ 870777 h 870777"/>
              <a:gd name="connsiteX1" fmla="*/ 817385 w 1222736"/>
              <a:gd name="connsiteY1" fmla="*/ 800863 h 870777"/>
              <a:gd name="connsiteX2" fmla="*/ 1176191 w 1222736"/>
              <a:gd name="connsiteY2" fmla="*/ 628080 h 870777"/>
              <a:gd name="connsiteX3" fmla="*/ 1175144 w 1222736"/>
              <a:gd name="connsiteY3" fmla="*/ 190501 h 870777"/>
              <a:gd name="connsiteX4" fmla="*/ 954679 w 1222736"/>
              <a:gd name="connsiteY4" fmla="*/ 20130 h 870777"/>
              <a:gd name="connsiteX5" fmla="*/ 414382 w 1222736"/>
              <a:gd name="connsiteY5" fmla="*/ 31976 h 870777"/>
              <a:gd name="connsiteX6" fmla="*/ 3664 w 1222736"/>
              <a:gd name="connsiteY6" fmla="*/ 592932 h 870777"/>
              <a:gd name="connsiteX7" fmla="*/ 542017 w 1222736"/>
              <a:gd name="connsiteY7" fmla="*/ 734950 h 870777"/>
              <a:gd name="connsiteX8" fmla="*/ 624980 w 1222736"/>
              <a:gd name="connsiteY8" fmla="*/ 870777 h 870777"/>
              <a:gd name="connsiteX0" fmla="*/ 624943 w 1222699"/>
              <a:gd name="connsiteY0" fmla="*/ 884146 h 884146"/>
              <a:gd name="connsiteX1" fmla="*/ 817348 w 1222699"/>
              <a:gd name="connsiteY1" fmla="*/ 814232 h 884146"/>
              <a:gd name="connsiteX2" fmla="*/ 1176154 w 1222699"/>
              <a:gd name="connsiteY2" fmla="*/ 641449 h 884146"/>
              <a:gd name="connsiteX3" fmla="*/ 1175107 w 1222699"/>
              <a:gd name="connsiteY3" fmla="*/ 203870 h 884146"/>
              <a:gd name="connsiteX4" fmla="*/ 954642 w 1222699"/>
              <a:gd name="connsiteY4" fmla="*/ 33499 h 884146"/>
              <a:gd name="connsiteX5" fmla="*/ 414345 w 1222699"/>
              <a:gd name="connsiteY5" fmla="*/ 45345 h 884146"/>
              <a:gd name="connsiteX6" fmla="*/ 3627 w 1222699"/>
              <a:gd name="connsiteY6" fmla="*/ 606301 h 884146"/>
              <a:gd name="connsiteX7" fmla="*/ 541980 w 1222699"/>
              <a:gd name="connsiteY7" fmla="*/ 748319 h 884146"/>
              <a:gd name="connsiteX8" fmla="*/ 624943 w 1222699"/>
              <a:gd name="connsiteY8" fmla="*/ 884146 h 884146"/>
              <a:gd name="connsiteX0" fmla="*/ 623477 w 1218278"/>
              <a:gd name="connsiteY0" fmla="*/ 904314 h 904314"/>
              <a:gd name="connsiteX1" fmla="*/ 815882 w 1218278"/>
              <a:gd name="connsiteY1" fmla="*/ 834400 h 904314"/>
              <a:gd name="connsiteX2" fmla="*/ 1174688 w 1218278"/>
              <a:gd name="connsiteY2" fmla="*/ 661617 h 904314"/>
              <a:gd name="connsiteX3" fmla="*/ 1173641 w 1218278"/>
              <a:gd name="connsiteY3" fmla="*/ 224038 h 904314"/>
              <a:gd name="connsiteX4" fmla="*/ 951744 w 1218278"/>
              <a:gd name="connsiteY4" fmla="*/ 29185 h 904314"/>
              <a:gd name="connsiteX5" fmla="*/ 412879 w 1218278"/>
              <a:gd name="connsiteY5" fmla="*/ 65513 h 904314"/>
              <a:gd name="connsiteX6" fmla="*/ 2161 w 1218278"/>
              <a:gd name="connsiteY6" fmla="*/ 626469 h 904314"/>
              <a:gd name="connsiteX7" fmla="*/ 540514 w 1218278"/>
              <a:gd name="connsiteY7" fmla="*/ 768487 h 904314"/>
              <a:gd name="connsiteX8" fmla="*/ 623477 w 1218278"/>
              <a:gd name="connsiteY8" fmla="*/ 904314 h 904314"/>
              <a:gd name="connsiteX0" fmla="*/ 630807 w 1225608"/>
              <a:gd name="connsiteY0" fmla="*/ 904314 h 904314"/>
              <a:gd name="connsiteX1" fmla="*/ 823212 w 1225608"/>
              <a:gd name="connsiteY1" fmla="*/ 834400 h 904314"/>
              <a:gd name="connsiteX2" fmla="*/ 1182018 w 1225608"/>
              <a:gd name="connsiteY2" fmla="*/ 661617 h 904314"/>
              <a:gd name="connsiteX3" fmla="*/ 1180971 w 1225608"/>
              <a:gd name="connsiteY3" fmla="*/ 224038 h 904314"/>
              <a:gd name="connsiteX4" fmla="*/ 959074 w 1225608"/>
              <a:gd name="connsiteY4" fmla="*/ 29185 h 904314"/>
              <a:gd name="connsiteX5" fmla="*/ 420209 w 1225608"/>
              <a:gd name="connsiteY5" fmla="*/ 65513 h 904314"/>
              <a:gd name="connsiteX6" fmla="*/ 9491 w 1225608"/>
              <a:gd name="connsiteY6" fmla="*/ 626469 h 904314"/>
              <a:gd name="connsiteX7" fmla="*/ 547844 w 1225608"/>
              <a:gd name="connsiteY7" fmla="*/ 768487 h 904314"/>
              <a:gd name="connsiteX8" fmla="*/ 630807 w 1225608"/>
              <a:gd name="connsiteY8" fmla="*/ 904314 h 904314"/>
              <a:gd name="connsiteX0" fmla="*/ 631450 w 1226251"/>
              <a:gd name="connsiteY0" fmla="*/ 896948 h 896948"/>
              <a:gd name="connsiteX1" fmla="*/ 823855 w 1226251"/>
              <a:gd name="connsiteY1" fmla="*/ 827034 h 896948"/>
              <a:gd name="connsiteX2" fmla="*/ 1182661 w 1226251"/>
              <a:gd name="connsiteY2" fmla="*/ 654251 h 896948"/>
              <a:gd name="connsiteX3" fmla="*/ 1181614 w 1226251"/>
              <a:gd name="connsiteY3" fmla="*/ 216672 h 896948"/>
              <a:gd name="connsiteX4" fmla="*/ 959717 w 1226251"/>
              <a:gd name="connsiteY4" fmla="*/ 21819 h 896948"/>
              <a:gd name="connsiteX5" fmla="*/ 420852 w 1226251"/>
              <a:gd name="connsiteY5" fmla="*/ 58147 h 896948"/>
              <a:gd name="connsiteX6" fmla="*/ 10134 w 1226251"/>
              <a:gd name="connsiteY6" fmla="*/ 619103 h 896948"/>
              <a:gd name="connsiteX7" fmla="*/ 548487 w 1226251"/>
              <a:gd name="connsiteY7" fmla="*/ 761121 h 896948"/>
              <a:gd name="connsiteX8" fmla="*/ 631450 w 1226251"/>
              <a:gd name="connsiteY8" fmla="*/ 896948 h 896948"/>
              <a:gd name="connsiteX0" fmla="*/ 631450 w 1240153"/>
              <a:gd name="connsiteY0" fmla="*/ 896948 h 896948"/>
              <a:gd name="connsiteX1" fmla="*/ 823855 w 1240153"/>
              <a:gd name="connsiteY1" fmla="*/ 827034 h 896948"/>
              <a:gd name="connsiteX2" fmla="*/ 1182661 w 1240153"/>
              <a:gd name="connsiteY2" fmla="*/ 654251 h 896948"/>
              <a:gd name="connsiteX3" fmla="*/ 1217456 w 1240153"/>
              <a:gd name="connsiteY3" fmla="*/ 220742 h 896948"/>
              <a:gd name="connsiteX4" fmla="*/ 959717 w 1240153"/>
              <a:gd name="connsiteY4" fmla="*/ 21819 h 896948"/>
              <a:gd name="connsiteX5" fmla="*/ 420852 w 1240153"/>
              <a:gd name="connsiteY5" fmla="*/ 58147 h 896948"/>
              <a:gd name="connsiteX6" fmla="*/ 10134 w 1240153"/>
              <a:gd name="connsiteY6" fmla="*/ 619103 h 896948"/>
              <a:gd name="connsiteX7" fmla="*/ 548487 w 1240153"/>
              <a:gd name="connsiteY7" fmla="*/ 761121 h 896948"/>
              <a:gd name="connsiteX8" fmla="*/ 631450 w 1240153"/>
              <a:gd name="connsiteY8" fmla="*/ 896948 h 896948"/>
              <a:gd name="connsiteX0" fmla="*/ 631450 w 1262945"/>
              <a:gd name="connsiteY0" fmla="*/ 896948 h 896948"/>
              <a:gd name="connsiteX1" fmla="*/ 823855 w 1262945"/>
              <a:gd name="connsiteY1" fmla="*/ 827034 h 896948"/>
              <a:gd name="connsiteX2" fmla="*/ 1182661 w 1262945"/>
              <a:gd name="connsiteY2" fmla="*/ 654251 h 896948"/>
              <a:gd name="connsiteX3" fmla="*/ 1247134 w 1262945"/>
              <a:gd name="connsiteY3" fmla="*/ 220869 h 896948"/>
              <a:gd name="connsiteX4" fmla="*/ 959717 w 1262945"/>
              <a:gd name="connsiteY4" fmla="*/ 21819 h 896948"/>
              <a:gd name="connsiteX5" fmla="*/ 420852 w 1262945"/>
              <a:gd name="connsiteY5" fmla="*/ 58147 h 896948"/>
              <a:gd name="connsiteX6" fmla="*/ 10134 w 1262945"/>
              <a:gd name="connsiteY6" fmla="*/ 619103 h 896948"/>
              <a:gd name="connsiteX7" fmla="*/ 548487 w 1262945"/>
              <a:gd name="connsiteY7" fmla="*/ 761121 h 896948"/>
              <a:gd name="connsiteX8" fmla="*/ 631450 w 1262945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3467 w 1268586"/>
              <a:gd name="connsiteY7" fmla="*/ 776764 h 896948"/>
              <a:gd name="connsiteX8" fmla="*/ 631450 w 1268586"/>
              <a:gd name="connsiteY8" fmla="*/ 896948 h 896948"/>
              <a:gd name="connsiteX0" fmla="*/ 613559 w 1250695"/>
              <a:gd name="connsiteY0" fmla="*/ 904135 h 904135"/>
              <a:gd name="connsiteX1" fmla="*/ 805964 w 1250695"/>
              <a:gd name="connsiteY1" fmla="*/ 834221 h 904135"/>
              <a:gd name="connsiteX2" fmla="*/ 1182405 w 1250695"/>
              <a:gd name="connsiteY2" fmla="*/ 658576 h 904135"/>
              <a:gd name="connsiteX3" fmla="*/ 1229243 w 1250695"/>
              <a:gd name="connsiteY3" fmla="*/ 228056 h 904135"/>
              <a:gd name="connsiteX4" fmla="*/ 941826 w 1250695"/>
              <a:gd name="connsiteY4" fmla="*/ 29006 h 904135"/>
              <a:gd name="connsiteX5" fmla="*/ 402961 w 1250695"/>
              <a:gd name="connsiteY5" fmla="*/ 65334 h 904135"/>
              <a:gd name="connsiteX6" fmla="*/ 9878 w 1250695"/>
              <a:gd name="connsiteY6" fmla="*/ 623429 h 904135"/>
              <a:gd name="connsiteX7" fmla="*/ 525576 w 1250695"/>
              <a:gd name="connsiteY7" fmla="*/ 783951 h 904135"/>
              <a:gd name="connsiteX8" fmla="*/ 613559 w 1250695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377 w 1243513"/>
              <a:gd name="connsiteY0" fmla="*/ 899488 h 899488"/>
              <a:gd name="connsiteX1" fmla="*/ 798782 w 1243513"/>
              <a:gd name="connsiteY1" fmla="*/ 829574 h 899488"/>
              <a:gd name="connsiteX2" fmla="*/ 1175223 w 1243513"/>
              <a:gd name="connsiteY2" fmla="*/ 653929 h 899488"/>
              <a:gd name="connsiteX3" fmla="*/ 1222061 w 1243513"/>
              <a:gd name="connsiteY3" fmla="*/ 223409 h 899488"/>
              <a:gd name="connsiteX4" fmla="*/ 934644 w 1243513"/>
              <a:gd name="connsiteY4" fmla="*/ 24359 h 899488"/>
              <a:gd name="connsiteX5" fmla="*/ 395779 w 1243513"/>
              <a:gd name="connsiteY5" fmla="*/ 60687 h 899488"/>
              <a:gd name="connsiteX6" fmla="*/ 2696 w 1243513"/>
              <a:gd name="connsiteY6" fmla="*/ 618782 h 899488"/>
              <a:gd name="connsiteX7" fmla="*/ 518394 w 1243513"/>
              <a:gd name="connsiteY7" fmla="*/ 779304 h 899488"/>
              <a:gd name="connsiteX8" fmla="*/ 606377 w 1243513"/>
              <a:gd name="connsiteY8" fmla="*/ 899488 h 899488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8394 w 1243513"/>
              <a:gd name="connsiteY7" fmla="*/ 779304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32641"/>
              <a:gd name="connsiteY0" fmla="*/ 917993 h 917993"/>
              <a:gd name="connsiteX1" fmla="*/ 798782 w 1232641"/>
              <a:gd name="connsiteY1" fmla="*/ 829574 h 917993"/>
              <a:gd name="connsiteX2" fmla="*/ 1134836 w 1232641"/>
              <a:gd name="connsiteY2" fmla="*/ 659403 h 917993"/>
              <a:gd name="connsiteX3" fmla="*/ 1222061 w 1232641"/>
              <a:gd name="connsiteY3" fmla="*/ 223409 h 917993"/>
              <a:gd name="connsiteX4" fmla="*/ 934644 w 1232641"/>
              <a:gd name="connsiteY4" fmla="*/ 24359 h 917993"/>
              <a:gd name="connsiteX5" fmla="*/ 395779 w 1232641"/>
              <a:gd name="connsiteY5" fmla="*/ 60687 h 917993"/>
              <a:gd name="connsiteX6" fmla="*/ 2696 w 1232641"/>
              <a:gd name="connsiteY6" fmla="*/ 618782 h 917993"/>
              <a:gd name="connsiteX7" fmla="*/ 519825 w 1232641"/>
              <a:gd name="connsiteY7" fmla="*/ 803786 h 917993"/>
              <a:gd name="connsiteX8" fmla="*/ 583723 w 1232641"/>
              <a:gd name="connsiteY8" fmla="*/ 917993 h 917993"/>
              <a:gd name="connsiteX0" fmla="*/ 583723 w 1187264"/>
              <a:gd name="connsiteY0" fmla="*/ 917993 h 917993"/>
              <a:gd name="connsiteX1" fmla="*/ 798782 w 1187264"/>
              <a:gd name="connsiteY1" fmla="*/ 829574 h 917993"/>
              <a:gd name="connsiteX2" fmla="*/ 1134836 w 1187264"/>
              <a:gd name="connsiteY2" fmla="*/ 659403 h 917993"/>
              <a:gd name="connsiteX3" fmla="*/ 1166273 w 1187264"/>
              <a:gd name="connsiteY3" fmla="*/ 220655 h 917993"/>
              <a:gd name="connsiteX4" fmla="*/ 934644 w 1187264"/>
              <a:gd name="connsiteY4" fmla="*/ 24359 h 917993"/>
              <a:gd name="connsiteX5" fmla="*/ 395779 w 1187264"/>
              <a:gd name="connsiteY5" fmla="*/ 60687 h 917993"/>
              <a:gd name="connsiteX6" fmla="*/ 2696 w 1187264"/>
              <a:gd name="connsiteY6" fmla="*/ 618782 h 917993"/>
              <a:gd name="connsiteX7" fmla="*/ 519825 w 1187264"/>
              <a:gd name="connsiteY7" fmla="*/ 803786 h 917993"/>
              <a:gd name="connsiteX8" fmla="*/ 583723 w 1187264"/>
              <a:gd name="connsiteY8" fmla="*/ 917993 h 917993"/>
              <a:gd name="connsiteX0" fmla="*/ 583723 w 1177003"/>
              <a:gd name="connsiteY0" fmla="*/ 917993 h 917993"/>
              <a:gd name="connsiteX1" fmla="*/ 798782 w 1177003"/>
              <a:gd name="connsiteY1" fmla="*/ 829574 h 917993"/>
              <a:gd name="connsiteX2" fmla="*/ 1103676 w 1177003"/>
              <a:gd name="connsiteY2" fmla="*/ 637838 h 917993"/>
              <a:gd name="connsiteX3" fmla="*/ 1166273 w 1177003"/>
              <a:gd name="connsiteY3" fmla="*/ 220655 h 917993"/>
              <a:gd name="connsiteX4" fmla="*/ 934644 w 1177003"/>
              <a:gd name="connsiteY4" fmla="*/ 24359 h 917993"/>
              <a:gd name="connsiteX5" fmla="*/ 395779 w 1177003"/>
              <a:gd name="connsiteY5" fmla="*/ 60687 h 917993"/>
              <a:gd name="connsiteX6" fmla="*/ 2696 w 1177003"/>
              <a:gd name="connsiteY6" fmla="*/ 618782 h 917993"/>
              <a:gd name="connsiteX7" fmla="*/ 519825 w 1177003"/>
              <a:gd name="connsiteY7" fmla="*/ 803786 h 917993"/>
              <a:gd name="connsiteX8" fmla="*/ 583723 w 1177003"/>
              <a:gd name="connsiteY8" fmla="*/ 917993 h 917993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729 w 1176933"/>
              <a:gd name="connsiteY0" fmla="*/ 903086 h 903086"/>
              <a:gd name="connsiteX1" fmla="*/ 798788 w 1176933"/>
              <a:gd name="connsiteY1" fmla="*/ 814667 h 903086"/>
              <a:gd name="connsiteX2" fmla="*/ 1103682 w 1176933"/>
              <a:gd name="connsiteY2" fmla="*/ 622931 h 903086"/>
              <a:gd name="connsiteX3" fmla="*/ 1166279 w 1176933"/>
              <a:gd name="connsiteY3" fmla="*/ 205748 h 903086"/>
              <a:gd name="connsiteX4" fmla="*/ 935723 w 1176933"/>
              <a:gd name="connsiteY4" fmla="*/ 24779 h 903086"/>
              <a:gd name="connsiteX5" fmla="*/ 395785 w 1176933"/>
              <a:gd name="connsiteY5" fmla="*/ 45780 h 903086"/>
              <a:gd name="connsiteX6" fmla="*/ 2702 w 1176933"/>
              <a:gd name="connsiteY6" fmla="*/ 603875 h 903086"/>
              <a:gd name="connsiteX7" fmla="*/ 519831 w 1176933"/>
              <a:gd name="connsiteY7" fmla="*/ 788879 h 903086"/>
              <a:gd name="connsiteX8" fmla="*/ 583729 w 1176933"/>
              <a:gd name="connsiteY8" fmla="*/ 903086 h 903086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7 w 1144041"/>
              <a:gd name="connsiteY0" fmla="*/ 905437 h 905437"/>
              <a:gd name="connsiteX1" fmla="*/ 765896 w 1144041"/>
              <a:gd name="connsiteY1" fmla="*/ 817018 h 905437"/>
              <a:gd name="connsiteX2" fmla="*/ 1070790 w 1144041"/>
              <a:gd name="connsiteY2" fmla="*/ 625282 h 905437"/>
              <a:gd name="connsiteX3" fmla="*/ 1133387 w 1144041"/>
              <a:gd name="connsiteY3" fmla="*/ 208099 h 905437"/>
              <a:gd name="connsiteX4" fmla="*/ 902831 w 1144041"/>
              <a:gd name="connsiteY4" fmla="*/ 27130 h 905437"/>
              <a:gd name="connsiteX5" fmla="*/ 362893 w 1144041"/>
              <a:gd name="connsiteY5" fmla="*/ 48131 h 905437"/>
              <a:gd name="connsiteX6" fmla="*/ 2854 w 1144041"/>
              <a:gd name="connsiteY6" fmla="*/ 601748 h 905437"/>
              <a:gd name="connsiteX7" fmla="*/ 486939 w 1144041"/>
              <a:gd name="connsiteY7" fmla="*/ 791230 h 905437"/>
              <a:gd name="connsiteX8" fmla="*/ 550837 w 1144041"/>
              <a:gd name="connsiteY8" fmla="*/ 905437 h 905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4041" h="905437">
                <a:moveTo>
                  <a:pt x="550837" y="905437"/>
                </a:moveTo>
                <a:cubicBezTo>
                  <a:pt x="625126" y="903802"/>
                  <a:pt x="679237" y="863710"/>
                  <a:pt x="765896" y="817018"/>
                </a:cubicBezTo>
                <a:cubicBezTo>
                  <a:pt x="852555" y="770326"/>
                  <a:pt x="1009542" y="726768"/>
                  <a:pt x="1070790" y="625282"/>
                </a:cubicBezTo>
                <a:cubicBezTo>
                  <a:pt x="1132038" y="523796"/>
                  <a:pt x="1161380" y="307791"/>
                  <a:pt x="1133387" y="208099"/>
                </a:cubicBezTo>
                <a:cubicBezTo>
                  <a:pt x="1105394" y="108407"/>
                  <a:pt x="1022719" y="53848"/>
                  <a:pt x="902831" y="27130"/>
                </a:cubicBezTo>
                <a:cubicBezTo>
                  <a:pt x="782943" y="412"/>
                  <a:pt x="513213" y="-25440"/>
                  <a:pt x="362893" y="48131"/>
                </a:cubicBezTo>
                <a:cubicBezTo>
                  <a:pt x="212573" y="121702"/>
                  <a:pt x="-28964" y="168558"/>
                  <a:pt x="2854" y="601748"/>
                </a:cubicBezTo>
                <a:cubicBezTo>
                  <a:pt x="40207" y="875873"/>
                  <a:pt x="350499" y="788031"/>
                  <a:pt x="486939" y="791230"/>
                </a:cubicBezTo>
                <a:cubicBezTo>
                  <a:pt x="640409" y="814584"/>
                  <a:pt x="550837" y="905437"/>
                  <a:pt x="550837" y="905437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4FB6307F-6A94-41F5-B00A-92BE5D3C7D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33803">
            <a:off x="6738158" y="624106"/>
            <a:ext cx="4710726" cy="2337444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5655 w 1248446"/>
              <a:gd name="connsiteY6" fmla="*/ 737211 h 873038"/>
              <a:gd name="connsiteX7" fmla="*/ 628618 w 1248446"/>
              <a:gd name="connsiteY7" fmla="*/ 873038 h 873038"/>
              <a:gd name="connsiteX0" fmla="*/ 623222 w 1217951"/>
              <a:gd name="connsiteY0" fmla="*/ 893096 h 893096"/>
              <a:gd name="connsiteX1" fmla="*/ 815627 w 1217951"/>
              <a:gd name="connsiteY1" fmla="*/ 823182 h 893096"/>
              <a:gd name="connsiteX2" fmla="*/ 1174433 w 1217951"/>
              <a:gd name="connsiteY2" fmla="*/ 650399 h 893096"/>
              <a:gd name="connsiteX3" fmla="*/ 1173386 w 1217951"/>
              <a:gd name="connsiteY3" fmla="*/ 212820 h 893096"/>
              <a:gd name="connsiteX4" fmla="*/ 952921 w 1217951"/>
              <a:gd name="connsiteY4" fmla="*/ 42449 h 893096"/>
              <a:gd name="connsiteX5" fmla="*/ 454058 w 1217951"/>
              <a:gd name="connsiteY5" fmla="*/ 52514 h 893096"/>
              <a:gd name="connsiteX6" fmla="*/ 1906 w 1217951"/>
              <a:gd name="connsiteY6" fmla="*/ 615251 h 893096"/>
              <a:gd name="connsiteX7" fmla="*/ 540259 w 1217951"/>
              <a:gd name="connsiteY7" fmla="*/ 757269 h 893096"/>
              <a:gd name="connsiteX8" fmla="*/ 623222 w 1217951"/>
              <a:gd name="connsiteY8" fmla="*/ 893096 h 893096"/>
              <a:gd name="connsiteX0" fmla="*/ 623222 w 1220978"/>
              <a:gd name="connsiteY0" fmla="*/ 893096 h 893096"/>
              <a:gd name="connsiteX1" fmla="*/ 815627 w 1220978"/>
              <a:gd name="connsiteY1" fmla="*/ 823182 h 893096"/>
              <a:gd name="connsiteX2" fmla="*/ 1174433 w 1220978"/>
              <a:gd name="connsiteY2" fmla="*/ 650399 h 893096"/>
              <a:gd name="connsiteX3" fmla="*/ 1173386 w 1220978"/>
              <a:gd name="connsiteY3" fmla="*/ 212820 h 893096"/>
              <a:gd name="connsiteX4" fmla="*/ 952921 w 1220978"/>
              <a:gd name="connsiteY4" fmla="*/ 42449 h 893096"/>
              <a:gd name="connsiteX5" fmla="*/ 454058 w 1220978"/>
              <a:gd name="connsiteY5" fmla="*/ 52514 h 893096"/>
              <a:gd name="connsiteX6" fmla="*/ 1906 w 1220978"/>
              <a:gd name="connsiteY6" fmla="*/ 615251 h 893096"/>
              <a:gd name="connsiteX7" fmla="*/ 540259 w 1220978"/>
              <a:gd name="connsiteY7" fmla="*/ 757269 h 893096"/>
              <a:gd name="connsiteX8" fmla="*/ 623222 w 1220978"/>
              <a:gd name="connsiteY8" fmla="*/ 893096 h 893096"/>
              <a:gd name="connsiteX0" fmla="*/ 624315 w 1222071"/>
              <a:gd name="connsiteY0" fmla="*/ 871608 h 871608"/>
              <a:gd name="connsiteX1" fmla="*/ 816720 w 1222071"/>
              <a:gd name="connsiteY1" fmla="*/ 801694 h 871608"/>
              <a:gd name="connsiteX2" fmla="*/ 1175526 w 1222071"/>
              <a:gd name="connsiteY2" fmla="*/ 628911 h 871608"/>
              <a:gd name="connsiteX3" fmla="*/ 1174479 w 1222071"/>
              <a:gd name="connsiteY3" fmla="*/ 191332 h 871608"/>
              <a:gd name="connsiteX4" fmla="*/ 954014 w 1222071"/>
              <a:gd name="connsiteY4" fmla="*/ 20961 h 871608"/>
              <a:gd name="connsiteX5" fmla="*/ 455151 w 1222071"/>
              <a:gd name="connsiteY5" fmla="*/ 31026 h 871608"/>
              <a:gd name="connsiteX6" fmla="*/ 2999 w 1222071"/>
              <a:gd name="connsiteY6" fmla="*/ 593763 h 871608"/>
              <a:gd name="connsiteX7" fmla="*/ 541352 w 1222071"/>
              <a:gd name="connsiteY7" fmla="*/ 735781 h 871608"/>
              <a:gd name="connsiteX8" fmla="*/ 624315 w 1222071"/>
              <a:gd name="connsiteY8" fmla="*/ 871608 h 871608"/>
              <a:gd name="connsiteX0" fmla="*/ 624980 w 1222736"/>
              <a:gd name="connsiteY0" fmla="*/ 870777 h 870777"/>
              <a:gd name="connsiteX1" fmla="*/ 817385 w 1222736"/>
              <a:gd name="connsiteY1" fmla="*/ 800863 h 870777"/>
              <a:gd name="connsiteX2" fmla="*/ 1176191 w 1222736"/>
              <a:gd name="connsiteY2" fmla="*/ 628080 h 870777"/>
              <a:gd name="connsiteX3" fmla="*/ 1175144 w 1222736"/>
              <a:gd name="connsiteY3" fmla="*/ 190501 h 870777"/>
              <a:gd name="connsiteX4" fmla="*/ 954679 w 1222736"/>
              <a:gd name="connsiteY4" fmla="*/ 20130 h 870777"/>
              <a:gd name="connsiteX5" fmla="*/ 414382 w 1222736"/>
              <a:gd name="connsiteY5" fmla="*/ 31976 h 870777"/>
              <a:gd name="connsiteX6" fmla="*/ 3664 w 1222736"/>
              <a:gd name="connsiteY6" fmla="*/ 592932 h 870777"/>
              <a:gd name="connsiteX7" fmla="*/ 542017 w 1222736"/>
              <a:gd name="connsiteY7" fmla="*/ 734950 h 870777"/>
              <a:gd name="connsiteX8" fmla="*/ 624980 w 1222736"/>
              <a:gd name="connsiteY8" fmla="*/ 870777 h 870777"/>
              <a:gd name="connsiteX0" fmla="*/ 624943 w 1222699"/>
              <a:gd name="connsiteY0" fmla="*/ 884146 h 884146"/>
              <a:gd name="connsiteX1" fmla="*/ 817348 w 1222699"/>
              <a:gd name="connsiteY1" fmla="*/ 814232 h 884146"/>
              <a:gd name="connsiteX2" fmla="*/ 1176154 w 1222699"/>
              <a:gd name="connsiteY2" fmla="*/ 641449 h 884146"/>
              <a:gd name="connsiteX3" fmla="*/ 1175107 w 1222699"/>
              <a:gd name="connsiteY3" fmla="*/ 203870 h 884146"/>
              <a:gd name="connsiteX4" fmla="*/ 954642 w 1222699"/>
              <a:gd name="connsiteY4" fmla="*/ 33499 h 884146"/>
              <a:gd name="connsiteX5" fmla="*/ 414345 w 1222699"/>
              <a:gd name="connsiteY5" fmla="*/ 45345 h 884146"/>
              <a:gd name="connsiteX6" fmla="*/ 3627 w 1222699"/>
              <a:gd name="connsiteY6" fmla="*/ 606301 h 884146"/>
              <a:gd name="connsiteX7" fmla="*/ 541980 w 1222699"/>
              <a:gd name="connsiteY7" fmla="*/ 748319 h 884146"/>
              <a:gd name="connsiteX8" fmla="*/ 624943 w 1222699"/>
              <a:gd name="connsiteY8" fmla="*/ 884146 h 884146"/>
              <a:gd name="connsiteX0" fmla="*/ 623477 w 1218278"/>
              <a:gd name="connsiteY0" fmla="*/ 904314 h 904314"/>
              <a:gd name="connsiteX1" fmla="*/ 815882 w 1218278"/>
              <a:gd name="connsiteY1" fmla="*/ 834400 h 904314"/>
              <a:gd name="connsiteX2" fmla="*/ 1174688 w 1218278"/>
              <a:gd name="connsiteY2" fmla="*/ 661617 h 904314"/>
              <a:gd name="connsiteX3" fmla="*/ 1173641 w 1218278"/>
              <a:gd name="connsiteY3" fmla="*/ 224038 h 904314"/>
              <a:gd name="connsiteX4" fmla="*/ 951744 w 1218278"/>
              <a:gd name="connsiteY4" fmla="*/ 29185 h 904314"/>
              <a:gd name="connsiteX5" fmla="*/ 412879 w 1218278"/>
              <a:gd name="connsiteY5" fmla="*/ 65513 h 904314"/>
              <a:gd name="connsiteX6" fmla="*/ 2161 w 1218278"/>
              <a:gd name="connsiteY6" fmla="*/ 626469 h 904314"/>
              <a:gd name="connsiteX7" fmla="*/ 540514 w 1218278"/>
              <a:gd name="connsiteY7" fmla="*/ 768487 h 904314"/>
              <a:gd name="connsiteX8" fmla="*/ 623477 w 1218278"/>
              <a:gd name="connsiteY8" fmla="*/ 904314 h 904314"/>
              <a:gd name="connsiteX0" fmla="*/ 630807 w 1225608"/>
              <a:gd name="connsiteY0" fmla="*/ 904314 h 904314"/>
              <a:gd name="connsiteX1" fmla="*/ 823212 w 1225608"/>
              <a:gd name="connsiteY1" fmla="*/ 834400 h 904314"/>
              <a:gd name="connsiteX2" fmla="*/ 1182018 w 1225608"/>
              <a:gd name="connsiteY2" fmla="*/ 661617 h 904314"/>
              <a:gd name="connsiteX3" fmla="*/ 1180971 w 1225608"/>
              <a:gd name="connsiteY3" fmla="*/ 224038 h 904314"/>
              <a:gd name="connsiteX4" fmla="*/ 959074 w 1225608"/>
              <a:gd name="connsiteY4" fmla="*/ 29185 h 904314"/>
              <a:gd name="connsiteX5" fmla="*/ 420209 w 1225608"/>
              <a:gd name="connsiteY5" fmla="*/ 65513 h 904314"/>
              <a:gd name="connsiteX6" fmla="*/ 9491 w 1225608"/>
              <a:gd name="connsiteY6" fmla="*/ 626469 h 904314"/>
              <a:gd name="connsiteX7" fmla="*/ 547844 w 1225608"/>
              <a:gd name="connsiteY7" fmla="*/ 768487 h 904314"/>
              <a:gd name="connsiteX8" fmla="*/ 630807 w 1225608"/>
              <a:gd name="connsiteY8" fmla="*/ 904314 h 904314"/>
              <a:gd name="connsiteX0" fmla="*/ 631450 w 1226251"/>
              <a:gd name="connsiteY0" fmla="*/ 896948 h 896948"/>
              <a:gd name="connsiteX1" fmla="*/ 823855 w 1226251"/>
              <a:gd name="connsiteY1" fmla="*/ 827034 h 896948"/>
              <a:gd name="connsiteX2" fmla="*/ 1182661 w 1226251"/>
              <a:gd name="connsiteY2" fmla="*/ 654251 h 896948"/>
              <a:gd name="connsiteX3" fmla="*/ 1181614 w 1226251"/>
              <a:gd name="connsiteY3" fmla="*/ 216672 h 896948"/>
              <a:gd name="connsiteX4" fmla="*/ 959717 w 1226251"/>
              <a:gd name="connsiteY4" fmla="*/ 21819 h 896948"/>
              <a:gd name="connsiteX5" fmla="*/ 420852 w 1226251"/>
              <a:gd name="connsiteY5" fmla="*/ 58147 h 896948"/>
              <a:gd name="connsiteX6" fmla="*/ 10134 w 1226251"/>
              <a:gd name="connsiteY6" fmla="*/ 619103 h 896948"/>
              <a:gd name="connsiteX7" fmla="*/ 548487 w 1226251"/>
              <a:gd name="connsiteY7" fmla="*/ 761121 h 896948"/>
              <a:gd name="connsiteX8" fmla="*/ 631450 w 1226251"/>
              <a:gd name="connsiteY8" fmla="*/ 896948 h 896948"/>
              <a:gd name="connsiteX0" fmla="*/ 631450 w 1240153"/>
              <a:gd name="connsiteY0" fmla="*/ 896948 h 896948"/>
              <a:gd name="connsiteX1" fmla="*/ 823855 w 1240153"/>
              <a:gd name="connsiteY1" fmla="*/ 827034 h 896948"/>
              <a:gd name="connsiteX2" fmla="*/ 1182661 w 1240153"/>
              <a:gd name="connsiteY2" fmla="*/ 654251 h 896948"/>
              <a:gd name="connsiteX3" fmla="*/ 1217456 w 1240153"/>
              <a:gd name="connsiteY3" fmla="*/ 220742 h 896948"/>
              <a:gd name="connsiteX4" fmla="*/ 959717 w 1240153"/>
              <a:gd name="connsiteY4" fmla="*/ 21819 h 896948"/>
              <a:gd name="connsiteX5" fmla="*/ 420852 w 1240153"/>
              <a:gd name="connsiteY5" fmla="*/ 58147 h 896948"/>
              <a:gd name="connsiteX6" fmla="*/ 10134 w 1240153"/>
              <a:gd name="connsiteY6" fmla="*/ 619103 h 896948"/>
              <a:gd name="connsiteX7" fmla="*/ 548487 w 1240153"/>
              <a:gd name="connsiteY7" fmla="*/ 761121 h 896948"/>
              <a:gd name="connsiteX8" fmla="*/ 631450 w 1240153"/>
              <a:gd name="connsiteY8" fmla="*/ 896948 h 896948"/>
              <a:gd name="connsiteX0" fmla="*/ 631450 w 1262945"/>
              <a:gd name="connsiteY0" fmla="*/ 896948 h 896948"/>
              <a:gd name="connsiteX1" fmla="*/ 823855 w 1262945"/>
              <a:gd name="connsiteY1" fmla="*/ 827034 h 896948"/>
              <a:gd name="connsiteX2" fmla="*/ 1182661 w 1262945"/>
              <a:gd name="connsiteY2" fmla="*/ 654251 h 896948"/>
              <a:gd name="connsiteX3" fmla="*/ 1247134 w 1262945"/>
              <a:gd name="connsiteY3" fmla="*/ 220869 h 896948"/>
              <a:gd name="connsiteX4" fmla="*/ 959717 w 1262945"/>
              <a:gd name="connsiteY4" fmla="*/ 21819 h 896948"/>
              <a:gd name="connsiteX5" fmla="*/ 420852 w 1262945"/>
              <a:gd name="connsiteY5" fmla="*/ 58147 h 896948"/>
              <a:gd name="connsiteX6" fmla="*/ 10134 w 1262945"/>
              <a:gd name="connsiteY6" fmla="*/ 619103 h 896948"/>
              <a:gd name="connsiteX7" fmla="*/ 548487 w 1262945"/>
              <a:gd name="connsiteY7" fmla="*/ 761121 h 896948"/>
              <a:gd name="connsiteX8" fmla="*/ 631450 w 1262945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8487 w 1268586"/>
              <a:gd name="connsiteY7" fmla="*/ 761121 h 896948"/>
              <a:gd name="connsiteX8" fmla="*/ 631450 w 1268586"/>
              <a:gd name="connsiteY8" fmla="*/ 896948 h 896948"/>
              <a:gd name="connsiteX0" fmla="*/ 631450 w 1268586"/>
              <a:gd name="connsiteY0" fmla="*/ 896948 h 896948"/>
              <a:gd name="connsiteX1" fmla="*/ 823855 w 1268586"/>
              <a:gd name="connsiteY1" fmla="*/ 827034 h 896948"/>
              <a:gd name="connsiteX2" fmla="*/ 1200296 w 1268586"/>
              <a:gd name="connsiteY2" fmla="*/ 651389 h 896948"/>
              <a:gd name="connsiteX3" fmla="*/ 1247134 w 1268586"/>
              <a:gd name="connsiteY3" fmla="*/ 220869 h 896948"/>
              <a:gd name="connsiteX4" fmla="*/ 959717 w 1268586"/>
              <a:gd name="connsiteY4" fmla="*/ 21819 h 896948"/>
              <a:gd name="connsiteX5" fmla="*/ 420852 w 1268586"/>
              <a:gd name="connsiteY5" fmla="*/ 58147 h 896948"/>
              <a:gd name="connsiteX6" fmla="*/ 10134 w 1268586"/>
              <a:gd name="connsiteY6" fmla="*/ 619103 h 896948"/>
              <a:gd name="connsiteX7" fmla="*/ 543467 w 1268586"/>
              <a:gd name="connsiteY7" fmla="*/ 776764 h 896948"/>
              <a:gd name="connsiteX8" fmla="*/ 631450 w 1268586"/>
              <a:gd name="connsiteY8" fmla="*/ 896948 h 896948"/>
              <a:gd name="connsiteX0" fmla="*/ 613559 w 1250695"/>
              <a:gd name="connsiteY0" fmla="*/ 904135 h 904135"/>
              <a:gd name="connsiteX1" fmla="*/ 805964 w 1250695"/>
              <a:gd name="connsiteY1" fmla="*/ 834221 h 904135"/>
              <a:gd name="connsiteX2" fmla="*/ 1182405 w 1250695"/>
              <a:gd name="connsiteY2" fmla="*/ 658576 h 904135"/>
              <a:gd name="connsiteX3" fmla="*/ 1229243 w 1250695"/>
              <a:gd name="connsiteY3" fmla="*/ 228056 h 904135"/>
              <a:gd name="connsiteX4" fmla="*/ 941826 w 1250695"/>
              <a:gd name="connsiteY4" fmla="*/ 29006 h 904135"/>
              <a:gd name="connsiteX5" fmla="*/ 402961 w 1250695"/>
              <a:gd name="connsiteY5" fmla="*/ 65334 h 904135"/>
              <a:gd name="connsiteX6" fmla="*/ 9878 w 1250695"/>
              <a:gd name="connsiteY6" fmla="*/ 623429 h 904135"/>
              <a:gd name="connsiteX7" fmla="*/ 525576 w 1250695"/>
              <a:gd name="connsiteY7" fmla="*/ 783951 h 904135"/>
              <a:gd name="connsiteX8" fmla="*/ 613559 w 1250695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265 w 1243401"/>
              <a:gd name="connsiteY0" fmla="*/ 904135 h 904135"/>
              <a:gd name="connsiteX1" fmla="*/ 798670 w 1243401"/>
              <a:gd name="connsiteY1" fmla="*/ 834221 h 904135"/>
              <a:gd name="connsiteX2" fmla="*/ 1175111 w 1243401"/>
              <a:gd name="connsiteY2" fmla="*/ 658576 h 904135"/>
              <a:gd name="connsiteX3" fmla="*/ 1221949 w 1243401"/>
              <a:gd name="connsiteY3" fmla="*/ 228056 h 904135"/>
              <a:gd name="connsiteX4" fmla="*/ 934532 w 1243401"/>
              <a:gd name="connsiteY4" fmla="*/ 29006 h 904135"/>
              <a:gd name="connsiteX5" fmla="*/ 395667 w 1243401"/>
              <a:gd name="connsiteY5" fmla="*/ 65334 h 904135"/>
              <a:gd name="connsiteX6" fmla="*/ 2584 w 1243401"/>
              <a:gd name="connsiteY6" fmla="*/ 623429 h 904135"/>
              <a:gd name="connsiteX7" fmla="*/ 518282 w 1243401"/>
              <a:gd name="connsiteY7" fmla="*/ 783951 h 904135"/>
              <a:gd name="connsiteX8" fmla="*/ 606265 w 1243401"/>
              <a:gd name="connsiteY8" fmla="*/ 904135 h 904135"/>
              <a:gd name="connsiteX0" fmla="*/ 606377 w 1243513"/>
              <a:gd name="connsiteY0" fmla="*/ 899488 h 899488"/>
              <a:gd name="connsiteX1" fmla="*/ 798782 w 1243513"/>
              <a:gd name="connsiteY1" fmla="*/ 829574 h 899488"/>
              <a:gd name="connsiteX2" fmla="*/ 1175223 w 1243513"/>
              <a:gd name="connsiteY2" fmla="*/ 653929 h 899488"/>
              <a:gd name="connsiteX3" fmla="*/ 1222061 w 1243513"/>
              <a:gd name="connsiteY3" fmla="*/ 223409 h 899488"/>
              <a:gd name="connsiteX4" fmla="*/ 934644 w 1243513"/>
              <a:gd name="connsiteY4" fmla="*/ 24359 h 899488"/>
              <a:gd name="connsiteX5" fmla="*/ 395779 w 1243513"/>
              <a:gd name="connsiteY5" fmla="*/ 60687 h 899488"/>
              <a:gd name="connsiteX6" fmla="*/ 2696 w 1243513"/>
              <a:gd name="connsiteY6" fmla="*/ 618782 h 899488"/>
              <a:gd name="connsiteX7" fmla="*/ 518394 w 1243513"/>
              <a:gd name="connsiteY7" fmla="*/ 779304 h 899488"/>
              <a:gd name="connsiteX8" fmla="*/ 606377 w 1243513"/>
              <a:gd name="connsiteY8" fmla="*/ 899488 h 899488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8394 w 1243513"/>
              <a:gd name="connsiteY7" fmla="*/ 779304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43513"/>
              <a:gd name="connsiteY0" fmla="*/ 917993 h 917993"/>
              <a:gd name="connsiteX1" fmla="*/ 798782 w 1243513"/>
              <a:gd name="connsiteY1" fmla="*/ 829574 h 917993"/>
              <a:gd name="connsiteX2" fmla="*/ 1175223 w 1243513"/>
              <a:gd name="connsiteY2" fmla="*/ 653929 h 917993"/>
              <a:gd name="connsiteX3" fmla="*/ 1222061 w 1243513"/>
              <a:gd name="connsiteY3" fmla="*/ 223409 h 917993"/>
              <a:gd name="connsiteX4" fmla="*/ 934644 w 1243513"/>
              <a:gd name="connsiteY4" fmla="*/ 24359 h 917993"/>
              <a:gd name="connsiteX5" fmla="*/ 395779 w 1243513"/>
              <a:gd name="connsiteY5" fmla="*/ 60687 h 917993"/>
              <a:gd name="connsiteX6" fmla="*/ 2696 w 1243513"/>
              <a:gd name="connsiteY6" fmla="*/ 618782 h 917993"/>
              <a:gd name="connsiteX7" fmla="*/ 519825 w 1243513"/>
              <a:gd name="connsiteY7" fmla="*/ 803786 h 917993"/>
              <a:gd name="connsiteX8" fmla="*/ 583723 w 1243513"/>
              <a:gd name="connsiteY8" fmla="*/ 917993 h 917993"/>
              <a:gd name="connsiteX0" fmla="*/ 583723 w 1232641"/>
              <a:gd name="connsiteY0" fmla="*/ 917993 h 917993"/>
              <a:gd name="connsiteX1" fmla="*/ 798782 w 1232641"/>
              <a:gd name="connsiteY1" fmla="*/ 829574 h 917993"/>
              <a:gd name="connsiteX2" fmla="*/ 1134836 w 1232641"/>
              <a:gd name="connsiteY2" fmla="*/ 659403 h 917993"/>
              <a:gd name="connsiteX3" fmla="*/ 1222061 w 1232641"/>
              <a:gd name="connsiteY3" fmla="*/ 223409 h 917993"/>
              <a:gd name="connsiteX4" fmla="*/ 934644 w 1232641"/>
              <a:gd name="connsiteY4" fmla="*/ 24359 h 917993"/>
              <a:gd name="connsiteX5" fmla="*/ 395779 w 1232641"/>
              <a:gd name="connsiteY5" fmla="*/ 60687 h 917993"/>
              <a:gd name="connsiteX6" fmla="*/ 2696 w 1232641"/>
              <a:gd name="connsiteY6" fmla="*/ 618782 h 917993"/>
              <a:gd name="connsiteX7" fmla="*/ 519825 w 1232641"/>
              <a:gd name="connsiteY7" fmla="*/ 803786 h 917993"/>
              <a:gd name="connsiteX8" fmla="*/ 583723 w 1232641"/>
              <a:gd name="connsiteY8" fmla="*/ 917993 h 917993"/>
              <a:gd name="connsiteX0" fmla="*/ 583723 w 1187264"/>
              <a:gd name="connsiteY0" fmla="*/ 917993 h 917993"/>
              <a:gd name="connsiteX1" fmla="*/ 798782 w 1187264"/>
              <a:gd name="connsiteY1" fmla="*/ 829574 h 917993"/>
              <a:gd name="connsiteX2" fmla="*/ 1134836 w 1187264"/>
              <a:gd name="connsiteY2" fmla="*/ 659403 h 917993"/>
              <a:gd name="connsiteX3" fmla="*/ 1166273 w 1187264"/>
              <a:gd name="connsiteY3" fmla="*/ 220655 h 917993"/>
              <a:gd name="connsiteX4" fmla="*/ 934644 w 1187264"/>
              <a:gd name="connsiteY4" fmla="*/ 24359 h 917993"/>
              <a:gd name="connsiteX5" fmla="*/ 395779 w 1187264"/>
              <a:gd name="connsiteY5" fmla="*/ 60687 h 917993"/>
              <a:gd name="connsiteX6" fmla="*/ 2696 w 1187264"/>
              <a:gd name="connsiteY6" fmla="*/ 618782 h 917993"/>
              <a:gd name="connsiteX7" fmla="*/ 519825 w 1187264"/>
              <a:gd name="connsiteY7" fmla="*/ 803786 h 917993"/>
              <a:gd name="connsiteX8" fmla="*/ 583723 w 1187264"/>
              <a:gd name="connsiteY8" fmla="*/ 917993 h 917993"/>
              <a:gd name="connsiteX0" fmla="*/ 583723 w 1177003"/>
              <a:gd name="connsiteY0" fmla="*/ 917993 h 917993"/>
              <a:gd name="connsiteX1" fmla="*/ 798782 w 1177003"/>
              <a:gd name="connsiteY1" fmla="*/ 829574 h 917993"/>
              <a:gd name="connsiteX2" fmla="*/ 1103676 w 1177003"/>
              <a:gd name="connsiteY2" fmla="*/ 637838 h 917993"/>
              <a:gd name="connsiteX3" fmla="*/ 1166273 w 1177003"/>
              <a:gd name="connsiteY3" fmla="*/ 220655 h 917993"/>
              <a:gd name="connsiteX4" fmla="*/ 934644 w 1177003"/>
              <a:gd name="connsiteY4" fmla="*/ 24359 h 917993"/>
              <a:gd name="connsiteX5" fmla="*/ 395779 w 1177003"/>
              <a:gd name="connsiteY5" fmla="*/ 60687 h 917993"/>
              <a:gd name="connsiteX6" fmla="*/ 2696 w 1177003"/>
              <a:gd name="connsiteY6" fmla="*/ 618782 h 917993"/>
              <a:gd name="connsiteX7" fmla="*/ 519825 w 1177003"/>
              <a:gd name="connsiteY7" fmla="*/ 803786 h 917993"/>
              <a:gd name="connsiteX8" fmla="*/ 583723 w 1177003"/>
              <a:gd name="connsiteY8" fmla="*/ 917993 h 917993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613 w 1176817"/>
              <a:gd name="connsiteY0" fmla="*/ 914581 h 914581"/>
              <a:gd name="connsiteX1" fmla="*/ 798672 w 1176817"/>
              <a:gd name="connsiteY1" fmla="*/ 826162 h 914581"/>
              <a:gd name="connsiteX2" fmla="*/ 1103566 w 1176817"/>
              <a:gd name="connsiteY2" fmla="*/ 634426 h 914581"/>
              <a:gd name="connsiteX3" fmla="*/ 1166163 w 1176817"/>
              <a:gd name="connsiteY3" fmla="*/ 217243 h 914581"/>
              <a:gd name="connsiteX4" fmla="*/ 935607 w 1176817"/>
              <a:gd name="connsiteY4" fmla="*/ 36274 h 914581"/>
              <a:gd name="connsiteX5" fmla="*/ 395669 w 1176817"/>
              <a:gd name="connsiteY5" fmla="*/ 57275 h 914581"/>
              <a:gd name="connsiteX6" fmla="*/ 2586 w 1176817"/>
              <a:gd name="connsiteY6" fmla="*/ 615370 h 914581"/>
              <a:gd name="connsiteX7" fmla="*/ 519715 w 1176817"/>
              <a:gd name="connsiteY7" fmla="*/ 800374 h 914581"/>
              <a:gd name="connsiteX8" fmla="*/ 583613 w 1176817"/>
              <a:gd name="connsiteY8" fmla="*/ 914581 h 914581"/>
              <a:gd name="connsiteX0" fmla="*/ 583729 w 1176933"/>
              <a:gd name="connsiteY0" fmla="*/ 903086 h 903086"/>
              <a:gd name="connsiteX1" fmla="*/ 798788 w 1176933"/>
              <a:gd name="connsiteY1" fmla="*/ 814667 h 903086"/>
              <a:gd name="connsiteX2" fmla="*/ 1103682 w 1176933"/>
              <a:gd name="connsiteY2" fmla="*/ 622931 h 903086"/>
              <a:gd name="connsiteX3" fmla="*/ 1166279 w 1176933"/>
              <a:gd name="connsiteY3" fmla="*/ 205748 h 903086"/>
              <a:gd name="connsiteX4" fmla="*/ 935723 w 1176933"/>
              <a:gd name="connsiteY4" fmla="*/ 24779 h 903086"/>
              <a:gd name="connsiteX5" fmla="*/ 395785 w 1176933"/>
              <a:gd name="connsiteY5" fmla="*/ 45780 h 903086"/>
              <a:gd name="connsiteX6" fmla="*/ 2702 w 1176933"/>
              <a:gd name="connsiteY6" fmla="*/ 603875 h 903086"/>
              <a:gd name="connsiteX7" fmla="*/ 519831 w 1176933"/>
              <a:gd name="connsiteY7" fmla="*/ 788879 h 903086"/>
              <a:gd name="connsiteX8" fmla="*/ 583729 w 1176933"/>
              <a:gd name="connsiteY8" fmla="*/ 903086 h 903086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4 w 1144038"/>
              <a:gd name="connsiteY0" fmla="*/ 914274 h 914274"/>
              <a:gd name="connsiteX1" fmla="*/ 765893 w 1144038"/>
              <a:gd name="connsiteY1" fmla="*/ 825855 h 914274"/>
              <a:gd name="connsiteX2" fmla="*/ 1070787 w 1144038"/>
              <a:gd name="connsiteY2" fmla="*/ 634119 h 914274"/>
              <a:gd name="connsiteX3" fmla="*/ 1133384 w 1144038"/>
              <a:gd name="connsiteY3" fmla="*/ 216936 h 914274"/>
              <a:gd name="connsiteX4" fmla="*/ 902828 w 1144038"/>
              <a:gd name="connsiteY4" fmla="*/ 35967 h 914274"/>
              <a:gd name="connsiteX5" fmla="*/ 362890 w 1144038"/>
              <a:gd name="connsiteY5" fmla="*/ 56968 h 914274"/>
              <a:gd name="connsiteX6" fmla="*/ 2851 w 1144038"/>
              <a:gd name="connsiteY6" fmla="*/ 610585 h 914274"/>
              <a:gd name="connsiteX7" fmla="*/ 486936 w 1144038"/>
              <a:gd name="connsiteY7" fmla="*/ 800067 h 914274"/>
              <a:gd name="connsiteX8" fmla="*/ 550834 w 1144038"/>
              <a:gd name="connsiteY8" fmla="*/ 914274 h 914274"/>
              <a:gd name="connsiteX0" fmla="*/ 550837 w 1144041"/>
              <a:gd name="connsiteY0" fmla="*/ 905437 h 905437"/>
              <a:gd name="connsiteX1" fmla="*/ 765896 w 1144041"/>
              <a:gd name="connsiteY1" fmla="*/ 817018 h 905437"/>
              <a:gd name="connsiteX2" fmla="*/ 1070790 w 1144041"/>
              <a:gd name="connsiteY2" fmla="*/ 625282 h 905437"/>
              <a:gd name="connsiteX3" fmla="*/ 1133387 w 1144041"/>
              <a:gd name="connsiteY3" fmla="*/ 208099 h 905437"/>
              <a:gd name="connsiteX4" fmla="*/ 902831 w 1144041"/>
              <a:gd name="connsiteY4" fmla="*/ 27130 h 905437"/>
              <a:gd name="connsiteX5" fmla="*/ 362893 w 1144041"/>
              <a:gd name="connsiteY5" fmla="*/ 48131 h 905437"/>
              <a:gd name="connsiteX6" fmla="*/ 2854 w 1144041"/>
              <a:gd name="connsiteY6" fmla="*/ 601748 h 905437"/>
              <a:gd name="connsiteX7" fmla="*/ 486939 w 1144041"/>
              <a:gd name="connsiteY7" fmla="*/ 791230 h 905437"/>
              <a:gd name="connsiteX8" fmla="*/ 550837 w 1144041"/>
              <a:gd name="connsiteY8" fmla="*/ 905437 h 905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4041" h="905437">
                <a:moveTo>
                  <a:pt x="550837" y="905437"/>
                </a:moveTo>
                <a:cubicBezTo>
                  <a:pt x="625126" y="903802"/>
                  <a:pt x="679237" y="863710"/>
                  <a:pt x="765896" y="817018"/>
                </a:cubicBezTo>
                <a:cubicBezTo>
                  <a:pt x="852555" y="770326"/>
                  <a:pt x="1009542" y="726768"/>
                  <a:pt x="1070790" y="625282"/>
                </a:cubicBezTo>
                <a:cubicBezTo>
                  <a:pt x="1132038" y="523796"/>
                  <a:pt x="1161380" y="307791"/>
                  <a:pt x="1133387" y="208099"/>
                </a:cubicBezTo>
                <a:cubicBezTo>
                  <a:pt x="1105394" y="108407"/>
                  <a:pt x="1022719" y="53848"/>
                  <a:pt x="902831" y="27130"/>
                </a:cubicBezTo>
                <a:cubicBezTo>
                  <a:pt x="782943" y="412"/>
                  <a:pt x="513213" y="-25440"/>
                  <a:pt x="362893" y="48131"/>
                </a:cubicBezTo>
                <a:cubicBezTo>
                  <a:pt x="212573" y="121702"/>
                  <a:pt x="-28964" y="168558"/>
                  <a:pt x="2854" y="601748"/>
                </a:cubicBezTo>
                <a:cubicBezTo>
                  <a:pt x="40207" y="875873"/>
                  <a:pt x="350499" y="788031"/>
                  <a:pt x="486939" y="791230"/>
                </a:cubicBezTo>
                <a:cubicBezTo>
                  <a:pt x="640409" y="814584"/>
                  <a:pt x="550837" y="905437"/>
                  <a:pt x="550837" y="905437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E06B6D-F7D4-915B-DCA7-3C80740E8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0033" y="954157"/>
            <a:ext cx="3901621" cy="159026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What to do</a:t>
            </a:r>
            <a:endParaRPr lang="en-US"/>
          </a:p>
        </p:txBody>
      </p:sp>
      <p:pic>
        <p:nvPicPr>
          <p:cNvPr id="7" name="Picture 7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37F50BFE-8C32-118C-4F40-77B5B2745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8673" y="2009956"/>
            <a:ext cx="5246535" cy="272819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8FBAE-967B-3EFC-0EDE-26745E3AA4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2150" y="3227650"/>
            <a:ext cx="4378153" cy="30300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dirty="0"/>
              <a:t>Block them on all websites</a:t>
            </a:r>
            <a:endParaRPr lang="en-US"/>
          </a:p>
          <a:p>
            <a:pPr algn="ctr"/>
            <a:r>
              <a:rPr lang="en-US" dirty="0"/>
              <a:t>Report them</a:t>
            </a:r>
            <a:endParaRPr lang="en-US"/>
          </a:p>
          <a:p>
            <a:pPr algn="ctr"/>
            <a:r>
              <a:rPr lang="en-US" dirty="0"/>
              <a:t>If you know the person they are trying to be, call them to check.</a:t>
            </a:r>
          </a:p>
          <a:p>
            <a:pPr algn="ctr"/>
            <a:r>
              <a:rPr lang="en-US" dirty="0"/>
              <a:t>Never meet anyone you meet online!</a:t>
            </a:r>
          </a:p>
        </p:txBody>
      </p:sp>
    </p:spTree>
    <p:extLst>
      <p:ext uri="{BB962C8B-B14F-4D97-AF65-F5344CB8AC3E}">
        <p14:creationId xmlns:p14="http://schemas.microsoft.com/office/powerpoint/2010/main" val="3709336456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ChitchatVTI">
  <a:themeElements>
    <a:clrScheme name="AnalogousFromLightSeedLeftStep">
      <a:dk1>
        <a:srgbClr val="000000"/>
      </a:dk1>
      <a:lt1>
        <a:srgbClr val="FFFFFF"/>
      </a:lt1>
      <a:dk2>
        <a:srgbClr val="242B41"/>
      </a:dk2>
      <a:lt2>
        <a:srgbClr val="E2E8E2"/>
      </a:lt2>
      <a:accent1>
        <a:srgbClr val="D08CD0"/>
      </a:accent1>
      <a:accent2>
        <a:srgbClr val="A472C6"/>
      </a:accent2>
      <a:accent3>
        <a:srgbClr val="988CD0"/>
      </a:accent3>
      <a:accent4>
        <a:srgbClr val="7286C6"/>
      </a:accent4>
      <a:accent5>
        <a:srgbClr val="73AAC6"/>
      </a:accent5>
      <a:accent6>
        <a:srgbClr val="66B0AB"/>
      </a:accent6>
      <a:hlink>
        <a:srgbClr val="568F57"/>
      </a:hlink>
      <a:folHlink>
        <a:srgbClr val="7F7F7F"/>
      </a:folHlink>
    </a:clrScheme>
    <a:fontScheme name="The Hand">
      <a:majorFont>
        <a:latin typeface="The Serif Hand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itchatVTI" id="{08BB1610-1071-4750-BA6F-EA15E875FFCD}" vid="{D7BDF053-2181-45AE-9365-FFAA906CB43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127</Words>
  <Application>Microsoft Macintosh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The Hand</vt:lpstr>
      <vt:lpstr>The Serif Hand</vt:lpstr>
      <vt:lpstr>ChitchatVTI</vt:lpstr>
      <vt:lpstr>CATFISHING</vt:lpstr>
      <vt:lpstr>What is catfishing?</vt:lpstr>
      <vt:lpstr>Why people Catfish?</vt:lpstr>
      <vt:lpstr>What catfishes want</vt:lpstr>
      <vt:lpstr>Warning signs</vt:lpstr>
      <vt:lpstr>What to do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Z Higgins (Llangyfelach Primary School)</cp:lastModifiedBy>
  <cp:revision>139</cp:revision>
  <dcterms:created xsi:type="dcterms:W3CDTF">2023-02-06T13:47:10Z</dcterms:created>
  <dcterms:modified xsi:type="dcterms:W3CDTF">2023-02-06T20:47:24Z</dcterms:modified>
</cp:coreProperties>
</file>