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3" r:id="rId6"/>
    <p:sldId id="266" r:id="rId7"/>
    <p:sldId id="258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33"/>
  </p:normalViewPr>
  <p:slideViewPr>
    <p:cSldViewPr snapToGrid="0" snapToObjects="1">
      <p:cViewPr>
        <p:scale>
          <a:sx n="75" d="100"/>
          <a:sy n="75" d="100"/>
        </p:scale>
        <p:origin x="946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deas.classdojo.com/f/growth-mindset-5/0" TargetMode="External"/><Relationship Id="rId2" Type="http://schemas.openxmlformats.org/officeDocument/2006/relationships/hyperlink" Target="https://www.youtube.com/watch?v=Wqb6iVXwJ7c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unicef.org.uk/wp-content/uploads/2019/10/UNCRC_summary-1_1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5C0B48-5AF8-9046-9EDF-9CBA33F64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7848" y="1050199"/>
            <a:ext cx="5828718" cy="2113816"/>
          </a:xfrm>
        </p:spPr>
        <p:txBody>
          <a:bodyPr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LPS Personal Learning Journey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9CB6DB-B1B1-C443-8B2C-6564CF408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Self-direction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7A9549A7-592A-8143-A607-B1C50DF67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19382" y="720993"/>
            <a:ext cx="4047843" cy="40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Self -Direction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B1E43D-DA6A-DF7B-55BC-9BB1E1EBA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4416" y="304801"/>
            <a:ext cx="7788992" cy="553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7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Self -Direction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EC6409-4322-8FA7-14F9-6DC9744DA8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92570"/>
            <a:ext cx="12192000" cy="147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221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4A6780-6383-5F44-86B2-405EFF750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563" y="1080609"/>
            <a:ext cx="4137825" cy="4930246"/>
          </a:xfrm>
        </p:spPr>
        <p:txBody>
          <a:bodyPr>
            <a:normAutofit/>
          </a:bodyPr>
          <a:lstStyle/>
          <a:p>
            <a:pPr algn="r"/>
            <a:r>
              <a:rPr lang="en-US" sz="7200" b="1" dirty="0">
                <a:solidFill>
                  <a:schemeClr val="accent1"/>
                </a:solidFill>
              </a:rPr>
              <a:t>Self- Direction</a:t>
            </a:r>
            <a:endParaRPr lang="en-US" sz="7200" dirty="0">
              <a:solidFill>
                <a:schemeClr val="accent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013DC-1D61-754D-8DEF-0F36BBD47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 marL="457200" lvl="1" indent="0">
              <a:buNone/>
            </a:pPr>
            <a:r>
              <a:rPr lang="en-GB" sz="3200">
                <a:hlinkClick r:id="rId2"/>
              </a:rPr>
              <a:t>Resourcefulness </a:t>
            </a:r>
            <a:r>
              <a:rPr lang="en-GB" sz="3200">
                <a:hlinkClick r:id="rId3"/>
              </a:rPr>
              <a:t>–</a:t>
            </a:r>
            <a:r>
              <a:rPr lang="en-GB" sz="3200">
                <a:hlinkClick r:id="rId2"/>
              </a:rPr>
              <a:t> YouTube</a:t>
            </a:r>
            <a:r>
              <a:rPr lang="en-GB" sz="3200"/>
              <a:t> </a:t>
            </a:r>
            <a:endParaRPr lang="en-GB" sz="4000" dirty="0">
              <a:hlinkClick r:id="rId3"/>
            </a:endParaRPr>
          </a:p>
          <a:p>
            <a:pPr marL="457200" lvl="1" indent="0">
              <a:buNone/>
            </a:pPr>
            <a:endParaRPr lang="en-GB" sz="4000" dirty="0">
              <a:hlinkClick r:id="rId3"/>
            </a:endParaRPr>
          </a:p>
          <a:p>
            <a:pPr marL="457200" lvl="1" indent="0">
              <a:buNone/>
            </a:pPr>
            <a:r>
              <a:rPr lang="en-GB" sz="4000" dirty="0">
                <a:hlinkClick r:id="rId3"/>
              </a:rPr>
              <a:t>https://ideas.classdojo.com/f/growth-mindset-5/0</a:t>
            </a:r>
            <a:r>
              <a:rPr lang="en-GB" sz="4000" dirty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4495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 b="1" dirty="0"/>
              <a:t>Citizenship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Rights of the child: </a:t>
            </a:r>
            <a:r>
              <a:rPr lang="en-US" sz="3200" dirty="0"/>
              <a:t>what rights can we link to our discussions today?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>
                <a:hlinkClick r:id="rId2"/>
              </a:rPr>
              <a:t>https://www.unicef.org.uk/wp-content/uploads/2019/10/UNCRC_summary-1_1.pdf</a:t>
            </a:r>
            <a:r>
              <a:rPr lang="en-US" sz="3200" dirty="0"/>
              <a:t> </a:t>
            </a:r>
          </a:p>
          <a:p>
            <a:pPr marL="457200" lvl="1" indent="0">
              <a:buNone/>
            </a:pP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8F70D6-9D69-F750-C56D-C33C41FBDF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" r="2825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15858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 b="1" dirty="0"/>
              <a:t>Citizenship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Rights of the child</a:t>
            </a:r>
          </a:p>
          <a:p>
            <a:pPr marL="457200" lvl="1" indent="0">
              <a:buNone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7AA0FC-8AB5-0A86-8016-4032D253BA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34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73604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b4f10a8-045a-4ff4-8ba8-f92582185811" xsi:nil="true"/>
    <lcf76f155ced4ddcb4097134ff3c332f xmlns="521282fa-b6c9-4aa3-a654-93d4e094171e">
      <Terms xmlns="http://schemas.microsoft.com/office/infopath/2007/PartnerControls"/>
    </lcf76f155ced4ddcb4097134ff3c332f>
    <MediaLengthInSeconds xmlns="521282fa-b6c9-4aa3-a654-93d4e094171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495CA269BC674096DE931A03CCCB29" ma:contentTypeVersion="12" ma:contentTypeDescription="Create a new document." ma:contentTypeScope="" ma:versionID="f7de41b363a1692173021c2569a79845">
  <xsd:schema xmlns:xsd="http://www.w3.org/2001/XMLSchema" xmlns:xs="http://www.w3.org/2001/XMLSchema" xmlns:p="http://schemas.microsoft.com/office/2006/metadata/properties" xmlns:ns2="521282fa-b6c9-4aa3-a654-93d4e094171e" xmlns:ns3="0b4f10a8-045a-4ff4-8ba8-f92582185811" targetNamespace="http://schemas.microsoft.com/office/2006/metadata/properties" ma:root="true" ma:fieldsID="31d3df44f380c5fc8fdf1337e01bc08a" ns2:_="" ns3:_="">
    <xsd:import namespace="521282fa-b6c9-4aa3-a654-93d4e094171e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1282fa-b6c9-4aa3-a654-93d4e09417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6A16F4-6F28-433F-9789-FA923C0AA3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1117A2-6CCC-4EBD-A7DF-9D080BC98864}">
  <ds:schemaRefs>
    <ds:schemaRef ds:uri="http://www.w3.org/XML/1998/namespace"/>
    <ds:schemaRef ds:uri="http://purl.org/dc/terms/"/>
    <ds:schemaRef ds:uri="http://schemas.openxmlformats.org/package/2006/metadata/core-properties"/>
    <ds:schemaRef ds:uri="738c7bc8-27fe-40f3-9428-dc5c52598af7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0b4f10a8-045a-4ff4-8ba8-f92582185811"/>
    <ds:schemaRef ds:uri="521282fa-b6c9-4aa3-a654-93d4e094171e"/>
  </ds:schemaRefs>
</ds:datastoreItem>
</file>

<file path=customXml/itemProps3.xml><?xml version="1.0" encoding="utf-8"?>
<ds:datastoreItem xmlns:ds="http://schemas.openxmlformats.org/officeDocument/2006/customXml" ds:itemID="{7474552E-4706-4D74-B94C-5C86C64E70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1282fa-b6c9-4aa3-a654-93d4e094171e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69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LPS Personal Learning Journey</vt:lpstr>
      <vt:lpstr>Self -Direction</vt:lpstr>
      <vt:lpstr>Self -Direction</vt:lpstr>
      <vt:lpstr>Self- Direction</vt:lpstr>
      <vt:lpstr>Citizenship</vt:lpstr>
      <vt:lpstr>Citizenship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Ethically Informed Learners</dc:title>
  <dc:creator>Microsoft Office User</dc:creator>
  <cp:lastModifiedBy>C Gaffney (Llangyfelach Primary School)</cp:lastModifiedBy>
  <cp:revision>5</cp:revision>
  <dcterms:created xsi:type="dcterms:W3CDTF">2018-10-21T10:38:49Z</dcterms:created>
  <dcterms:modified xsi:type="dcterms:W3CDTF">2023-10-05T13:19:11Z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0x0101002D495CA269BC674096DE931A03CCCB29</vt:lpwstr>
  </property>
  <property fmtid="{D5CDD505-2E9C-101B-9397-08002B2CF9AE}" pid="3" name="Order">
    <vt:r8>3815500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MediaServiceImageTags">
    <vt:lpwstr/>
  </property>
</Properties>
</file>