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33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139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674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47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213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29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94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79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03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637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FE6AA-9485-4777-A665-C72BFE0ED74A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137B9-79B9-43D0-8FFB-BBBCD0E4D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49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610" y="194900"/>
            <a:ext cx="6091311" cy="2387600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Gill Sans Ultra Bold" panose="020B0A02020104020203" pitchFamily="34" charset="0"/>
              </a:rPr>
              <a:t>Creative</a:t>
            </a:r>
            <a:r>
              <a:rPr lang="en-GB" sz="6600" dirty="0" smtClean="0">
                <a:latin typeface="Gill Sans Ultra Bold" panose="020B0A02020104020203" pitchFamily="34" charset="0"/>
              </a:rPr>
              <a:t> </a:t>
            </a:r>
            <a:r>
              <a:rPr lang="en-GB" sz="4800" dirty="0" smtClean="0">
                <a:latin typeface="Gill Sans Ultra Bold" panose="020B0A02020104020203" pitchFamily="34" charset="0"/>
              </a:rPr>
              <a:t>Crew Christmas Art Competition! </a:t>
            </a:r>
            <a:endParaRPr lang="en-GB" sz="4800" dirty="0">
              <a:latin typeface="Gill Sans Ultra Bold" panose="020B0A02020104020203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48750" y="4429312"/>
            <a:ext cx="3793588" cy="1312817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Arial Black" panose="020B0A04020102020204" pitchFamily="34" charset="0"/>
              </a:rPr>
              <a:t>Have some fun and develop your artistic skills at the same time! </a:t>
            </a:r>
            <a:endParaRPr lang="en-GB" sz="32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05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3737" y="1187678"/>
            <a:ext cx="5386251" cy="496492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Showcard Gothic" panose="04020904020102020604" pitchFamily="82" charset="0"/>
              </a:rPr>
              <a:t>The Creative Crew would love you to design a beautiful Christmas tree! </a:t>
            </a:r>
            <a:endParaRPr lang="en-GB" dirty="0">
              <a:latin typeface="Showcard Gothic" panose="04020904020102020604" pitchFamily="82" charset="0"/>
            </a:endParaRPr>
          </a:p>
        </p:txBody>
      </p:sp>
      <p:pic>
        <p:nvPicPr>
          <p:cNvPr id="4" name="Picture 3" descr="Christmas tree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677" y="0"/>
            <a:ext cx="4570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2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1827" y="941900"/>
            <a:ext cx="4501662" cy="5360426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Arial Rounded MT Bold" panose="020F0704030504030204" pitchFamily="34" charset="0"/>
              </a:rPr>
              <a:t>There will be winners from Foundation Phase and Key Stage 2! </a:t>
            </a:r>
            <a:endParaRPr lang="en-GB" sz="5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79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2498" y="365125"/>
            <a:ext cx="5431302" cy="6162284"/>
          </a:xfrm>
        </p:spPr>
        <p:txBody>
          <a:bodyPr>
            <a:noAutofit/>
          </a:bodyPr>
          <a:lstStyle/>
          <a:p>
            <a:pPr algn="ctr"/>
            <a:r>
              <a:rPr lang="en-GB" sz="60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>Your design must be no bigger than A4! </a:t>
            </a:r>
            <a:endParaRPr lang="en-GB" sz="60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98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31323" y="1055077"/>
            <a:ext cx="7512148" cy="5120640"/>
          </a:xfrm>
        </p:spPr>
        <p:txBody>
          <a:bodyPr>
            <a:noAutofit/>
          </a:bodyPr>
          <a:lstStyle/>
          <a:p>
            <a:pPr algn="ctr"/>
            <a:r>
              <a:rPr lang="en-GB" sz="54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>You can use anything you like to make your design look amazing!</a:t>
            </a:r>
            <a:br>
              <a:rPr lang="en-GB" sz="54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54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/>
            </a:r>
            <a:br>
              <a:rPr lang="en-GB" sz="54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</a:br>
            <a:r>
              <a:rPr lang="en-GB" sz="5400" dirty="0" smtClean="0">
                <a:latin typeface="Segoe UI Black" panose="020B0A02040204020203" pitchFamily="34" charset="0"/>
                <a:ea typeface="Segoe UI Black" panose="020B0A02040204020203" pitchFamily="34" charset="0"/>
              </a:rPr>
              <a:t>Remember lots of colour!  </a:t>
            </a:r>
            <a:endParaRPr lang="en-GB" sz="5400" dirty="0"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28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069037" cy="274383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Rockwell" panose="02060603020205020403" pitchFamily="18" charset="0"/>
              </a:rPr>
              <a:t>There are exciting prizes to be won! </a:t>
            </a:r>
            <a:endParaRPr lang="en-GB" sz="6000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78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31" y="365125"/>
            <a:ext cx="4501661" cy="6106013"/>
          </a:xfrm>
        </p:spPr>
        <p:txBody>
          <a:bodyPr>
            <a:noAutofit/>
          </a:bodyPr>
          <a:lstStyle/>
          <a:p>
            <a:r>
              <a:rPr lang="en-GB" sz="4000" dirty="0" smtClean="0">
                <a:solidFill>
                  <a:schemeClr val="bg1"/>
                </a:solidFill>
                <a:latin typeface="Gill Sans Ultra Bold" panose="020B0A02020104020203" pitchFamily="34" charset="0"/>
              </a:rPr>
              <a:t>Please give your entry to Miss Evans or a member of the Creative Crew by Monday 13</a:t>
            </a:r>
            <a:r>
              <a:rPr lang="en-GB" sz="4000" baseline="30000" dirty="0" smtClean="0">
                <a:solidFill>
                  <a:schemeClr val="bg1"/>
                </a:solidFill>
                <a:latin typeface="Gill Sans Ultra Bold" panose="020B0A02020104020203" pitchFamily="34" charset="0"/>
              </a:rPr>
              <a:t>th</a:t>
            </a:r>
            <a:r>
              <a:rPr lang="en-GB" sz="4000" dirty="0" smtClean="0">
                <a:solidFill>
                  <a:schemeClr val="bg1"/>
                </a:solidFill>
                <a:latin typeface="Gill Sans Ultra Bold" panose="020B0A02020104020203" pitchFamily="34" charset="0"/>
              </a:rPr>
              <a:t> December! </a:t>
            </a:r>
            <a:endParaRPr lang="en-GB" sz="4000" dirty="0">
              <a:solidFill>
                <a:schemeClr val="bg1"/>
              </a:solidFill>
              <a:latin typeface="Gill Sans Ultra Bold" panose="020B0A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68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745480" cy="6134149"/>
          </a:xfrm>
        </p:spPr>
        <p:txBody>
          <a:bodyPr>
            <a:normAutofit/>
          </a:bodyPr>
          <a:lstStyle/>
          <a:p>
            <a:r>
              <a:rPr lang="en-GB" sz="6000" dirty="0" smtClean="0">
                <a:latin typeface="Stencil" panose="040409050D0802020404" pitchFamily="82" charset="0"/>
              </a:rPr>
              <a:t>Make sure you write your name and class on the back of your entry! </a:t>
            </a:r>
            <a:endParaRPr lang="en-GB" sz="6000" dirty="0">
              <a:latin typeface="Stencil" panose="040409050D0802020404" pitchFamily="82" charset="0"/>
            </a:endParaRPr>
          </a:p>
        </p:txBody>
      </p:sp>
      <p:pic>
        <p:nvPicPr>
          <p:cNvPr id="3" name="Picture 2" descr="Christmas tree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968" y="541288"/>
            <a:ext cx="3856475" cy="578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05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26366" y="210381"/>
            <a:ext cx="10515600" cy="2968918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latin typeface="Rockwell" panose="02060603020205020403" pitchFamily="18" charset="0"/>
              </a:rPr>
              <a:t>Good luck and Merry Christmas!</a:t>
            </a:r>
            <a:br>
              <a:rPr lang="en-GB" sz="6000" dirty="0" smtClean="0">
                <a:latin typeface="Rockwell" panose="02060603020205020403" pitchFamily="18" charset="0"/>
              </a:rPr>
            </a:br>
            <a:r>
              <a:rPr lang="en-GB" sz="6000" dirty="0" smtClean="0">
                <a:latin typeface="Rockwell" panose="02060603020205020403" pitchFamily="18" charset="0"/>
              </a:rPr>
              <a:t>From the Creative Crew!  </a:t>
            </a:r>
            <a:endParaRPr lang="en-GB" sz="6000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8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36</TotalTime>
  <Words>127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Arial Black</vt:lpstr>
      <vt:lpstr>Arial Rounded MT Bold</vt:lpstr>
      <vt:lpstr>Calibri</vt:lpstr>
      <vt:lpstr>Calibri Light</vt:lpstr>
      <vt:lpstr>Gill Sans Ultra Bold</vt:lpstr>
      <vt:lpstr>Rockwell</vt:lpstr>
      <vt:lpstr>Segoe UI Black</vt:lpstr>
      <vt:lpstr>Showcard Gothic</vt:lpstr>
      <vt:lpstr>Stencil</vt:lpstr>
      <vt:lpstr>Office Theme</vt:lpstr>
      <vt:lpstr>Creative Crew Christmas Art Competition! </vt:lpstr>
      <vt:lpstr>The Creative Crew would love you to design a beautiful Christmas tree! </vt:lpstr>
      <vt:lpstr>There will be winners from Foundation Phase and Key Stage 2! </vt:lpstr>
      <vt:lpstr>Your design must be no bigger than A4! </vt:lpstr>
      <vt:lpstr>You can use anything you like to make your design look amazing!  Remember lots of colour!  </vt:lpstr>
      <vt:lpstr>There are exciting prizes to be won! </vt:lpstr>
      <vt:lpstr>Please give your entry to Miss Evans or a member of the Creative Crew by Monday 13th December! </vt:lpstr>
      <vt:lpstr>Make sure you write your name and class on the back of your entry! </vt:lpstr>
      <vt:lpstr>Good luck and Merry Christmas! From the Creative Crew!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Creative Crew Christmas Art Competition! </dc:title>
  <dc:creator>R Evans (Llangyfelach Primary School)</dc:creator>
  <cp:lastModifiedBy>R Evans (Llangyfelach Primary School)</cp:lastModifiedBy>
  <cp:revision>4</cp:revision>
  <dcterms:created xsi:type="dcterms:W3CDTF">2021-12-01T11:49:19Z</dcterms:created>
  <dcterms:modified xsi:type="dcterms:W3CDTF">2021-12-01T12:25:52Z</dcterms:modified>
</cp:coreProperties>
</file>