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B75C8C-0F6D-439C-851A-221EE38CA314}" v="227" dt="2023-02-06T14:43:58.665"/>
    <p1510:client id="{8AB95170-FB4D-9EFD-A75F-73A6B09CC828}" v="21" dt="2023-02-06T17:08:21.008"/>
    <p1510:client id="{B7491EDD-469E-B46D-1D02-A5F6B999C1D8}" v="4" dt="2023-02-07T08:50:11.093"/>
    <p1510:client id="{DF8FB12E-1979-1480-0BE9-6667A9532541}" v="3" dt="2023-02-21T17:30:39.186"/>
    <p1510:client id="{E3221913-E096-A9F8-ECB7-CADD11F62B68}" v="3" dt="2023-02-07T08:44:34.926"/>
    <p1510:client id="{FB2EAC69-94EF-E750-47EC-BD62953F7581}" v="189" dt="2023-02-07T07:49:12.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p:cViewPr varScale="1">
        <p:scale>
          <a:sx n="111" d="100"/>
          <a:sy n="111" d="100"/>
        </p:scale>
        <p:origin x="248" y="4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2/21/23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2/21/23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2/21/23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2/21/23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32E62931-8EB4-42BB-BAAB-D8757BE66D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67461" y="728664"/>
            <a:ext cx="4984813" cy="3157080"/>
          </a:xfrm>
          <a:noFill/>
        </p:spPr>
        <p:txBody>
          <a:bodyPr>
            <a:normAutofit/>
          </a:bodyPr>
          <a:lstStyle/>
          <a:p>
            <a:pPr algn="l"/>
            <a:r>
              <a:rPr lang="en-US" sz="5200" b="1" dirty="0">
                <a:latin typeface="Baguet Script"/>
                <a:ea typeface="Cambria"/>
                <a:cs typeface="Calibri Light"/>
              </a:rPr>
              <a:t>catfishing</a:t>
            </a:r>
            <a:endParaRPr lang="en-US" sz="5200" b="1" dirty="0">
              <a:latin typeface="Baguet Script"/>
              <a:ea typeface="Cambria"/>
            </a:endParaRPr>
          </a:p>
        </p:txBody>
      </p:sp>
      <p:sp>
        <p:nvSpPr>
          <p:cNvPr id="3" name="Subtitle 2"/>
          <p:cNvSpPr>
            <a:spLocks noGrp="1"/>
          </p:cNvSpPr>
          <p:nvPr>
            <p:ph type="subTitle" idx="1"/>
          </p:nvPr>
        </p:nvSpPr>
        <p:spPr>
          <a:xfrm>
            <a:off x="6367461" y="4072045"/>
            <a:ext cx="4984813" cy="2057289"/>
          </a:xfrm>
          <a:noFill/>
        </p:spPr>
        <p:txBody>
          <a:bodyPr vert="horz" lIns="91440" tIns="45720" rIns="91440" bIns="45720" rtlCol="0" anchor="t">
            <a:normAutofit/>
          </a:bodyPr>
          <a:lstStyle/>
          <a:p>
            <a:pPr algn="l"/>
            <a:r>
              <a:rPr lang="en-US" b="1" dirty="0">
                <a:latin typeface="Aharoni"/>
                <a:cs typeface="Calibri"/>
              </a:rPr>
              <a:t>By Poppy Edwards</a:t>
            </a:r>
            <a:endParaRPr lang="en-US" b="1" dirty="0">
              <a:latin typeface="Aharoni"/>
            </a:endParaRPr>
          </a:p>
        </p:txBody>
      </p:sp>
      <p:pic>
        <p:nvPicPr>
          <p:cNvPr id="4" name="Picture 4" descr="Free illustration: Background, Pastel, Colours, Blur - Free Image on ...">
            <a:extLst>
              <a:ext uri="{FF2B5EF4-FFF2-40B4-BE49-F238E27FC236}">
                <a16:creationId xmlns:a16="http://schemas.microsoft.com/office/drawing/2014/main" id="{E86AABCC-0C87-4A3F-93DC-37AD049EB7BF}"/>
              </a:ext>
            </a:extLst>
          </p:cNvPr>
          <p:cNvPicPr>
            <a:picLocks noChangeAspect="1"/>
          </p:cNvPicPr>
          <p:nvPr/>
        </p:nvPicPr>
        <p:blipFill rotWithShape="1">
          <a:blip r:embed="rId2"/>
          <a:srcRect l="5742" r="6692" b="4"/>
          <a:stretch/>
        </p:blipFill>
        <p:spPr>
          <a:xfrm>
            <a:off x="1" y="10"/>
            <a:ext cx="6005512" cy="68579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14">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35C556-7A90-E2D5-2A85-5C15413D16F9}"/>
              </a:ext>
            </a:extLst>
          </p:cNvPr>
          <p:cNvSpPr>
            <a:spLocks noGrp="1"/>
          </p:cNvSpPr>
          <p:nvPr>
            <p:ph type="title"/>
          </p:nvPr>
        </p:nvSpPr>
        <p:spPr>
          <a:xfrm>
            <a:off x="836679" y="723898"/>
            <a:ext cx="6002110" cy="1495425"/>
          </a:xfrm>
        </p:spPr>
        <p:txBody>
          <a:bodyPr>
            <a:normAutofit/>
          </a:bodyPr>
          <a:lstStyle/>
          <a:p>
            <a:r>
              <a:rPr lang="en-US" sz="4000" dirty="0">
                <a:latin typeface="Modern Love"/>
                <a:cs typeface="Calibri Light"/>
              </a:rPr>
              <a:t>What is catfishing ?</a:t>
            </a:r>
            <a:endParaRPr lang="en-US" sz="4000" dirty="0">
              <a:latin typeface="Modern Love"/>
            </a:endParaRPr>
          </a:p>
        </p:txBody>
      </p:sp>
      <p:sp>
        <p:nvSpPr>
          <p:cNvPr id="3" name="Content Placeholder 2">
            <a:extLst>
              <a:ext uri="{FF2B5EF4-FFF2-40B4-BE49-F238E27FC236}">
                <a16:creationId xmlns:a16="http://schemas.microsoft.com/office/drawing/2014/main" id="{D312ED76-835A-F82D-0886-627C80380DEA}"/>
              </a:ext>
            </a:extLst>
          </p:cNvPr>
          <p:cNvSpPr>
            <a:spLocks noGrp="1"/>
          </p:cNvSpPr>
          <p:nvPr>
            <p:ph idx="1"/>
          </p:nvPr>
        </p:nvSpPr>
        <p:spPr>
          <a:xfrm>
            <a:off x="836680" y="2405067"/>
            <a:ext cx="6002110" cy="3729034"/>
          </a:xfrm>
        </p:spPr>
        <p:txBody>
          <a:bodyPr vert="horz" lIns="91440" tIns="45720" rIns="91440" bIns="45720" rtlCol="0" anchor="t">
            <a:normAutofit/>
          </a:bodyPr>
          <a:lstStyle/>
          <a:p>
            <a:pPr marL="0" indent="0">
              <a:buNone/>
            </a:pPr>
            <a:r>
              <a:rPr lang="en-US" sz="2000" dirty="0">
                <a:cs typeface="Calibri" panose="020F0502020204030204"/>
              </a:rPr>
              <a:t>Catfishing is when someone pretends to be someone online. You may think that  you know the person, but it is actually -could be a stranger on the other side of the laptop, iPad or phone.</a:t>
            </a:r>
            <a:endParaRPr lang="en-US" dirty="0"/>
          </a:p>
          <a:p>
            <a:pPr marL="0" indent="0">
              <a:buNone/>
            </a:pPr>
            <a:r>
              <a:rPr lang="en-US" sz="2000" dirty="0">
                <a:cs typeface="Calibri" panose="020F0502020204030204"/>
              </a:rPr>
              <a:t>It could be a really -bad person that may want to steal stuff and get money.</a:t>
            </a:r>
            <a:endParaRPr lang="en-US" dirty="0" err="1"/>
          </a:p>
        </p:txBody>
      </p:sp>
      <p:pic>
        <p:nvPicPr>
          <p:cNvPr id="4" name="Picture 4" descr="Peach Background Images | Free iPhone &amp; Zoom HD Wallpapers &amp; Vectors ...">
            <a:extLst>
              <a:ext uri="{FF2B5EF4-FFF2-40B4-BE49-F238E27FC236}">
                <a16:creationId xmlns:a16="http://schemas.microsoft.com/office/drawing/2014/main" id="{358A46C4-E133-7A55-8085-C4985A40DA2E}"/>
              </a:ext>
            </a:extLst>
          </p:cNvPr>
          <p:cNvPicPr>
            <a:picLocks noChangeAspect="1"/>
          </p:cNvPicPr>
          <p:nvPr/>
        </p:nvPicPr>
        <p:blipFill rotWithShape="1">
          <a:blip r:embed="rId2"/>
          <a:srcRect l="51407" r="-1" b="-1"/>
          <a:stretch/>
        </p:blipFill>
        <p:spPr>
          <a:xfrm>
            <a:off x="7199440" y="10"/>
            <a:ext cx="4992560" cy="6857990"/>
          </a:xfrm>
          <a:prstGeom prst="rect">
            <a:avLst/>
          </a:prstGeom>
          <a:effectLst/>
        </p:spPr>
      </p:pic>
    </p:spTree>
    <p:extLst>
      <p:ext uri="{BB962C8B-B14F-4D97-AF65-F5344CB8AC3E}">
        <p14:creationId xmlns:p14="http://schemas.microsoft.com/office/powerpoint/2010/main" val="2046914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554FD-12E3-8589-EAC4-A9E008702FBC}"/>
              </a:ext>
            </a:extLst>
          </p:cNvPr>
          <p:cNvSpPr>
            <a:spLocks noGrp="1"/>
          </p:cNvSpPr>
          <p:nvPr>
            <p:ph type="title"/>
          </p:nvPr>
        </p:nvSpPr>
        <p:spPr>
          <a:xfrm>
            <a:off x="6417733" y="490537"/>
            <a:ext cx="5291663" cy="1628775"/>
          </a:xfrm>
        </p:spPr>
        <p:txBody>
          <a:bodyPr anchor="b">
            <a:normAutofit/>
          </a:bodyPr>
          <a:lstStyle/>
          <a:p>
            <a:r>
              <a:rPr lang="en-US" sz="4000">
                <a:latin typeface="Modern Love"/>
                <a:cs typeface="Calibri Light"/>
              </a:rPr>
              <a:t>How do you avoid catfishing ?</a:t>
            </a:r>
            <a:endParaRPr lang="en-US" sz="4000">
              <a:cs typeface="Calibri Light"/>
            </a:endParaRPr>
          </a:p>
        </p:txBody>
      </p:sp>
      <p:pic>
        <p:nvPicPr>
          <p:cNvPr id="4" name="Picture 4" descr="Plano De Fundo Azul Livro - Imagens grátis no Pixabay">
            <a:extLst>
              <a:ext uri="{FF2B5EF4-FFF2-40B4-BE49-F238E27FC236}">
                <a16:creationId xmlns:a16="http://schemas.microsoft.com/office/drawing/2014/main" id="{9C4391B4-C47C-9D0C-1D99-1048050FB933}"/>
              </a:ext>
            </a:extLst>
          </p:cNvPr>
          <p:cNvPicPr>
            <a:picLocks noChangeAspect="1"/>
          </p:cNvPicPr>
          <p:nvPr/>
        </p:nvPicPr>
        <p:blipFill rotWithShape="1">
          <a:blip r:embed="rId2"/>
          <a:srcRect l="11091"/>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424496A1-EFD9-7189-76D0-25324B2BF731}"/>
              </a:ext>
            </a:extLst>
          </p:cNvPr>
          <p:cNvSpPr>
            <a:spLocks noGrp="1"/>
          </p:cNvSpPr>
          <p:nvPr>
            <p:ph idx="1"/>
          </p:nvPr>
        </p:nvSpPr>
        <p:spPr>
          <a:xfrm>
            <a:off x="6417734" y="2614612"/>
            <a:ext cx="5291663" cy="3752849"/>
          </a:xfrm>
        </p:spPr>
        <p:txBody>
          <a:bodyPr vert="horz" lIns="91440" tIns="45720" rIns="91440" bIns="45720" rtlCol="0">
            <a:normAutofit/>
          </a:bodyPr>
          <a:lstStyle/>
          <a:p>
            <a:pPr marL="0" indent="0">
              <a:buNone/>
            </a:pPr>
            <a:r>
              <a:rPr lang="en-US" sz="1800">
                <a:cs typeface="Calibri" panose="020F0502020204030204"/>
              </a:rPr>
              <a:t>To avoid catfishing just block the User and then report them so they cannot steal anything off you or do anything bad to you.</a:t>
            </a:r>
          </a:p>
        </p:txBody>
      </p:sp>
    </p:spTree>
    <p:extLst>
      <p:ext uri="{BB962C8B-B14F-4D97-AF65-F5344CB8AC3E}">
        <p14:creationId xmlns:p14="http://schemas.microsoft.com/office/powerpoint/2010/main" val="3787899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403DFA-8122-40D1-5608-C5F4B94E682B}"/>
              </a:ext>
            </a:extLst>
          </p:cNvPr>
          <p:cNvSpPr>
            <a:spLocks noGrp="1"/>
          </p:cNvSpPr>
          <p:nvPr>
            <p:ph type="title"/>
          </p:nvPr>
        </p:nvSpPr>
        <p:spPr>
          <a:xfrm>
            <a:off x="838200" y="365125"/>
            <a:ext cx="10515600" cy="1306443"/>
          </a:xfrm>
        </p:spPr>
        <p:txBody>
          <a:bodyPr>
            <a:normAutofit/>
          </a:bodyPr>
          <a:lstStyle/>
          <a:p>
            <a:r>
              <a:rPr lang="en-US" sz="4000" dirty="0">
                <a:latin typeface="Modern Love"/>
                <a:cs typeface="Calibri Light"/>
              </a:rPr>
              <a:t>Why do people catfish?</a:t>
            </a:r>
          </a:p>
        </p:txBody>
      </p:sp>
      <p:sp>
        <p:nvSpPr>
          <p:cNvPr id="8" name="Content Placeholder 7">
            <a:extLst>
              <a:ext uri="{FF2B5EF4-FFF2-40B4-BE49-F238E27FC236}">
                <a16:creationId xmlns:a16="http://schemas.microsoft.com/office/drawing/2014/main" id="{EE564AB3-A1DF-13BF-AC77-59264D675FBF}"/>
              </a:ext>
            </a:extLst>
          </p:cNvPr>
          <p:cNvSpPr>
            <a:spLocks noGrp="1"/>
          </p:cNvSpPr>
          <p:nvPr>
            <p:ph idx="1"/>
          </p:nvPr>
        </p:nvSpPr>
        <p:spPr>
          <a:xfrm>
            <a:off x="838200" y="1825625"/>
            <a:ext cx="4152774" cy="4303464"/>
          </a:xfrm>
        </p:spPr>
        <p:txBody>
          <a:bodyPr vert="horz" lIns="91440" tIns="45720" rIns="91440" bIns="45720" rtlCol="0" anchor="t">
            <a:normAutofit/>
          </a:bodyPr>
          <a:lstStyle/>
          <a:p>
            <a:pPr marL="0" indent="0">
              <a:buNone/>
            </a:pPr>
            <a:r>
              <a:rPr lang="en-US" sz="2000" dirty="0">
                <a:cs typeface="Calibri" panose="020F0502020204030204"/>
              </a:rPr>
              <a:t>People are just really bad and want to get other people belongings or money and just think that it's good to catfish but it really not .  </a:t>
            </a:r>
          </a:p>
          <a:p>
            <a:pPr marL="0" indent="0">
              <a:buNone/>
            </a:pPr>
            <a:r>
              <a:rPr lang="en-US" sz="2000" dirty="0">
                <a:ea typeface="+mn-lt"/>
                <a:cs typeface="+mn-lt"/>
              </a:rPr>
              <a:t>The most common reason people will catfish others is a </a:t>
            </a:r>
            <a:r>
              <a:rPr lang="en-US" sz="2000" b="1" dirty="0">
                <a:ea typeface="+mn-lt"/>
                <a:cs typeface="+mn-lt"/>
              </a:rPr>
              <a:t>lack of confidence</a:t>
            </a:r>
            <a:r>
              <a:rPr lang="en-US" sz="2000" dirty="0">
                <a:ea typeface="+mn-lt"/>
                <a:cs typeface="+mn-lt"/>
              </a:rPr>
              <a:t>. If people aren't happy with themselves, they feel that by being someone more attractive, they are fully able to express themselves freely without their insecurities holding them back.</a:t>
            </a:r>
            <a:endParaRPr lang="en-US" dirty="0"/>
          </a:p>
        </p:txBody>
      </p:sp>
      <p:pic>
        <p:nvPicPr>
          <p:cNvPr id="4" name="Picture 4" descr="Background Light Green · Free image on Pixabay">
            <a:extLst>
              <a:ext uri="{FF2B5EF4-FFF2-40B4-BE49-F238E27FC236}">
                <a16:creationId xmlns:a16="http://schemas.microsoft.com/office/drawing/2014/main" id="{9F3C2C71-0B4A-9A0D-F4F4-ABE6F911EFD8}"/>
              </a:ext>
            </a:extLst>
          </p:cNvPr>
          <p:cNvPicPr>
            <a:picLocks noChangeAspect="1"/>
          </p:cNvPicPr>
          <p:nvPr/>
        </p:nvPicPr>
        <p:blipFill rotWithShape="1">
          <a:blip r:embed="rId2"/>
          <a:srcRect t="5491" r="2" b="3217"/>
          <a:stretch/>
        </p:blipFill>
        <p:spPr>
          <a:xfrm>
            <a:off x="5514180" y="1472962"/>
            <a:ext cx="6170299" cy="4296694"/>
          </a:xfrm>
          <a:prstGeom prst="rect">
            <a:avLst/>
          </a:prstGeom>
        </p:spPr>
      </p:pic>
    </p:spTree>
    <p:extLst>
      <p:ext uri="{BB962C8B-B14F-4D97-AF65-F5344CB8AC3E}">
        <p14:creationId xmlns:p14="http://schemas.microsoft.com/office/powerpoint/2010/main" val="3454494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3ABC75-E6B5-50F7-F10C-D4F205BA522F}"/>
              </a:ext>
            </a:extLst>
          </p:cNvPr>
          <p:cNvSpPr>
            <a:spLocks noGrp="1"/>
          </p:cNvSpPr>
          <p:nvPr>
            <p:ph type="title"/>
          </p:nvPr>
        </p:nvSpPr>
        <p:spPr>
          <a:xfrm>
            <a:off x="838199" y="548464"/>
            <a:ext cx="3807187" cy="2228074"/>
          </a:xfrm>
        </p:spPr>
        <p:txBody>
          <a:bodyPr>
            <a:normAutofit/>
          </a:bodyPr>
          <a:lstStyle/>
          <a:p>
            <a:r>
              <a:rPr lang="en-US" sz="4000">
                <a:latin typeface="Modern Love"/>
              </a:rPr>
              <a:t>How do people catfish?</a:t>
            </a:r>
            <a:endParaRPr lang="en-US" sz="4000"/>
          </a:p>
        </p:txBody>
      </p:sp>
      <p:sp>
        <p:nvSpPr>
          <p:cNvPr id="8" name="Content Placeholder 7">
            <a:extLst>
              <a:ext uri="{FF2B5EF4-FFF2-40B4-BE49-F238E27FC236}">
                <a16:creationId xmlns:a16="http://schemas.microsoft.com/office/drawing/2014/main" id="{8E824DAC-C249-C74B-DF76-991B0D767C63}"/>
              </a:ext>
            </a:extLst>
          </p:cNvPr>
          <p:cNvSpPr>
            <a:spLocks noGrp="1"/>
          </p:cNvSpPr>
          <p:nvPr>
            <p:ph idx="1"/>
          </p:nvPr>
        </p:nvSpPr>
        <p:spPr>
          <a:xfrm>
            <a:off x="838201" y="2962279"/>
            <a:ext cx="3799425" cy="3143241"/>
          </a:xfrm>
        </p:spPr>
        <p:txBody>
          <a:bodyPr vert="horz" lIns="91440" tIns="45720" rIns="91440" bIns="45720" rtlCol="0" anchor="t">
            <a:normAutofit fontScale="85000" lnSpcReduction="10000"/>
          </a:bodyPr>
          <a:lstStyle/>
          <a:p>
            <a:pPr marL="0" indent="0">
              <a:buNone/>
            </a:pPr>
            <a:r>
              <a:rPr lang="en-US" sz="2000" dirty="0">
                <a:cs typeface="Calibri"/>
              </a:rPr>
              <a:t>People can get information for any social media and get photos of people  that are other people's friends and then pretend to be them. They could catfish people by pretending To be a close friend of someone and maybe saying "I'm running low on money ;can you transfer some money and I'll pay you back ?". This is done so they just ask for there money. Before giving  anything including-money ring your friend and make sure it's them first if they say it's not them. block them and report the number.</a:t>
            </a:r>
          </a:p>
        </p:txBody>
      </p:sp>
      <p:pic>
        <p:nvPicPr>
          <p:cNvPr id="4" name="Picture 4" descr="Kostenlose Illustration: Hintergrund, Sepia, Braun, Vintage ...">
            <a:extLst>
              <a:ext uri="{FF2B5EF4-FFF2-40B4-BE49-F238E27FC236}">
                <a16:creationId xmlns:a16="http://schemas.microsoft.com/office/drawing/2014/main" id="{8FCCE61B-6CEC-2C9A-D3FC-E8478F2C36D5}"/>
              </a:ext>
            </a:extLst>
          </p:cNvPr>
          <p:cNvPicPr>
            <a:picLocks noChangeAspect="1"/>
          </p:cNvPicPr>
          <p:nvPr/>
        </p:nvPicPr>
        <p:blipFill rotWithShape="1">
          <a:blip r:embed="rId2"/>
          <a:srcRect l="12638" r="8823"/>
          <a:stretch/>
        </p:blipFill>
        <p:spPr>
          <a:xfrm>
            <a:off x="5541064" y="10"/>
            <a:ext cx="7181613" cy="6857990"/>
          </a:xfrm>
          <a:prstGeom prst="rect">
            <a:avLst/>
          </a:prstGeom>
          <a:effectLst/>
        </p:spPr>
      </p:pic>
    </p:spTree>
    <p:extLst>
      <p:ext uri="{BB962C8B-B14F-4D97-AF65-F5344CB8AC3E}">
        <p14:creationId xmlns:p14="http://schemas.microsoft.com/office/powerpoint/2010/main" val="3087251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Free Images : antique, texture, floor, pattern, brown, tile, grunge ...">
            <a:extLst>
              <a:ext uri="{FF2B5EF4-FFF2-40B4-BE49-F238E27FC236}">
                <a16:creationId xmlns:a16="http://schemas.microsoft.com/office/drawing/2014/main" id="{5E0805C4-39AE-9F9F-E46D-F34994A4B904}"/>
              </a:ext>
            </a:extLst>
          </p:cNvPr>
          <p:cNvPicPr>
            <a:picLocks noChangeAspect="1"/>
          </p:cNvPicPr>
          <p:nvPr/>
        </p:nvPicPr>
        <p:blipFill rotWithShape="1">
          <a:blip r:embed="rId2">
            <a:alphaModFix amt="50000"/>
          </a:blip>
          <a:srcRect t="7579" b="13750"/>
          <a:stretch/>
        </p:blipFill>
        <p:spPr>
          <a:xfrm>
            <a:off x="20" y="1"/>
            <a:ext cx="12191980" cy="6857999"/>
          </a:xfrm>
          <a:prstGeom prst="rect">
            <a:avLst/>
          </a:prstGeom>
        </p:spPr>
      </p:pic>
      <p:sp>
        <p:nvSpPr>
          <p:cNvPr id="2" name="Title 1">
            <a:extLst>
              <a:ext uri="{FF2B5EF4-FFF2-40B4-BE49-F238E27FC236}">
                <a16:creationId xmlns:a16="http://schemas.microsoft.com/office/drawing/2014/main" id="{781F8770-563D-3D48-645E-7A820E4CD560}"/>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Be careful </a:t>
            </a:r>
          </a:p>
        </p:txBody>
      </p:sp>
      <p:sp>
        <p:nvSpPr>
          <p:cNvPr id="3" name="Content Placeholder 2">
            <a:extLst>
              <a:ext uri="{FF2B5EF4-FFF2-40B4-BE49-F238E27FC236}">
                <a16:creationId xmlns:a16="http://schemas.microsoft.com/office/drawing/2014/main" id="{5E3E61BE-E3B1-EEB6-5F25-41269DFA95B0}"/>
              </a:ext>
            </a:extLst>
          </p:cNvPr>
          <p:cNvSpPr>
            <a:spLocks noGrp="1"/>
          </p:cNvSpPr>
          <p:nvPr>
            <p:ph idx="1"/>
          </p:nvPr>
        </p:nvSpPr>
        <p:spPr>
          <a:xfrm>
            <a:off x="1524000" y="4159404"/>
            <a:ext cx="9144000" cy="1098395"/>
          </a:xfrm>
        </p:spPr>
        <p:txBody>
          <a:bodyPr vert="horz" lIns="91440" tIns="45720" rIns="91440" bIns="45720" rtlCol="0">
            <a:normAutofit/>
          </a:bodyPr>
          <a:lstStyle/>
          <a:p>
            <a:pPr marL="0" indent="0" algn="ctr">
              <a:buNone/>
            </a:pPr>
            <a:r>
              <a:rPr lang="en-US" sz="2400">
                <a:solidFill>
                  <a:srgbClr val="FFFFFF"/>
                </a:solidFill>
              </a:rPr>
              <a:t>Just avoid catfishing because one day you could be catfished. Just be careful </a:t>
            </a:r>
          </a:p>
        </p:txBody>
      </p:sp>
    </p:spTree>
    <p:extLst>
      <p:ext uri="{BB962C8B-B14F-4D97-AF65-F5344CB8AC3E}">
        <p14:creationId xmlns:p14="http://schemas.microsoft.com/office/powerpoint/2010/main" val="46008898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292</Words>
  <Application>Microsoft Macintosh PowerPoint</Application>
  <PresentationFormat>Widescreen</PresentationFormat>
  <Paragraphs>14</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Aharoni</vt:lpstr>
      <vt:lpstr>Arial</vt:lpstr>
      <vt:lpstr>Baguet Script</vt:lpstr>
      <vt:lpstr>Calibri</vt:lpstr>
      <vt:lpstr>Calibri Light</vt:lpstr>
      <vt:lpstr>Modern Love</vt:lpstr>
      <vt:lpstr>office theme</vt:lpstr>
      <vt:lpstr>catfishing</vt:lpstr>
      <vt:lpstr>What is catfishing ?</vt:lpstr>
      <vt:lpstr>How do you avoid catfishing ?</vt:lpstr>
      <vt:lpstr>Why do people catfish?</vt:lpstr>
      <vt:lpstr>How do people catfish?</vt:lpstr>
      <vt:lpstr>Be careful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Z Higgins (Llangyfelach Primary School)</cp:lastModifiedBy>
  <cp:revision>268</cp:revision>
  <dcterms:created xsi:type="dcterms:W3CDTF">2023-02-06T14:13:58Z</dcterms:created>
  <dcterms:modified xsi:type="dcterms:W3CDTF">2023-02-21T17:31:18Z</dcterms:modified>
</cp:coreProperties>
</file>