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3" r:id="rId7"/>
    <p:sldId id="262" r:id="rId8"/>
    <p:sldId id="25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0140DA-8BDE-44EB-ABB9-4BB0035B8600}" v="718" dt="2021-10-06T13:09:48.025"/>
    <p1510:client id="{C7F9B91B-B8C9-479F-B454-E2332A25E0E9}" v="399" dt="2021-10-05T19:04:23.710"/>
    <p1510:client id="{CEC1201A-E480-1A59-7F8C-06DA8D76FF64}" v="14" dt="2021-10-05T17:46:18.932"/>
    <p1510:client id="{E10EF343-2593-4A31-8C33-5F55F7EDB6F8}" v="7" dt="2021-10-05T17:42:31.189"/>
    <p1510:client id="{E18CB018-C780-F51A-05F7-FEBA2C4358B2}" v="349" dt="2021-10-07T20:20:58.653"/>
    <p1510:client id="{F630FE0C-4249-FBA7-3590-4797B9239F7E}" v="2" dt="2021-10-06T13:38:14.7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amentiae.blogcindario.com/2009/12/00108-feliz-navidad-2k9.html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4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10" descr="barn, red, christmas, wreath, farm, rural, landscape ...">
            <a:extLst>
              <a:ext uri="{FF2B5EF4-FFF2-40B4-BE49-F238E27FC236}">
                <a16:creationId xmlns:a16="http://schemas.microsoft.com/office/drawing/2014/main" id="{EB3EEA56-CDA7-47CF-8921-7DC2DB7C362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430" b="1530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E3D9ED1-7DAD-437C-A6EC-75ECFFCAC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54969" y="288924"/>
            <a:ext cx="9144000" cy="1828956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  <a:cs typeface="Calibri Light"/>
              </a:rPr>
              <a:t> Farm Themed</a:t>
            </a:r>
            <a:br>
              <a:rPr lang="en-US" dirty="0">
                <a:solidFill>
                  <a:srgbClr val="FFFFFF"/>
                </a:solidFill>
                <a:cs typeface="Calibri Light"/>
              </a:rPr>
            </a:br>
            <a:r>
              <a:rPr lang="en-US" dirty="0">
                <a:solidFill>
                  <a:srgbClr val="FFFFFF"/>
                </a:solidFill>
                <a:cs typeface="Calibri Light"/>
              </a:rPr>
              <a:t> Christmas Card Competition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7A822E-CA9F-48FC-80DD-ADCE43680086}"/>
              </a:ext>
            </a:extLst>
          </p:cNvPr>
          <p:cNvSpPr txBox="1"/>
          <p:nvPr/>
        </p:nvSpPr>
        <p:spPr>
          <a:xfrm>
            <a:off x="8879457" y="5486400"/>
            <a:ext cx="324640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cs typeface="Calibri"/>
              </a:rPr>
              <a:t>Creative Crew</a:t>
            </a:r>
          </a:p>
        </p:txBody>
      </p:sp>
    </p:spTree>
    <p:extLst>
      <p:ext uri="{BB962C8B-B14F-4D97-AF65-F5344CB8AC3E}">
        <p14:creationId xmlns:p14="http://schemas.microsoft.com/office/powerpoint/2010/main" val="38367966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7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A1E84E-930E-43BB-948A-551B62B39C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954" y="447184"/>
            <a:ext cx="4619621" cy="341843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endParaRPr lang="en-US" sz="2000" u="sng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5400" dirty="0">
                <a:ea typeface="+mn-lt"/>
                <a:cs typeface="+mn-lt"/>
              </a:rPr>
              <a:t>Design a Christmas Card with a farming theme!</a:t>
            </a:r>
          </a:p>
          <a:p>
            <a:pPr marL="0" indent="0">
              <a:buNone/>
            </a:pPr>
            <a:endParaRPr lang="en-US" sz="5400" dirty="0">
              <a:cs typeface="Calibri"/>
            </a:endParaRPr>
          </a:p>
          <a:p>
            <a:pPr marL="0" indent="0">
              <a:buNone/>
            </a:pPr>
            <a:endParaRPr lang="en-US" sz="5400" dirty="0">
              <a:cs typeface="Calibri"/>
            </a:endParaRPr>
          </a:p>
          <a:p>
            <a:pPr marL="0" indent="0">
              <a:buNone/>
            </a:pPr>
            <a:endParaRPr lang="en-US" sz="3600" dirty="0">
              <a:cs typeface="Calibri"/>
            </a:endParaRPr>
          </a:p>
          <a:p>
            <a:pPr marL="342900" indent="-342900">
              <a:buFont typeface="Arial,Sans-Serif" panose="020B0604020202020204" pitchFamily="34" charset="0"/>
            </a:pPr>
            <a:endParaRPr lang="en-US" sz="3000" dirty="0">
              <a:cs typeface="Calibri"/>
            </a:endParaRPr>
          </a:p>
        </p:txBody>
      </p:sp>
      <p:pic>
        <p:nvPicPr>
          <p:cNvPr id="23" name="Picture 23" descr="Free Images : nature, winter, white, sweet, puppy, animal ...">
            <a:extLst>
              <a:ext uri="{FF2B5EF4-FFF2-40B4-BE49-F238E27FC236}">
                <a16:creationId xmlns:a16="http://schemas.microsoft.com/office/drawing/2014/main" id="{D6575F0B-AFD3-4B2B-A83D-C50170B2B6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91" r="32671" b="-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pic>
        <p:nvPicPr>
          <p:cNvPr id="6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E1C25A38-0FEE-4BEC-8B7A-EEBA7718BF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1947" y="3868947"/>
            <a:ext cx="2743200" cy="2743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BCCC3B-7341-48E5-8EB2-B7E766E51992}"/>
              </a:ext>
            </a:extLst>
          </p:cNvPr>
          <p:cNvSpPr txBox="1"/>
          <p:nvPr/>
        </p:nvSpPr>
        <p:spPr>
          <a:xfrm>
            <a:off x="4106173" y="4206815"/>
            <a:ext cx="1966822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/>
              <a:t>Farmer's </a:t>
            </a:r>
            <a:endParaRPr lang="en-US"/>
          </a:p>
          <a:p>
            <a:r>
              <a:rPr lang="en-US" sz="3600" dirty="0"/>
              <a:t>Union </a:t>
            </a:r>
            <a:endParaRPr lang="en-US" dirty="0"/>
          </a:p>
          <a:p>
            <a:r>
              <a:rPr lang="en-US" sz="3600" dirty="0"/>
              <a:t>Wales</a:t>
            </a: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4405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26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2F500C-66A4-4D7E-A5D6-FBA90722C5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7562" y="766716"/>
            <a:ext cx="4840010" cy="722424"/>
          </a:xfrm>
        </p:spPr>
        <p:txBody>
          <a:bodyPr>
            <a:normAutofit/>
          </a:bodyPr>
          <a:lstStyle/>
          <a:p>
            <a:r>
              <a:rPr lang="en-US" b="1" dirty="0">
                <a:cs typeface="Calibri Light"/>
              </a:rPr>
              <a:t>Key Information</a:t>
            </a:r>
          </a:p>
        </p:txBody>
      </p:sp>
      <p:pic>
        <p:nvPicPr>
          <p:cNvPr id="22" name="Picture 22" descr="Winter Barn Snow Rural - Free photo on Pixabay">
            <a:extLst>
              <a:ext uri="{FF2B5EF4-FFF2-40B4-BE49-F238E27FC236}">
                <a16:creationId xmlns:a16="http://schemas.microsoft.com/office/drawing/2014/main" id="{11953B17-23E2-4FCB-847B-0D7CC86E73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850" r="13616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DD13A4-19CC-46E6-A94E-1931300DB1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3788" y="1597128"/>
            <a:ext cx="4840010" cy="526434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4000" dirty="0">
                <a:cs typeface="Calibri"/>
              </a:rPr>
              <a:t>Win a £30 Argos voucher for yourself and £50 for your </a:t>
            </a:r>
            <a:r>
              <a:rPr lang="en-US" sz="4000" dirty="0" smtClean="0">
                <a:cs typeface="Calibri"/>
              </a:rPr>
              <a:t>school!</a:t>
            </a:r>
            <a:endParaRPr lang="en-US" sz="4000" dirty="0">
              <a:cs typeface="Calibri"/>
            </a:endParaRPr>
          </a:p>
          <a:p>
            <a:r>
              <a:rPr lang="en-US" sz="4000" dirty="0">
                <a:cs typeface="Calibri"/>
              </a:rPr>
              <a:t>If you wish to enter this competition your entry must be handed in by </a:t>
            </a:r>
            <a:r>
              <a:rPr lang="en-US" sz="4000" b="1" dirty="0">
                <a:cs typeface="Calibri"/>
              </a:rPr>
              <a:t>Wednesday </a:t>
            </a:r>
            <a:r>
              <a:rPr lang="en-US" sz="4000" b="1">
                <a:cs typeface="Calibri"/>
              </a:rPr>
              <a:t>20th </a:t>
            </a:r>
            <a:r>
              <a:rPr lang="en-US" sz="4000" b="1" smtClean="0">
                <a:cs typeface="Calibri"/>
              </a:rPr>
              <a:t>October!</a:t>
            </a:r>
            <a:endParaRPr lang="en-US" sz="2000" b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82867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7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A1E84E-930E-43BB-948A-551B62B39C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05976"/>
            <a:ext cx="4619621" cy="594885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000" u="sng" dirty="0">
              <a:ea typeface="+mn-lt"/>
              <a:cs typeface="+mn-lt"/>
            </a:endParaRPr>
          </a:p>
          <a:p>
            <a:pPr marL="342900" indent="-342900">
              <a:buFont typeface="Arial,Sans-Serif" panose="020B0604020202020204" pitchFamily="34" charset="0"/>
            </a:pPr>
            <a:endParaRPr lang="en-US" sz="3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4000" dirty="0">
                <a:ea typeface="+mn-lt"/>
                <a:cs typeface="+mn-lt"/>
              </a:rPr>
              <a:t>Your design has got to be on A4 paper.</a:t>
            </a:r>
          </a:p>
          <a:p>
            <a:pPr marL="0" indent="0">
              <a:buNone/>
            </a:pPr>
            <a:r>
              <a:rPr lang="en-US" sz="4000" dirty="0">
                <a:cs typeface="Calibri"/>
              </a:rPr>
              <a:t>Your paper can be landscape or portrait.</a:t>
            </a:r>
          </a:p>
          <a:p>
            <a:pPr marL="342900" indent="-342900">
              <a:buFont typeface="Arial,Sans-Serif" panose="020B0604020202020204" pitchFamily="34" charset="0"/>
            </a:pPr>
            <a:endParaRPr lang="en-US" sz="3000" dirty="0">
              <a:cs typeface="Calibri"/>
            </a:endParaRPr>
          </a:p>
        </p:txBody>
      </p:sp>
      <p:pic>
        <p:nvPicPr>
          <p:cNvPr id="23" name="Picture 23" descr="Free Images : nature, winter, white, sweet, puppy, animal ...">
            <a:extLst>
              <a:ext uri="{FF2B5EF4-FFF2-40B4-BE49-F238E27FC236}">
                <a16:creationId xmlns:a16="http://schemas.microsoft.com/office/drawing/2014/main" id="{D6575F0B-AFD3-4B2B-A83D-C50170B2B6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91" r="32671" b="-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9881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7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A1E84E-930E-43BB-948A-551B62B39C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05976"/>
            <a:ext cx="4892789" cy="594885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000" u="sng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4000" dirty="0">
                <a:ea typeface="+mn-lt"/>
                <a:cs typeface="+mn-lt"/>
              </a:rPr>
              <a:t>You can use:</a:t>
            </a:r>
            <a:endParaRPr lang="en-US" sz="3000" dirty="0">
              <a:ea typeface="+mn-lt"/>
              <a:cs typeface="+mn-lt"/>
            </a:endParaRPr>
          </a:p>
          <a:p>
            <a:pPr marL="342900" indent="-342900"/>
            <a:r>
              <a:rPr lang="en-US" sz="4000" dirty="0">
                <a:ea typeface="+mn-lt"/>
                <a:cs typeface="+mn-lt"/>
              </a:rPr>
              <a:t>Crayons</a:t>
            </a:r>
          </a:p>
          <a:p>
            <a:pPr marL="342900" indent="-342900"/>
            <a:r>
              <a:rPr lang="en-US" sz="4000" dirty="0" err="1">
                <a:ea typeface="+mn-lt"/>
                <a:cs typeface="+mn-lt"/>
              </a:rPr>
              <a:t>Coloured</a:t>
            </a:r>
            <a:r>
              <a:rPr lang="en-US" sz="4000" dirty="0">
                <a:ea typeface="+mn-lt"/>
                <a:cs typeface="+mn-lt"/>
              </a:rPr>
              <a:t> pencils </a:t>
            </a:r>
          </a:p>
          <a:p>
            <a:pPr marL="342900" indent="-342900"/>
            <a:r>
              <a:rPr lang="en-US" sz="4000" dirty="0">
                <a:ea typeface="+mn-lt"/>
                <a:cs typeface="+mn-lt"/>
              </a:rPr>
              <a:t>Felt tipped pens</a:t>
            </a:r>
          </a:p>
          <a:p>
            <a:pPr marL="342900" indent="-342900"/>
            <a:r>
              <a:rPr lang="en-US" sz="4000" dirty="0">
                <a:ea typeface="+mn-lt"/>
                <a:cs typeface="+mn-lt"/>
              </a:rPr>
              <a:t>Paint </a:t>
            </a:r>
          </a:p>
          <a:p>
            <a:pPr marL="0" indent="0">
              <a:buNone/>
            </a:pPr>
            <a:r>
              <a:rPr lang="en-US" sz="4000" dirty="0">
                <a:ea typeface="+mn-lt"/>
                <a:cs typeface="+mn-lt"/>
              </a:rPr>
              <a:t>to add </a:t>
            </a:r>
            <a:r>
              <a:rPr lang="en-US" sz="4000" dirty="0" err="1">
                <a:ea typeface="+mn-lt"/>
                <a:cs typeface="+mn-lt"/>
              </a:rPr>
              <a:t>colour</a:t>
            </a:r>
            <a:r>
              <a:rPr lang="en-US" sz="4000" dirty="0">
                <a:ea typeface="+mn-lt"/>
                <a:cs typeface="+mn-lt"/>
              </a:rPr>
              <a:t> to your design! </a:t>
            </a:r>
            <a:endParaRPr lang="en-US" sz="4000">
              <a:cs typeface="Calibri" panose="020F0502020204030204"/>
            </a:endParaRPr>
          </a:p>
        </p:txBody>
      </p:sp>
      <p:pic>
        <p:nvPicPr>
          <p:cNvPr id="23" name="Picture 23" descr="Free Images : nature, winter, white, sweet, puppy, animal ...">
            <a:extLst>
              <a:ext uri="{FF2B5EF4-FFF2-40B4-BE49-F238E27FC236}">
                <a16:creationId xmlns:a16="http://schemas.microsoft.com/office/drawing/2014/main" id="{D6575F0B-AFD3-4B2B-A83D-C50170B2B6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91" r="32671" b="-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5071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7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A1E84E-930E-43BB-948A-551B62B39C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1332" y="188391"/>
            <a:ext cx="4619621" cy="594885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000" u="sng" dirty="0">
              <a:ea typeface="+mn-lt"/>
              <a:cs typeface="+mn-lt"/>
            </a:endParaRPr>
          </a:p>
          <a:p>
            <a:pPr marL="342900" indent="-342900">
              <a:buFont typeface="Arial,Sans-Serif" panose="020B0604020202020204" pitchFamily="34" charset="0"/>
            </a:pPr>
            <a:endParaRPr lang="en-US" sz="3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4000" dirty="0">
                <a:cs typeface="Calibri"/>
              </a:rPr>
              <a:t>You must be between the ages of </a:t>
            </a:r>
            <a:r>
              <a:rPr lang="en-US" sz="4000" b="1" dirty="0">
                <a:cs typeface="Calibri"/>
              </a:rPr>
              <a:t>4 and 11 years old</a:t>
            </a:r>
            <a:r>
              <a:rPr lang="en-US" sz="4000" dirty="0">
                <a:cs typeface="Calibri"/>
              </a:rPr>
              <a:t> to enter this competition – so that’s anyone from </a:t>
            </a:r>
            <a:r>
              <a:rPr lang="en-US" sz="4000" b="1" dirty="0">
                <a:cs typeface="Calibri"/>
              </a:rPr>
              <a:t>Reception to Year 6!</a:t>
            </a:r>
          </a:p>
        </p:txBody>
      </p:sp>
      <p:pic>
        <p:nvPicPr>
          <p:cNvPr id="23" name="Picture 23" descr="Free Images : nature, winter, white, sweet, puppy, animal ...">
            <a:extLst>
              <a:ext uri="{FF2B5EF4-FFF2-40B4-BE49-F238E27FC236}">
                <a16:creationId xmlns:a16="http://schemas.microsoft.com/office/drawing/2014/main" id="{D6575F0B-AFD3-4B2B-A83D-C50170B2B6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91" r="32671" b="-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5523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7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A1E84E-930E-43BB-948A-551B62B39C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955" y="461561"/>
            <a:ext cx="4619621" cy="5071832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endParaRPr lang="en-US" sz="2000" u="sng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4000" dirty="0">
                <a:cs typeface="Calibri"/>
              </a:rPr>
              <a:t>You must remember to put your: </a:t>
            </a:r>
            <a:endParaRPr lang="en-US" sz="3000" dirty="0">
              <a:cs typeface="Calibri"/>
            </a:endParaRPr>
          </a:p>
          <a:p>
            <a:pPr marL="342900" indent="-342900"/>
            <a:r>
              <a:rPr lang="en-US" sz="4000" dirty="0">
                <a:cs typeface="Calibri"/>
              </a:rPr>
              <a:t>Name</a:t>
            </a:r>
            <a:endParaRPr lang="en-US" dirty="0">
              <a:cs typeface="Calibri"/>
            </a:endParaRPr>
          </a:p>
          <a:p>
            <a:pPr marL="342900" indent="-342900"/>
            <a:r>
              <a:rPr lang="en-US" sz="4000" dirty="0">
                <a:cs typeface="Calibri"/>
              </a:rPr>
              <a:t>Age </a:t>
            </a:r>
            <a:endParaRPr lang="en-US" dirty="0">
              <a:cs typeface="Calibri"/>
            </a:endParaRPr>
          </a:p>
          <a:p>
            <a:pPr marL="342900" indent="-342900"/>
            <a:r>
              <a:rPr lang="en-US" sz="4000" dirty="0">
                <a:cs typeface="Calibri"/>
              </a:rPr>
              <a:t>Year Group </a:t>
            </a:r>
            <a:endParaRPr lang="en-US" dirty="0">
              <a:cs typeface="Calibri"/>
            </a:endParaRPr>
          </a:p>
          <a:p>
            <a:pPr marL="342900" indent="-342900"/>
            <a:r>
              <a:rPr lang="en-US" sz="4000" dirty="0">
                <a:cs typeface="Calibri"/>
              </a:rPr>
              <a:t>School  </a:t>
            </a:r>
            <a:endParaRPr lang="en-US" dirty="0">
              <a:cs typeface="Calibri"/>
            </a:endParaRPr>
          </a:p>
          <a:p>
            <a:pPr marL="0" indent="0">
              <a:buNone/>
            </a:pPr>
            <a:r>
              <a:rPr lang="en-US" sz="4000" dirty="0">
                <a:cs typeface="Calibri"/>
              </a:rPr>
              <a:t>On the back of your design </a:t>
            </a:r>
            <a:r>
              <a:rPr lang="en-US" sz="4000" b="1" dirty="0">
                <a:cs typeface="Calibri"/>
              </a:rPr>
              <a:t>in pencil!</a:t>
            </a:r>
            <a:endParaRPr lang="en-US" sz="4000" dirty="0">
              <a:cs typeface="Calibri"/>
            </a:endParaRPr>
          </a:p>
        </p:txBody>
      </p:sp>
      <p:pic>
        <p:nvPicPr>
          <p:cNvPr id="23" name="Picture 23" descr="Free Images : nature, winter, white, sweet, puppy, animal ...">
            <a:extLst>
              <a:ext uri="{FF2B5EF4-FFF2-40B4-BE49-F238E27FC236}">
                <a16:creationId xmlns:a16="http://schemas.microsoft.com/office/drawing/2014/main" id="{D6575F0B-AFD3-4B2B-A83D-C50170B2B6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91" r="32671" b="-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9659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19">
            <a:extLst>
              <a:ext uri="{FF2B5EF4-FFF2-40B4-BE49-F238E27FC236}">
                <a16:creationId xmlns:a16="http://schemas.microsoft.com/office/drawing/2014/main" id="{C475749F-F487-4EFB-ABC7-C1359590EB7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A86E3-C45B-4147-9EC3-87E6774BDE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03916" y="617492"/>
            <a:ext cx="3530005" cy="5848296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US" sz="4600" dirty="0">
                <a:cs typeface="Calibri" panose="020F0502020204030204"/>
              </a:rPr>
              <a:t>Hand in entries to Miss Evans or any member of the Creative Crew by </a:t>
            </a:r>
            <a:r>
              <a:rPr lang="en-US" sz="4600" b="1" dirty="0">
                <a:cs typeface="Calibri" panose="020F0502020204030204"/>
              </a:rPr>
              <a:t>Wednesday 20th October!</a:t>
            </a:r>
            <a:r>
              <a:rPr lang="en-US" sz="4600" dirty="0">
                <a:cs typeface="Calibri" panose="020F0502020204030204"/>
              </a:rPr>
              <a:t> </a:t>
            </a:r>
          </a:p>
          <a:p>
            <a:pPr algn="r"/>
            <a:endParaRPr lang="en-US" sz="600">
              <a:cs typeface="Calibri" panose="020F0502020204030204"/>
            </a:endParaRPr>
          </a:p>
          <a:p>
            <a:pPr algn="r"/>
            <a:endParaRPr lang="en-US" sz="600">
              <a:cs typeface="Calibri" panose="020F0502020204030204"/>
            </a:endParaRPr>
          </a:p>
          <a:p>
            <a:pPr algn="r"/>
            <a:r>
              <a:rPr lang="en-US" sz="9600" dirty="0">
                <a:cs typeface="Calibri" panose="020F0502020204030204"/>
              </a:rPr>
              <a:t>GOOD LUCK!</a:t>
            </a:r>
            <a:endParaRPr lang="en-US"/>
          </a:p>
        </p:txBody>
      </p:sp>
      <p:pic>
        <p:nvPicPr>
          <p:cNvPr id="15" name="Picture 15">
            <a:extLst>
              <a:ext uri="{FF2B5EF4-FFF2-40B4-BE49-F238E27FC236}">
                <a16:creationId xmlns:a16="http://schemas.microsoft.com/office/drawing/2014/main" id="{D4A34067-F3A6-47D9-AC14-B92165F03E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17407" r="789"/>
          <a:stretch/>
        </p:blipFill>
        <p:spPr>
          <a:xfrm>
            <a:off x="-2192" y="10"/>
            <a:ext cx="8436340" cy="6857990"/>
          </a:xfrm>
          <a:custGeom>
            <a:avLst/>
            <a:gdLst/>
            <a:ahLst/>
            <a:cxnLst/>
            <a:rect l="l" t="t" r="r" b="b"/>
            <a:pathLst>
              <a:path w="8436340" h="6858000">
                <a:moveTo>
                  <a:pt x="6950358" y="3911316"/>
                </a:moveTo>
                <a:lnTo>
                  <a:pt x="6950358" y="3925503"/>
                </a:lnTo>
                <a:lnTo>
                  <a:pt x="6948404" y="3918409"/>
                </a:lnTo>
                <a:close/>
                <a:moveTo>
                  <a:pt x="890899" y="2071857"/>
                </a:moveTo>
                <a:cubicBezTo>
                  <a:pt x="890899" y="2071857"/>
                  <a:pt x="890899" y="2071857"/>
                  <a:pt x="4934362" y="2071857"/>
                </a:cubicBezTo>
                <a:cubicBezTo>
                  <a:pt x="5187625" y="2071857"/>
                  <a:pt x="5432153" y="2211072"/>
                  <a:pt x="5554418" y="2437296"/>
                </a:cubicBezTo>
                <a:cubicBezTo>
                  <a:pt x="5554418" y="2437296"/>
                  <a:pt x="5554418" y="2437296"/>
                  <a:pt x="7580515" y="5926372"/>
                </a:cubicBezTo>
                <a:cubicBezTo>
                  <a:pt x="7711513" y="6143896"/>
                  <a:pt x="7711513" y="6422327"/>
                  <a:pt x="7580515" y="6639850"/>
                </a:cubicBezTo>
                <a:cubicBezTo>
                  <a:pt x="7580515" y="6639850"/>
                  <a:pt x="7580515" y="6639850"/>
                  <a:pt x="7473670" y="6823844"/>
                </a:cubicBezTo>
                <a:lnTo>
                  <a:pt x="7453836" y="6858000"/>
                </a:lnTo>
                <a:lnTo>
                  <a:pt x="0" y="6858000"/>
                </a:lnTo>
                <a:lnTo>
                  <a:pt x="0" y="2890622"/>
                </a:lnTo>
                <a:lnTo>
                  <a:pt x="78831" y="2754282"/>
                </a:lnTo>
                <a:cubicBezTo>
                  <a:pt x="137995" y="2651956"/>
                  <a:pt x="199068" y="2546330"/>
                  <a:pt x="262110" y="2437296"/>
                </a:cubicBezTo>
                <a:cubicBezTo>
                  <a:pt x="393108" y="2211072"/>
                  <a:pt x="628904" y="2071857"/>
                  <a:pt x="890899" y="2071857"/>
                </a:cubicBezTo>
                <a:close/>
                <a:moveTo>
                  <a:pt x="6355444" y="753840"/>
                </a:moveTo>
                <a:cubicBezTo>
                  <a:pt x="6355444" y="753840"/>
                  <a:pt x="6355444" y="753840"/>
                  <a:pt x="7595013" y="753840"/>
                </a:cubicBezTo>
                <a:cubicBezTo>
                  <a:pt x="7672653" y="753840"/>
                  <a:pt x="7747616" y="796518"/>
                  <a:pt x="7785098" y="865869"/>
                </a:cubicBezTo>
                <a:cubicBezTo>
                  <a:pt x="7785098" y="865869"/>
                  <a:pt x="7785098" y="865869"/>
                  <a:pt x="8406222" y="1935484"/>
                </a:cubicBezTo>
                <a:cubicBezTo>
                  <a:pt x="8446380" y="2002169"/>
                  <a:pt x="8446380" y="2087523"/>
                  <a:pt x="8406222" y="2154207"/>
                </a:cubicBezTo>
                <a:cubicBezTo>
                  <a:pt x="8406222" y="2154207"/>
                  <a:pt x="8406222" y="2154207"/>
                  <a:pt x="7785098" y="3223823"/>
                </a:cubicBezTo>
                <a:cubicBezTo>
                  <a:pt x="7747616" y="3293174"/>
                  <a:pt x="7672653" y="3335852"/>
                  <a:pt x="7595013" y="3335852"/>
                </a:cubicBezTo>
                <a:cubicBezTo>
                  <a:pt x="7595013" y="3335852"/>
                  <a:pt x="7595013" y="3335852"/>
                  <a:pt x="6355444" y="3335852"/>
                </a:cubicBezTo>
                <a:cubicBezTo>
                  <a:pt x="6275127" y="3335852"/>
                  <a:pt x="6202841" y="3293174"/>
                  <a:pt x="6162682" y="3223823"/>
                </a:cubicBezTo>
                <a:cubicBezTo>
                  <a:pt x="6162682" y="3223823"/>
                  <a:pt x="6162682" y="3223823"/>
                  <a:pt x="5544237" y="2154207"/>
                </a:cubicBezTo>
                <a:cubicBezTo>
                  <a:pt x="5504078" y="2087523"/>
                  <a:pt x="5504078" y="2002169"/>
                  <a:pt x="5544237" y="1935484"/>
                </a:cubicBezTo>
                <a:cubicBezTo>
                  <a:pt x="5544237" y="1935484"/>
                  <a:pt x="5544237" y="1935484"/>
                  <a:pt x="6162682" y="865869"/>
                </a:cubicBezTo>
                <a:cubicBezTo>
                  <a:pt x="6202841" y="796518"/>
                  <a:pt x="6275127" y="753840"/>
                  <a:pt x="6355444" y="753840"/>
                </a:cubicBezTo>
                <a:close/>
                <a:moveTo>
                  <a:pt x="0" y="0"/>
                </a:moveTo>
                <a:lnTo>
                  <a:pt x="6535339" y="0"/>
                </a:lnTo>
                <a:lnTo>
                  <a:pt x="6421432" y="196155"/>
                </a:lnTo>
                <a:cubicBezTo>
                  <a:pt x="6196056" y="584267"/>
                  <a:pt x="5928944" y="1044253"/>
                  <a:pt x="5612367" y="1589421"/>
                </a:cubicBezTo>
                <a:cubicBezTo>
                  <a:pt x="5490102" y="1815646"/>
                  <a:pt x="5245573" y="1954861"/>
                  <a:pt x="4992310" y="1954861"/>
                </a:cubicBezTo>
                <a:cubicBezTo>
                  <a:pt x="4992310" y="1954861"/>
                  <a:pt x="4992310" y="1954861"/>
                  <a:pt x="948847" y="1954861"/>
                </a:cubicBezTo>
                <a:cubicBezTo>
                  <a:pt x="686852" y="1954861"/>
                  <a:pt x="451057" y="1815646"/>
                  <a:pt x="320058" y="1589421"/>
                </a:cubicBezTo>
                <a:cubicBezTo>
                  <a:pt x="320058" y="1589421"/>
                  <a:pt x="320058" y="1589421"/>
                  <a:pt x="4048" y="1042874"/>
                </a:cubicBezTo>
                <a:lnTo>
                  <a:pt x="0" y="103587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60824591"/>
      </p:ext>
    </p:extLst>
  </p:cSld>
  <p:clrMapOvr>
    <a:masterClrMapping/>
  </p:clrMapOvr>
  <p:transition spd="slow">
    <p:wheel spokes="1"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172</Words>
  <Application>Microsoft Office PowerPoint</Application>
  <PresentationFormat>Widescreen</PresentationFormat>
  <Paragraphs>37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Arial,Sans-Serif</vt:lpstr>
      <vt:lpstr>Calibri</vt:lpstr>
      <vt:lpstr>Calibri Light</vt:lpstr>
      <vt:lpstr>office theme</vt:lpstr>
      <vt:lpstr> Farm Themed  Christmas Card Competition</vt:lpstr>
      <vt:lpstr>PowerPoint Presentation</vt:lpstr>
      <vt:lpstr>Key Information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R Evans (Llangyfelach Primary School)</cp:lastModifiedBy>
  <cp:revision>432</cp:revision>
  <dcterms:created xsi:type="dcterms:W3CDTF">2021-10-05T17:41:06Z</dcterms:created>
  <dcterms:modified xsi:type="dcterms:W3CDTF">2021-10-07T20:24:24Z</dcterms:modified>
</cp:coreProperties>
</file>