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modernComment_100_68C49C6.xml" ContentType="application/vnd.ms-powerpoint.comments+xml"/>
  <Override PartName="/ppt/comments/modernComment_103_2AB5B4EB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185F672-7620-D2C0-29DB-18D3FBE33F17}" name="Lennon Brice" initials="LB" userId="S::bricel6@hwbcymru.net::c2ac63c0-93ea-4c74-9ede-9c942a57d523" providerId="AD"/>
  <p188:author id="{45D1C78D-4FA1-5835-0C96-E9DCD1CF2B49}" name="Evelyn Batcup" initials="EB" userId="S::batcupe8@hwbcymru.net::5a463fdb-061d-46bf-b793-055d54dc849c" providerId="AD"/>
  <p188:author id="{8DB149D8-C2DC-6C9E-2D77-2548E90F9DA8}" name="Greyson Thomas-Burrows" initials="GT" userId="S::thomas-burrowsg5@hwbcymru.net::7c92749e-b6f4-423d-85c3-0ab1e57f684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A2B784-21C9-D0CD-3868-5C19B6DEFE7E}" v="6" dt="2026-06-11T08:41:20.242"/>
    <p1510:client id="{E954F8C1-BC6E-0590-5838-F4566576549E}" v="14" dt="2026-06-11T11:38:13.2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modernComment_100_68C49C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B01B215-2FD7-4D9E-A96C-C8AFA7944F8C}" authorId="{A185F672-7620-D2C0-29DB-18D3FBE33F17}" created="2026-05-15T13:09:33.674">
    <pc:sldMkLst xmlns:pc="http://schemas.microsoft.com/office/powerpoint/2013/main/command">
      <pc:docMk/>
      <pc:sldMk cId="109857222" sldId="256"/>
    </pc:sldMkLst>
    <p188:replyLst>
      <p188:reply id="{9E0CF328-2FF0-4ECF-BB0D-CDC1085E6B6A}" authorId="{A185F672-7620-D2C0-29DB-18D3FBE33F17}" created="2026-05-15T13:10:09.519">
        <p188:txBody>
          <a:bodyPr/>
          <a:lstStyle/>
          <a:p>
            <a:r>
              <a:rPr lang="en-GB"/>
              <a:t>nice  to meet you</a:t>
            </a:r>
          </a:p>
        </p188:txBody>
      </p188:reply>
    </p188:replyLst>
    <p188:txBody>
      <a:bodyPr/>
      <a:lstStyle/>
      <a:p>
        <a:r>
          <a:rPr lang="en-GB"/>
          <a:t>hi</a:t>
        </a:r>
      </a:p>
    </p188:txBody>
  </p188:cm>
</p188:cmLst>
</file>

<file path=ppt/comments/modernComment_103_2AB5B4E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196F175-2EB1-402C-9105-EBC9C254157C}" authorId="{A185F672-7620-D2C0-29DB-18D3FBE33F17}" created="2026-05-15T13:18:09.145">
    <pc:sldMkLst xmlns:pc="http://schemas.microsoft.com/office/powerpoint/2013/main/command">
      <pc:docMk/>
      <pc:sldMk cId="716551403" sldId="259"/>
    </pc:sldMkLst>
    <p188:replyLst>
      <p188:reply id="{53277205-7CE9-47D9-8B6F-33DD10EC6C73}" authorId="{45D1C78D-4FA1-5835-0C96-E9DCD1CF2B49}" created="2026-05-15T13:18:44.950">
        <p188:txBody>
          <a:bodyPr/>
          <a:lstStyle/>
          <a:p>
            <a:r>
              <a:rPr lang="en-GB"/>
              <a:t>Lots of smily faces</a:t>
            </a:r>
          </a:p>
        </p188:txBody>
      </p188:reply>
    </p188:replyLst>
    <p188:txBody>
      <a:bodyPr/>
      <a:lstStyle/>
      <a:p>
        <a:r>
          <a:rPr lang="en-GB"/>
          <a:t>:):):):):):):):):):):):):):):):):):):):):):)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 xmlns="">
          <p223:rxn type="👍">
            <p223:instance time="2026-05-15T13:18:16.791" authorId="{45D1C78D-4FA1-5835-0C96-E9DCD1CF2B49}"/>
            <p223:instance time="2026-05-15T13:18:32.662" authorId="{A185F672-7620-D2C0-29DB-18D3FBE33F17}"/>
          </p223:rxn>
        </p223:reactions>
      </p:ext>
    </p188:extLst>
  </p188:cm>
  <p188:cm id="{4CBC5BF4-0D6B-49B9-9297-9768A5AC6FC5}" authorId="{8DB149D8-C2DC-6C9E-2D77-2548E90F9DA8}" created="2026-05-15T13:18:51.110">
    <pc:sldMkLst xmlns:pc="http://schemas.microsoft.com/office/powerpoint/2013/main/command">
      <pc:docMk/>
      <pc:sldMk cId="716551403" sldId="259"/>
    </pc:sldMkLst>
    <p188:txBody>
      <a:bodyPr/>
      <a:lstStyle/>
      <a:p>
        <a:r>
          <a:rPr lang="en-GB"/>
          <a:t>🫠🫠🫠🫠🫠🫠🫠🫠😭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19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620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751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182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6/11/2026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8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04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6/11/2026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60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78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997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36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687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324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77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6/11/2026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694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6/11/2026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430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5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735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4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microsoft.com/office/2018/10/relationships/comments" Target="../comments/modernComment_100_68C49C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km.wikipedia.org/wiki/%E1%9E%9F%E1%9E%B6%E1%9E%9F%E1%9E%93%E1%9E%B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s://en.wikipedia.org/wiki/K%C5%8Dtoku-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103_2AB5B4EB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lse.rs/srpske-sinagoge-kojih-nema/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60773" y="1113062"/>
            <a:ext cx="3382297" cy="328195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000" b="0" i="0" kern="1200" dirty="0">
                <a:latin typeface="+mj-lt"/>
                <a:ea typeface="+mj-ea"/>
                <a:cs typeface="+mj-cs"/>
              </a:rPr>
              <a:t>What </a:t>
            </a:r>
            <a:r>
              <a:rPr lang="en-US" sz="3000" dirty="0"/>
              <a:t>Role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dirty="0"/>
              <a:t>Does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dirty="0"/>
              <a:t>Food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dirty="0"/>
              <a:t>Play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in </a:t>
            </a:r>
            <a:r>
              <a:rPr lang="en-US" sz="3000" dirty="0"/>
              <a:t>Religious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dirty="0"/>
              <a:t>Celebrations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dirty="0"/>
              <a:t>Here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and </a:t>
            </a:r>
            <a:r>
              <a:rPr lang="en-US" sz="3000" dirty="0"/>
              <a:t>Around</a:t>
            </a:r>
            <a:r>
              <a:rPr lang="en-US" sz="3000" b="0" i="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000" b="0" i="0" kern="1200">
                <a:latin typeface="+mj-lt"/>
                <a:ea typeface="+mj-ea"/>
                <a:cs typeface="+mj-cs"/>
              </a:rPr>
              <a:t>the </a:t>
            </a:r>
            <a:r>
              <a:rPr lang="en-US" sz="3000"/>
              <a:t>World?</a:t>
            </a:r>
            <a:endParaRPr lang="en-US" sz="3000" b="0" i="0" kern="1200">
              <a:latin typeface="+mj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u="sng"/>
              <a:t>By Lennon</a:t>
            </a:r>
          </a:p>
        </p:txBody>
      </p:sp>
      <p:pic>
        <p:nvPicPr>
          <p:cNvPr id="4" name="Picture 3" descr="A group of symbols on a black background&#10;&#10;AI-generated content may be incorrect.">
            <a:extLst>
              <a:ext uri="{FF2B5EF4-FFF2-40B4-BE49-F238E27FC236}">
                <a16:creationId xmlns:a16="http://schemas.microsoft.com/office/drawing/2014/main" id="{FE9A6009-7CC9-1FB3-160C-FE6CE10AF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030837" y="1113063"/>
            <a:ext cx="4628758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58F6C8D0-A995-45FF-B149-BDE2869A2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3AC3D4E-4E10-48A1-B3F8-861E27E2D6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CEC22A4-D648-4B53-8907-0C5030796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00E35F6-56B1-4DFA-ABF7-9FDED6F74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9B53944-CFCC-446A-9F6F-3222B6355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F29F387-EDFF-4D6A-8BAE-4FE82FF23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E52FE1F-3FD8-4EE5-3D48-B28D7893D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GB" u="sng" dirty="0"/>
              <a:t>Christianity</a:t>
            </a:r>
          </a:p>
        </p:txBody>
      </p:sp>
      <p:pic>
        <p:nvPicPr>
          <p:cNvPr id="5" name="Picture 4" descr="God Religion Cross - Free photo on Pixabay">
            <a:extLst>
              <a:ext uri="{FF2B5EF4-FFF2-40B4-BE49-F238E27FC236}">
                <a16:creationId xmlns:a16="http://schemas.microsoft.com/office/drawing/2014/main" id="{A33AA907-340F-A331-F89B-2A51313678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71" r="-3" b="-3"/>
          <a:stretch>
            <a:fillRect/>
          </a:stretch>
        </p:blipFill>
        <p:spPr>
          <a:xfrm>
            <a:off x="7418226" y="645107"/>
            <a:ext cx="4125317" cy="271038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49D5706-E8D1-4AF2-B66A-3A78BE1E3D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C0198-5530-675E-1833-A30E3F2F8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Christians practise Christianity by worship and rituals. Christians eat chocolate eggs and hot cross buns at Easter. Easter always falls on a Sunday and it is a very significant day in holy week.</a:t>
            </a:r>
          </a:p>
        </p:txBody>
      </p:sp>
      <p:pic>
        <p:nvPicPr>
          <p:cNvPr id="4" name="Picture 3" descr="Free Images : silhouette, person, sky, sunrise, sunset, wind, dawn ...">
            <a:extLst>
              <a:ext uri="{FF2B5EF4-FFF2-40B4-BE49-F238E27FC236}">
                <a16:creationId xmlns:a16="http://schemas.microsoft.com/office/drawing/2014/main" id="{6EF962C7-9313-3F18-C999-63903CFBBF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01" r="-3" b="-3"/>
          <a:stretch>
            <a:fillRect/>
          </a:stretch>
        </p:blipFill>
        <p:spPr>
          <a:xfrm>
            <a:off x="7418226" y="3520086"/>
            <a:ext cx="4125317" cy="271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58F6C8D0-A995-45FF-B149-BDE2869A2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3AC3D4E-4E10-48A1-B3F8-861E27E2D6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CEC22A4-D648-4B53-8907-0C5030796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00E35F6-56B1-4DFA-ABF7-9FDED6F74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9B53944-CFCC-446A-9F6F-3222B6355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9F29F387-EDFF-4D6A-8BAE-4FE82FF23E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7C9AB11-6436-3C4F-B261-95550C397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GB" u="sng"/>
              <a:t>Buddhism</a:t>
            </a:r>
          </a:p>
        </p:txBody>
      </p:sp>
      <p:pic>
        <p:nvPicPr>
          <p:cNvPr id="4" name="Picture 3" descr="A large statue of a buddha&#10;&#10;AI-generated content may be incorrect.">
            <a:extLst>
              <a:ext uri="{FF2B5EF4-FFF2-40B4-BE49-F238E27FC236}">
                <a16:creationId xmlns:a16="http://schemas.microsoft.com/office/drawing/2014/main" id="{2445A43B-A3C3-6928-C296-83B6920020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3425" b="47298"/>
          <a:stretch>
            <a:fillRect/>
          </a:stretch>
        </p:blipFill>
        <p:spPr>
          <a:xfrm>
            <a:off x="7418226" y="645107"/>
            <a:ext cx="4125317" cy="271038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49D5706-E8D1-4AF2-B66A-3A78BE1E3D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2A627-72EB-4818-0716-812A80D2A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Buddhist festivals are always joyful occasions typically on a festival day. Buddhists also decorate trees and the 4 genders are male, female, ubhatobyanjanaka and </a:t>
            </a:r>
            <a:r>
              <a:rPr lang="en-GB" sz="2400" dirty="0" err="1">
                <a:solidFill>
                  <a:schemeClr val="bg1"/>
                </a:solidFill>
              </a:rPr>
              <a:t>pandaka</a:t>
            </a:r>
            <a:r>
              <a:rPr lang="en-GB" sz="2400" dirty="0">
                <a:solidFill>
                  <a:schemeClr val="bg1"/>
                </a:solidFill>
              </a:rPr>
              <a:t>. A lot of Buddhists eat a vegetarian diet, especially at important Buddhist festivals like Vesak.</a:t>
            </a:r>
          </a:p>
        </p:txBody>
      </p:sp>
      <p:pic>
        <p:nvPicPr>
          <p:cNvPr id="8" name="Picture 7" descr="Gold Gautama Buddha Statue · Free Stock Photo">
            <a:extLst>
              <a:ext uri="{FF2B5EF4-FFF2-40B4-BE49-F238E27FC236}">
                <a16:creationId xmlns:a16="http://schemas.microsoft.com/office/drawing/2014/main" id="{21AEBEC9-A3F1-C9F2-3248-3C74ED2BB1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-3" b="1568"/>
          <a:stretch>
            <a:fillRect/>
          </a:stretch>
        </p:blipFill>
        <p:spPr>
          <a:xfrm>
            <a:off x="7418226" y="3520086"/>
            <a:ext cx="4125317" cy="271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4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FAF0DFF8-8744-4518-AA8B-D5D61EA97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CC52FC-00BC-4253-8E5D-55C78127C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42BD597-0F5C-42C6-BA55-0A182A547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CA70CFE-449E-4D12-8358-8B4C877EE5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082AE94-EBCE-4F8E-994B-BD7F93129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B36729E-72F8-4A4F-B54E-CC26867ADD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31870EE-D062-739C-C3AA-FA9FDC480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r>
              <a:rPr lang="en-GB" u="sng"/>
              <a:t>Judaism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C16512-E753-F201-23FE-BD9489BB1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1993900"/>
            <a:ext cx="3133726" cy="3898900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Judaism is celebrated through a combination of weekly rituals. Jewish people eat soup, challah bread, chicken and bagels. Jewish holy days are from Friday sunset to Saturday nightfall. Jews eat the Seder meal at Passover. </a:t>
            </a:r>
          </a:p>
        </p:txBody>
      </p:sp>
      <p:pic>
        <p:nvPicPr>
          <p:cNvPr id="4" name="Picture 3" descr="Free Images : light, holiday, candle, lighting, chanukah, hanukkah ...">
            <a:extLst>
              <a:ext uri="{FF2B5EF4-FFF2-40B4-BE49-F238E27FC236}">
                <a16:creationId xmlns:a16="http://schemas.microsoft.com/office/drawing/2014/main" id="{955E3D77-0F4C-4E2A-908C-8B977D81B2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255" r="41307" b="1"/>
          <a:stretch>
            <a:fillRect/>
          </a:stretch>
        </p:blipFill>
        <p:spPr>
          <a:xfrm>
            <a:off x="5194607" y="803751"/>
            <a:ext cx="3113903" cy="5250498"/>
          </a:xfrm>
          <a:prstGeom prst="rect">
            <a:avLst/>
          </a:prstGeom>
        </p:spPr>
      </p:pic>
      <p:pic>
        <p:nvPicPr>
          <p:cNvPr id="5" name="Picture 4" descr="A gold star of david on a black background&#10;&#10;AI-generated content may be incorrect.">
            <a:extLst>
              <a:ext uri="{FF2B5EF4-FFF2-40B4-BE49-F238E27FC236}">
                <a16:creationId xmlns:a16="http://schemas.microsoft.com/office/drawing/2014/main" id="{62383E45-5922-B9CD-43DF-A5FB00FFCA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8890" r="16292" b="-2"/>
          <a:stretch>
            <a:fillRect/>
          </a:stretch>
        </p:blipFill>
        <p:spPr>
          <a:xfrm>
            <a:off x="8472236" y="803751"/>
            <a:ext cx="3113904" cy="525049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04BE77C-C23A-4545-973B-A8E168DAD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6551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9674B87-B7AA-4FDD-B75B-0E6F82BFAB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67027"/>
            <a:chOff x="0" y="-2373"/>
            <a:chExt cx="12192000" cy="686702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779CFA5-3E2E-44AE-8901-888F319BB0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267043B-4282-450D-A595-165512D91D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3ECCE6B-7124-49F7-A9F7-846F18D23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4B22195-E753-4CEB-9376-1E4C70F9D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321F675-966F-4F38-9E8C-EF813E7B09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C1E1FED-8209-4304-BD7B-1E364C44A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F77DFC8-AD0F-4293-A5B0-A4B35B41D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94608" y="402165"/>
              <a:ext cx="6574058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1A536217-7B6F-4117-90B1-9D52A5791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11FF4C96-6962-4FEB-8800-B664A2ACC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309CC5A8-B34F-420B-82A5-2B885B2477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42BDD7-0A30-2F33-4063-670CD0E52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611143"/>
            <a:ext cx="3133726" cy="669184"/>
          </a:xfrm>
        </p:spPr>
        <p:txBody>
          <a:bodyPr>
            <a:normAutofit/>
          </a:bodyPr>
          <a:lstStyle/>
          <a:p>
            <a:r>
              <a:rPr lang="en-GB" u="sng" dirty="0"/>
              <a:t>Hinduism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684F8-C7E8-E450-6E10-11F582578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349" y="1479549"/>
            <a:ext cx="3558057" cy="439687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</a:rPr>
              <a:t>Hinduism is celebrated through daily personal worship, festivals and community rituals. The four traditions of Hinduism are Vaishnavism, Shaivism, Shaktism and </a:t>
            </a:r>
            <a:r>
              <a:rPr lang="en-GB" sz="2400" dirty="0" err="1">
                <a:solidFill>
                  <a:schemeClr val="bg1"/>
                </a:solidFill>
              </a:rPr>
              <a:t>Smartism</a:t>
            </a:r>
            <a:r>
              <a:rPr lang="en-GB" sz="2400" dirty="0">
                <a:solidFill>
                  <a:schemeClr val="bg1"/>
                </a:solidFill>
              </a:rPr>
              <a:t>. Hindus celebrate Diwali and Holi by eating rich, vegetarian meals. </a:t>
            </a:r>
          </a:p>
        </p:txBody>
      </p:sp>
      <p:pic>
        <p:nvPicPr>
          <p:cNvPr id="4" name="Picture 3" descr="Free Images : building, decoration, tower, religion, place of worship ...">
            <a:extLst>
              <a:ext uri="{FF2B5EF4-FFF2-40B4-BE49-F238E27FC236}">
                <a16:creationId xmlns:a16="http://schemas.microsoft.com/office/drawing/2014/main" id="{AF5C90B7-6C1C-7E18-C8DE-98D1AF4490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76" r="7826" b="2"/>
          <a:stretch>
            <a:fillRect/>
          </a:stretch>
        </p:blipFill>
        <p:spPr>
          <a:xfrm>
            <a:off x="5194607" y="803751"/>
            <a:ext cx="6391533" cy="5250498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6E07BC7-FAEA-458C-90C9-A68082FBB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4082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182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 Boardroom</vt:lpstr>
      <vt:lpstr>What Role Does Food Play in Religious Celebrations Here and Around the World?</vt:lpstr>
      <vt:lpstr>Christianity</vt:lpstr>
      <vt:lpstr>Buddhism</vt:lpstr>
      <vt:lpstr>Judaism</vt:lpstr>
      <vt:lpstr>Hinduism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Here and Around the World?</dc:title>
  <dc:creator>REBECCA EVANS</dc:creator>
  <cp:lastModifiedBy>R Evans (Llangyfelach Primary School)</cp:lastModifiedBy>
  <cp:revision>9</cp:revision>
  <dcterms:created xsi:type="dcterms:W3CDTF">2026-05-13T09:50:08Z</dcterms:created>
  <dcterms:modified xsi:type="dcterms:W3CDTF">2026-06-11T11:46:39Z</dcterms:modified>
</cp:coreProperties>
</file>