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459D0C-3FD4-93A4-75EA-1A9B7AA85A1D}" v="33" dt="2026-06-10T17:27:01.7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imageslive.co.uk/free_stock_image/hotcross-buns-jpg-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riftlessappetite.com/?p=4569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hristian Dove Images | Free Photos, PNG Stickers, Wallpapers ...">
            <a:extLst>
              <a:ext uri="{FF2B5EF4-FFF2-40B4-BE49-F238E27FC236}">
                <a16:creationId xmlns:a16="http://schemas.microsoft.com/office/drawing/2014/main" id="{892B1078-9C12-983E-6A43-569B8104DB1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290" b="24459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What Role Does Food Play in Religious Celebrations Here </a:t>
            </a:r>
            <a:r>
              <a:rPr lang="en-GB">
                <a:solidFill>
                  <a:srgbClr val="FFFFFF"/>
                </a:solidFill>
              </a:rPr>
              <a:t>and Around the World 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By Zaya 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1847A7-AA3B-9461-E64F-7D7D13191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 fontScale="90000"/>
          </a:bodyPr>
          <a:lstStyle/>
          <a:p>
            <a:br>
              <a:rPr lang="en-GB" sz="4800"/>
            </a:br>
            <a:br>
              <a:rPr lang="en-GB" sz="4800"/>
            </a:br>
            <a:r>
              <a:rPr lang="en-GB" sz="6600"/>
              <a:t>Christianity </a:t>
            </a:r>
            <a:br>
              <a:rPr lang="en-GB" sz="6600"/>
            </a:br>
            <a:endParaRPr lang="en-GB" sz="3000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ED3E0-F156-D39E-099F-12ABC22DD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dirty="0"/>
              <a:t>Hot crossed buns are traditionally eaten on Good Friday to mark the end of Lent and to </a:t>
            </a:r>
            <a:r>
              <a:rPr lang="en-GB" sz="2200"/>
              <a:t>honour Jesus Christ who died on the cross.</a:t>
            </a:r>
          </a:p>
          <a:p>
            <a:pPr marL="0" indent="0">
              <a:buNone/>
            </a:pPr>
            <a:endParaRPr lang="en-GB" sz="2200"/>
          </a:p>
        </p:txBody>
      </p:sp>
      <p:pic>
        <p:nvPicPr>
          <p:cNvPr id="4" name="Picture 3" descr="A plate of hot cross buns&#10;&#10;AI-generated content may be incorrect.">
            <a:extLst>
              <a:ext uri="{FF2B5EF4-FFF2-40B4-BE49-F238E27FC236}">
                <a16:creationId xmlns:a16="http://schemas.microsoft.com/office/drawing/2014/main" id="{E306465A-244B-B803-B14A-BD449E6D9A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8110" r="15189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9833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A9CFC2-F0E3-77CF-A1A6-1DA7A23D0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Judaism </a:t>
            </a:r>
          </a:p>
        </p:txBody>
      </p:sp>
      <p:sp>
        <p:nvSpPr>
          <p:cNvPr id="20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EF18A30-43C8-C019-C218-158BA5A828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 dirty="0"/>
              <a:t>Jews celebrate Shabbat and Passover. Jews celebrate through a combination of weekly rituals major holidays and eat bagels. At Passover, Jews eat the Seder meal.  </a:t>
            </a:r>
          </a:p>
        </p:txBody>
      </p:sp>
      <p:pic>
        <p:nvPicPr>
          <p:cNvPr id="5" name="Picture 4" descr="Bagels with sprinkles on a cooling rack&#10;&#10;AI-generated content may be incorrect.">
            <a:extLst>
              <a:ext uri="{FF2B5EF4-FFF2-40B4-BE49-F238E27FC236}">
                <a16:creationId xmlns:a16="http://schemas.microsoft.com/office/drawing/2014/main" id="{E87315FF-D8D7-F6BA-AA69-60B39A821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7272" r="750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1C9760-0BE1-0922-6E3E-DB69114804E0}"/>
              </a:ext>
            </a:extLst>
          </p:cNvPr>
          <p:cNvSpPr txBox="1"/>
          <p:nvPr/>
        </p:nvSpPr>
        <p:spPr>
          <a:xfrm>
            <a:off x="1985963" y="6515100"/>
            <a:ext cx="8220075" cy="317500"/>
          </a:xfrm>
          <a:prstGeom prst="rect">
            <a:avLst/>
          </a:prstGeom>
        </p:spPr>
        <p:txBody>
          <a:bodyPr lIns="91440" tIns="45720" rIns="91440" bIns="45720" anchor="t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1181894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DA457F-715B-3718-CB9C-2FBD71402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Buddhism 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9FD716-524A-0FE3-2FC0-6CD9087440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dirty="0"/>
              <a:t>Buddhists celebrate Vesak. A Buddhist diet primarily consists of a plant based vegetarian approach. They do not eat meat. </a:t>
            </a:r>
          </a:p>
        </p:txBody>
      </p:sp>
      <p:pic>
        <p:nvPicPr>
          <p:cNvPr id="4" name="Picture 3" descr="Free Images : dish, salad, cooking, produce, vegetable, healthy ...">
            <a:extLst>
              <a:ext uri="{FF2B5EF4-FFF2-40B4-BE49-F238E27FC236}">
                <a16:creationId xmlns:a16="http://schemas.microsoft.com/office/drawing/2014/main" id="{7CFE5048-F7E2-CEA0-F576-A6FF813036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387" r="18411" b="2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26007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7B48E8-1B67-8DFE-60AF-870D21182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Sikhism 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0B2D8-3907-F13A-A439-A07FB86CDF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2200" dirty="0"/>
              <a:t>Sikhs celebrate Vaisakhi. Sikhs eat meals to celebrate </a:t>
            </a:r>
            <a:r>
              <a:rPr lang="en-GB" sz="2200" dirty="0" err="1"/>
              <a:t>Bandi</a:t>
            </a:r>
            <a:r>
              <a:rPr lang="en-GB" sz="2200" dirty="0"/>
              <a:t> </a:t>
            </a:r>
            <a:r>
              <a:rPr lang="en-GB" sz="2200" dirty="0" err="1"/>
              <a:t>Chhor</a:t>
            </a:r>
            <a:r>
              <a:rPr lang="en-GB" sz="2200" dirty="0"/>
              <a:t> Divas which is the Sikh Festival of Freedom. Sikhs make their own choice whether to eat meat or not. </a:t>
            </a:r>
          </a:p>
        </p:txBody>
      </p:sp>
      <p:pic>
        <p:nvPicPr>
          <p:cNvPr id="4" name="Picture 3" descr="Free Images : leaf vegetable, root vegetable, ingredient, vegan ...">
            <a:extLst>
              <a:ext uri="{FF2B5EF4-FFF2-40B4-BE49-F238E27FC236}">
                <a16:creationId xmlns:a16="http://schemas.microsoft.com/office/drawing/2014/main" id="{7F799E93-659B-4806-BD6D-0A51FC747E3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0965" r="-1" b="12487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77572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F84034-54CD-8D4B-49CD-8F065B079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Islam 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5BDCE2-E3F7-FF4B-16FF-611AC0467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2200" dirty="0"/>
              <a:t>Islam celebrate major global festivals like Eid al-Fitr and for that they eat halal meats.</a:t>
            </a:r>
          </a:p>
        </p:txBody>
      </p:sp>
      <p:pic>
        <p:nvPicPr>
          <p:cNvPr id="4" name="Picture 3" descr="The best halal food in Manchester - Manchester’s Finest">
            <a:extLst>
              <a:ext uri="{FF2B5EF4-FFF2-40B4-BE49-F238E27FC236}">
                <a16:creationId xmlns:a16="http://schemas.microsoft.com/office/drawing/2014/main" id="{7A264ADF-AFC3-2C26-A273-6D2A2046AD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313" r="9444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56355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149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What Role Does Food Play in Religious Celebrations Here and Around the World ?</vt:lpstr>
      <vt:lpstr>  Christianity  </vt:lpstr>
      <vt:lpstr>Judaism </vt:lpstr>
      <vt:lpstr>Buddhism </vt:lpstr>
      <vt:lpstr>Sikhism </vt:lpstr>
      <vt:lpstr>Islam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Role Does Food Play in Religious Celebrations Here and Around the World ?</dc:title>
  <dc:creator>REBECCA EVANS</dc:creator>
  <cp:lastModifiedBy>R Evans (Llangyfelach Primary School)</cp:lastModifiedBy>
  <cp:revision>13</cp:revision>
  <dcterms:created xsi:type="dcterms:W3CDTF">2026-05-13T08:46:14Z</dcterms:created>
  <dcterms:modified xsi:type="dcterms:W3CDTF">2026-06-10T17:35:07Z</dcterms:modified>
</cp:coreProperties>
</file>