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587AC0-A8AB-C8C9-2125-387ED9076ED2}" v="267" dt="2024-07-04T19:18:18.1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A0979-F579-4E9B-A675-1F5ABBFF00DB}" type="datetimeFigureOut">
              <a:rPr lang="en-US" dirty="0"/>
              <a:t>7/4/2024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22366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156E-175E-4DBA-9D21-B772C320F342}" type="datetimeFigureOut">
              <a:rPr lang="en-US" dirty="0"/>
              <a:t>7/4/2024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4837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5F6E-3D02-4292-95D1-C62B3126321B}" type="datetimeFigureOut">
              <a:rPr lang="en-US" dirty="0"/>
              <a:t>7/4/2024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5440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B5ACB-D10C-44A8-9570-124370F4CB38}" type="datetimeFigureOut">
              <a:rPr lang="en-US" dirty="0"/>
              <a:t>7/4/2024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1373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D84F4-0E7A-4BDE-98C6-AE68FB974645}" type="datetimeFigureOut">
              <a:rPr lang="en-US" dirty="0"/>
              <a:t>7/4/2024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7970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FF1D8-9801-4C4B-92F3-66C9A863BD74}" type="datetimeFigureOut">
              <a:rPr lang="en-US" dirty="0"/>
              <a:t>7/4/2024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373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FE8FD-B23E-4E1A-83EF-0847EBEA0105}" type="datetimeFigureOut">
              <a:rPr lang="en-US" dirty="0"/>
              <a:t>7/4/2024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8470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891E-A7C2-465C-AD39-8EDCB0F58E3C}" type="datetimeFigureOut">
              <a:rPr lang="en-US" dirty="0"/>
              <a:t>7/4/2024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5384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F93E5-AFB6-485C-8E3C-32F92A07875F}" type="datetimeFigureOut">
              <a:rPr lang="en-US" dirty="0"/>
              <a:t>7/4/2024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5947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D0F-5A12-4D0A-80B0-1A6122B61E7B}" type="datetimeFigureOut">
              <a:rPr lang="en-US" dirty="0"/>
              <a:t>7/4/2024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926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E8C84-89CA-44AB-B0BE-5C91BAF75478}" type="datetimeFigureOut">
              <a:rPr lang="en-US" dirty="0"/>
              <a:t>7/4/2024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583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3A332BE1-279E-4118-9FE3-7952B079A510}" type="datetimeFigureOut">
              <a:rPr lang="en-US" dirty="0"/>
              <a:t>7/4/2024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4361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orient="horz" pos="2160">
          <p15:clr>
            <a:srgbClr val="F26B43"/>
          </p15:clr>
        </p15:guide>
        <p15:guide id="6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hyperlink" Target="https://www.flavorboulevard.com/went-home-to-eat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it.wikipedia.org/wiki/File:ARS_tropical_fruit_no_labels.jpg" TargetMode="External"/><Relationship Id="rId7" Type="http://schemas.openxmlformats.org/officeDocument/2006/relationships/hyperlink" Target="https://freepngimg.com/png/13184-fruit-transparent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hyperlink" Target="http://commons.wikimedia.org/wiki/File:Fruits_Luc_Viatour.jpg" TargetMode="Externa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Chicken_egg_2009-06-04.jp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Potato_chips.jpg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60716" y="1453041"/>
            <a:ext cx="7588155" cy="996514"/>
          </a:xfrm>
        </p:spPr>
        <p:txBody>
          <a:bodyPr/>
          <a:lstStyle/>
          <a:p>
            <a:r>
              <a:rPr lang="en-US" b="0" i="1" u="sng" dirty="0">
                <a:solidFill>
                  <a:srgbClr val="FF0000"/>
                </a:solidFill>
              </a:rPr>
              <a:t>F</a:t>
            </a:r>
            <a:r>
              <a:rPr lang="en-US" b="0" i="1" u="sng" dirty="0">
                <a:solidFill>
                  <a:srgbClr val="FFC000"/>
                </a:solidFill>
              </a:rPr>
              <a:t>O</a:t>
            </a:r>
            <a:r>
              <a:rPr lang="en-US" b="0" i="1" u="sng" dirty="0">
                <a:solidFill>
                  <a:srgbClr val="FFFF00"/>
                </a:solidFill>
              </a:rPr>
              <a:t>O</a:t>
            </a:r>
            <a:r>
              <a:rPr lang="en-US" b="0" i="1" u="sng" dirty="0">
                <a:solidFill>
                  <a:srgbClr val="92D050"/>
                </a:solidFill>
              </a:rPr>
              <a:t>D </a:t>
            </a:r>
            <a:r>
              <a:rPr lang="en-US" b="0" i="1" u="sng" dirty="0">
                <a:solidFill>
                  <a:srgbClr val="00B0F0"/>
                </a:solidFill>
              </a:rPr>
              <a:t>I</a:t>
            </a:r>
            <a:r>
              <a:rPr lang="en-US" b="0" i="1" u="sng" dirty="0">
                <a:solidFill>
                  <a:srgbClr val="7030A0"/>
                </a:solidFill>
              </a:rPr>
              <a:t>S</a:t>
            </a:r>
            <a:r>
              <a:rPr lang="en-US" b="0" i="1" u="sng" dirty="0"/>
              <a:t> </a:t>
            </a:r>
            <a:r>
              <a:rPr lang="en-US" b="0" i="1" u="sng" dirty="0">
                <a:solidFill>
                  <a:srgbClr val="FF0000"/>
                </a:solidFill>
              </a:rPr>
              <a:t>Y</a:t>
            </a:r>
            <a:r>
              <a:rPr lang="en-US" b="0" i="1" u="sng" dirty="0">
                <a:solidFill>
                  <a:srgbClr val="FFC000"/>
                </a:solidFill>
              </a:rPr>
              <a:t>O</a:t>
            </a:r>
            <a:r>
              <a:rPr lang="en-US" b="0" i="1" u="sng" dirty="0">
                <a:solidFill>
                  <a:srgbClr val="FFFF00"/>
                </a:solidFill>
              </a:rPr>
              <a:t>U</a:t>
            </a:r>
            <a:r>
              <a:rPr lang="en-US" b="0" i="1" u="sng" dirty="0">
                <a:solidFill>
                  <a:srgbClr val="92D050"/>
                </a:solidFill>
              </a:rPr>
              <a:t>R</a:t>
            </a:r>
            <a:r>
              <a:rPr lang="en-US" b="0" i="1" u="sng" dirty="0"/>
              <a:t> </a:t>
            </a:r>
            <a:r>
              <a:rPr lang="en-US" b="0" i="1" u="sng" dirty="0">
                <a:solidFill>
                  <a:srgbClr val="00B0F0"/>
                </a:solidFill>
              </a:rPr>
              <a:t>M</a:t>
            </a:r>
            <a:r>
              <a:rPr lang="en-US" b="0" i="1" u="sng" dirty="0">
                <a:solidFill>
                  <a:srgbClr val="7030A0"/>
                </a:solidFill>
              </a:rPr>
              <a:t>OOD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0716" y="2449104"/>
            <a:ext cx="7588155" cy="69522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/>
              <a:t>by Ryan</a:t>
            </a:r>
            <a:r>
              <a:rPr lang="en-US" dirty="0"/>
              <a:t> </a:t>
            </a:r>
          </a:p>
        </p:txBody>
      </p:sp>
      <p:pic>
        <p:nvPicPr>
          <p:cNvPr id="4" name="Picture 3" descr="Free Images : dish, recipe, snack, fast food, cuisine, vegetarian food ...">
            <a:extLst>
              <a:ext uri="{FF2B5EF4-FFF2-40B4-BE49-F238E27FC236}">
                <a16:creationId xmlns:a16="http://schemas.microsoft.com/office/drawing/2014/main" id="{FB04E674-3F7E-01D0-6850-C990B81C5F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8634" y="3146483"/>
            <a:ext cx="2217937" cy="3498013"/>
          </a:xfrm>
          <a:prstGeom prst="rect">
            <a:avLst/>
          </a:prstGeom>
        </p:spPr>
      </p:pic>
      <p:pic>
        <p:nvPicPr>
          <p:cNvPr id="5" name="Picture 4" descr="A collage of food&#10;&#10;Description automatically generated">
            <a:extLst>
              <a:ext uri="{FF2B5EF4-FFF2-40B4-BE49-F238E27FC236}">
                <a16:creationId xmlns:a16="http://schemas.microsoft.com/office/drawing/2014/main" id="{E996E18A-45CD-40CA-9AB3-CCCF09FDD9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>
            <a:off x="9470144" y="616070"/>
            <a:ext cx="2510731" cy="3512389"/>
          </a:xfrm>
          <a:prstGeom prst="rect">
            <a:avLst/>
          </a:prstGeom>
        </p:spPr>
      </p:pic>
      <p:pic>
        <p:nvPicPr>
          <p:cNvPr id="8" name="Picture 7" descr="Bakery Breakfast Croissant Food France · Free Photo">
            <a:extLst>
              <a:ext uri="{FF2B5EF4-FFF2-40B4-BE49-F238E27FC236}">
                <a16:creationId xmlns:a16="http://schemas.microsoft.com/office/drawing/2014/main" id="{C6045D2F-8E52-7A34-CAF9-29001C15F6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459897" y="616069"/>
            <a:ext cx="2760811" cy="3670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CB01B-267B-9A19-936D-EE88B5106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  <a:highlight>
                  <a:srgbClr val="FFFF00"/>
                </a:highlight>
              </a:rPr>
              <a:t>Fruits</a:t>
            </a:r>
            <a:br>
              <a:rPr lang="en-US" dirty="0">
                <a:solidFill>
                  <a:srgbClr val="FF0000"/>
                </a:solidFill>
                <a:highlight>
                  <a:srgbClr val="FFFF00"/>
                </a:highlight>
              </a:rPr>
            </a:br>
            <a:endParaRPr lang="en-US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CE60BA1D-6768-E21E-3C62-CBBD718B21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4458" y="277797"/>
            <a:ext cx="8425089" cy="630473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200" dirty="0">
                <a:solidFill>
                  <a:srgbClr val="FF0000"/>
                </a:solidFill>
                <a:highlight>
                  <a:srgbClr val="FFFF00"/>
                </a:highlight>
              </a:rPr>
              <a:t>100 billion bananas are eaten every year, they are very good for you. </a:t>
            </a:r>
          </a:p>
          <a:p>
            <a:pPr marL="0" indent="0">
              <a:buNone/>
            </a:pPr>
            <a:r>
              <a:rPr lang="en-US" sz="3200" dirty="0">
                <a:solidFill>
                  <a:srgbClr val="FF0000"/>
                </a:solidFill>
                <a:highlight>
                  <a:srgbClr val="FFFF00"/>
                </a:highlight>
              </a:rPr>
              <a:t>Fruits contain lots of vitamins.</a:t>
            </a:r>
            <a:r>
              <a:rPr lang="en-US" dirty="0">
                <a:solidFill>
                  <a:srgbClr val="FF0000"/>
                </a:solidFill>
                <a:highlight>
                  <a:srgbClr val="FFFF00"/>
                </a:highlight>
              </a:rPr>
              <a:t>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8026CA0-5734-89E9-60A1-4F4757CEC20F}"/>
              </a:ext>
            </a:extLst>
          </p:cNvPr>
          <p:cNvSpPr txBox="1"/>
          <p:nvPr/>
        </p:nvSpPr>
        <p:spPr>
          <a:xfrm>
            <a:off x="217534" y="3481198"/>
            <a:ext cx="11317793" cy="135421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highlight>
                  <a:srgbClr val="FFFF00"/>
                </a:highlight>
              </a:rPr>
              <a:t>Strawberries are highly nutritious and low in both carbs and calories so that is good.</a:t>
            </a:r>
          </a:p>
          <a:p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8" name="Picture 7" descr="A group of fruits on a leaf&#10;&#10;Description automatically generated">
            <a:extLst>
              <a:ext uri="{FF2B5EF4-FFF2-40B4-BE49-F238E27FC236}">
                <a16:creationId xmlns:a16="http://schemas.microsoft.com/office/drawing/2014/main" id="{C4D8FC9D-6CAD-C826-4BF3-56239BEAF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 flipH="1">
            <a:off x="15413967" y="6683313"/>
            <a:ext cx="227162" cy="349371"/>
          </a:xfrm>
          <a:prstGeom prst="rect">
            <a:avLst/>
          </a:prstGeom>
        </p:spPr>
      </p:pic>
      <p:pic>
        <p:nvPicPr>
          <p:cNvPr id="3" name="Picture 2" descr="A group of fruits on a leaf&#10;&#10;Description automatically generated">
            <a:extLst>
              <a:ext uri="{FF2B5EF4-FFF2-40B4-BE49-F238E27FC236}">
                <a16:creationId xmlns:a16="http://schemas.microsoft.com/office/drawing/2014/main" id="{E0DC9F59-77AC-16BB-2387-458ABAB477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5936413" y="4267919"/>
            <a:ext cx="2202611" cy="2333446"/>
          </a:xfrm>
          <a:prstGeom prst="rect">
            <a:avLst/>
          </a:prstGeom>
        </p:spPr>
      </p:pic>
      <p:pic>
        <p:nvPicPr>
          <p:cNvPr id="7" name="Picture 6" descr="A group of fruits on a white background&#10;&#10;Description automatically generated">
            <a:extLst>
              <a:ext uri="{FF2B5EF4-FFF2-40B4-BE49-F238E27FC236}">
                <a16:creationId xmlns:a16="http://schemas.microsoft.com/office/drawing/2014/main" id="{C3757B60-7336-3CE8-10A7-1418996DD9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 flipH="1">
            <a:off x="8651914" y="3994746"/>
            <a:ext cx="2881981" cy="2606616"/>
          </a:xfrm>
          <a:prstGeom prst="rect">
            <a:avLst/>
          </a:prstGeom>
        </p:spPr>
      </p:pic>
      <p:pic>
        <p:nvPicPr>
          <p:cNvPr id="13" name="Picture 12" descr="A stack of fruit slices&#10;&#10;Description automatically generated">
            <a:extLst>
              <a:ext uri="{FF2B5EF4-FFF2-40B4-BE49-F238E27FC236}">
                <a16:creationId xmlns:a16="http://schemas.microsoft.com/office/drawing/2014/main" id="{83B58E89-92C5-C55C-65C4-AD0E96E3023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tretch>
            <a:fillRect/>
          </a:stretch>
        </p:blipFill>
        <p:spPr>
          <a:xfrm>
            <a:off x="8947898" y="285390"/>
            <a:ext cx="2261261" cy="2448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591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35112-9776-E604-EDDE-FBE9067C9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7030A0"/>
                </a:solidFill>
                <a:highlight>
                  <a:srgbClr val="FFFF00"/>
                </a:highlight>
              </a:rPr>
              <a:t>Eggs</a:t>
            </a:r>
            <a:br>
              <a:rPr lang="en-US" dirty="0">
                <a:solidFill>
                  <a:srgbClr val="7030A0"/>
                </a:solidFill>
                <a:highlight>
                  <a:srgbClr val="FFFF00"/>
                </a:highlight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C3693-FBF0-AEB4-01B1-79DE4A6950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600513"/>
            <a:ext cx="10653579" cy="459382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200" dirty="0">
                <a:solidFill>
                  <a:srgbClr val="7030A0"/>
                </a:solidFill>
                <a:highlight>
                  <a:srgbClr val="FFFF00"/>
                </a:highlight>
              </a:rPr>
              <a:t>Egg yolks are one of the few foods that naturally contain vitamin D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08AA4F-68CF-70A4-7455-B6BBB2EEE532}"/>
              </a:ext>
            </a:extLst>
          </p:cNvPr>
          <p:cNvSpPr txBox="1"/>
          <p:nvPr/>
        </p:nvSpPr>
        <p:spPr>
          <a:xfrm>
            <a:off x="2205242" y="541139"/>
            <a:ext cx="7782127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highlight>
                  <a:srgbClr val="FFFF00"/>
                </a:highlight>
              </a:rPr>
              <a:t>Eggs are good for your eyes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9E8F594-A9E9-A86C-3FC0-E5128109D0B7}"/>
              </a:ext>
            </a:extLst>
          </p:cNvPr>
          <p:cNvSpPr txBox="1"/>
          <p:nvPr/>
        </p:nvSpPr>
        <p:spPr>
          <a:xfrm>
            <a:off x="619144" y="3240105"/>
            <a:ext cx="9744789" cy="206210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highlight>
                  <a:srgbClr val="FFFF00"/>
                </a:highlight>
              </a:rPr>
              <a:t>Egg shell and yolk </a:t>
            </a:r>
            <a:r>
              <a:rPr lang="en-US" sz="3200" dirty="0" err="1">
                <a:solidFill>
                  <a:srgbClr val="7030A0"/>
                </a:solidFill>
                <a:highlight>
                  <a:srgbClr val="FFFF00"/>
                </a:highlight>
              </a:rPr>
              <a:t>colour</a:t>
            </a:r>
            <a:r>
              <a:rPr lang="en-US" sz="3200" dirty="0">
                <a:solidFill>
                  <a:srgbClr val="7030A0"/>
                </a:solidFill>
                <a:highlight>
                  <a:srgbClr val="FFFF00"/>
                </a:highlight>
              </a:rPr>
              <a:t> can vary but have no effect on taste or quality</a:t>
            </a:r>
          </a:p>
          <a:p>
            <a:endParaRPr lang="en-US" sz="3200" dirty="0">
              <a:solidFill>
                <a:srgbClr val="7030A0"/>
              </a:solidFill>
              <a:highlight>
                <a:srgbClr val="FFFF00"/>
              </a:highlight>
            </a:endParaRPr>
          </a:p>
          <a:p>
            <a:r>
              <a:rPr lang="en-US" sz="3200" dirty="0">
                <a:solidFill>
                  <a:srgbClr val="7030A0"/>
                </a:solidFill>
                <a:highlight>
                  <a:srgbClr val="FFFF00"/>
                </a:highlight>
              </a:rPr>
              <a:t>Eggs are very good for your mood. </a:t>
            </a:r>
          </a:p>
        </p:txBody>
      </p:sp>
      <p:pic>
        <p:nvPicPr>
          <p:cNvPr id="10" name="Picture 9" descr="A brown egg on a white background&#10;&#10;Description automatically generated">
            <a:extLst>
              <a:ext uri="{FF2B5EF4-FFF2-40B4-BE49-F238E27FC236}">
                <a16:creationId xmlns:a16="http://schemas.microsoft.com/office/drawing/2014/main" id="{3F051A47-95C5-579F-3A38-BDFE45A488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10044577" y="3505918"/>
            <a:ext cx="1706921" cy="237657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6B0AF0F-0CD5-BA83-BB78-F587153E8E1A}"/>
              </a:ext>
            </a:extLst>
          </p:cNvPr>
          <p:cNvSpPr txBox="1"/>
          <p:nvPr/>
        </p:nvSpPr>
        <p:spPr>
          <a:xfrm>
            <a:off x="10044472" y="6098156"/>
            <a:ext cx="1707132" cy="101840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3928544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6064A-132D-3AA8-E226-82F733CFF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 anchor="t">
            <a:normAutofit/>
          </a:bodyPr>
          <a:lstStyle/>
          <a:p>
            <a:r>
              <a:rPr lang="en-US" sz="4000" dirty="0">
                <a:highlight>
                  <a:srgbClr val="00FF00"/>
                </a:highlight>
              </a:rPr>
              <a:t>Oranges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B23E6C-FF7D-1ED4-55C7-9F287C5E44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3200" dirty="0">
                <a:highlight>
                  <a:srgbClr val="00FF00"/>
                </a:highlight>
              </a:rPr>
              <a:t>Oranges provide vitamins which are very good for our bodies. </a:t>
            </a:r>
            <a:endParaRPr lang="en-US" sz="3200">
              <a:highlight>
                <a:srgbClr val="00FF00"/>
              </a:highlight>
            </a:endParaRPr>
          </a:p>
          <a:p>
            <a:pPr marL="0" indent="0">
              <a:buNone/>
            </a:pPr>
            <a:endParaRPr lang="en-US" sz="3200" dirty="0">
              <a:highlight>
                <a:srgbClr val="00FF00"/>
              </a:highlight>
            </a:endParaRPr>
          </a:p>
        </p:txBody>
      </p:sp>
      <p:pic>
        <p:nvPicPr>
          <p:cNvPr id="7" name="Picture 6" descr="3 oranges free image | Peakpx">
            <a:extLst>
              <a:ext uri="{FF2B5EF4-FFF2-40B4-BE49-F238E27FC236}">
                <a16:creationId xmlns:a16="http://schemas.microsoft.com/office/drawing/2014/main" id="{B4772D16-B2A2-9D07-B56A-B839F22F00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2200" y="1954562"/>
            <a:ext cx="5181600" cy="4093464"/>
          </a:xfrm>
          <a:prstGeom prst="rect">
            <a:avLst/>
          </a:prstGeom>
          <a:noFill/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965640-8CC6-1E48-5CA0-5EBB95A9F8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D049D2EC-1416-4B1E-849F-BA9A79FA5454}" type="datetime1">
              <a:pPr>
                <a:spcAft>
                  <a:spcPts val="600"/>
                </a:spcAft>
              </a:pPr>
              <a:t>7/4/2024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12FF6D-94B0-2EA6-A1C8-ED72D0AD8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453002"/>
            <a:ext cx="2805405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BCA814-7F38-9E7C-4CA7-5826C9A34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453002"/>
            <a:ext cx="42920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dirty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247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80F9ED-BBA9-327F-E939-56BED26093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>
                <a:highlight>
                  <a:srgbClr val="FF0000"/>
                </a:highlight>
              </a:rPr>
              <a:t>Chips</a:t>
            </a:r>
            <a:endParaRPr lang="en-US" sz="6600">
              <a:highlight>
                <a:srgbClr val="FF00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9A7814-FAE1-0144-C6CC-BF20E58395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2031834"/>
            <a:ext cx="10653579" cy="459382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200" dirty="0">
                <a:solidFill>
                  <a:srgbClr val="FF0000"/>
                </a:solidFill>
              </a:rPr>
              <a:t>Chips are bad for your health if they are fried </a:t>
            </a:r>
            <a:r>
              <a:rPr lang="en-US" sz="3200" dirty="0" smtClean="0">
                <a:solidFill>
                  <a:srgbClr val="FF0000"/>
                </a:solidFill>
              </a:rPr>
              <a:t>and </a:t>
            </a:r>
            <a:r>
              <a:rPr lang="en-US" sz="3200" dirty="0">
                <a:solidFill>
                  <a:srgbClr val="FF0000"/>
                </a:solidFill>
              </a:rPr>
              <a:t>you eat too many of them.</a:t>
            </a:r>
            <a:endParaRPr lang="en-US" dirty="0"/>
          </a:p>
          <a:p>
            <a:pPr marL="0" indent="0">
              <a:buNone/>
            </a:pPr>
            <a:r>
              <a:rPr lang="en-US" sz="3200" dirty="0">
                <a:solidFill>
                  <a:srgbClr val="FF0000"/>
                </a:solidFill>
              </a:rPr>
              <a:t>They sometimes have salt on them and too much salt is bad for your liver.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E3B2D1-B942-1F08-ED66-72321FFB9B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750D7-9D0A-4D9B-8484-464B0C7E3A7B}" type="datetime1">
              <a:t>7/4/2024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CCAEC5-F25D-EF8E-D82A-1704420DD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6E2721-BF5F-4C6D-C845-F6EEBBAD19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5</a:t>
            </a:fld>
            <a:endParaRPr lang="en-US" dirty="0"/>
          </a:p>
        </p:txBody>
      </p:sp>
      <p:pic>
        <p:nvPicPr>
          <p:cNvPr id="9" name="Picture 8" descr="A pile of french fries&#10;&#10;Description automatically generated">
            <a:extLst>
              <a:ext uri="{FF2B5EF4-FFF2-40B4-BE49-F238E27FC236}">
                <a16:creationId xmlns:a16="http://schemas.microsoft.com/office/drawing/2014/main" id="{0E5705C5-C722-66E0-69A0-CC41027075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7838086" y="4156943"/>
            <a:ext cx="2482431" cy="175026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B2AAA5F-7AAD-F4F0-F275-D1144CBB8AA3}"/>
              </a:ext>
            </a:extLst>
          </p:cNvPr>
          <p:cNvSpPr txBox="1"/>
          <p:nvPr/>
        </p:nvSpPr>
        <p:spPr>
          <a:xfrm>
            <a:off x="7838087" y="6137245"/>
            <a:ext cx="2482431" cy="87463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418687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VanillaVTI">
  <a:themeElements>
    <a:clrScheme name="VanillaVTI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VanillaVTI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Vanilla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AACC6CF0-9F86-48CC-9C4E-CA578EE0A0A0}" vid="{3BDE51FE-56D6-4100-AFB5-5B4AEDCE2EF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174</Words>
  <Application>Microsoft Office PowerPoint</Application>
  <PresentationFormat>Widescreen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Neue Haas Grotesk Text Pro</vt:lpstr>
      <vt:lpstr>VanillaVTI</vt:lpstr>
      <vt:lpstr>FOOD IS YOUR MOOD</vt:lpstr>
      <vt:lpstr>Fruits </vt:lpstr>
      <vt:lpstr>Eggs </vt:lpstr>
      <vt:lpstr>Oranges </vt:lpstr>
      <vt:lpstr>Chips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R Evans (Llangyfelach Primary School)</cp:lastModifiedBy>
  <cp:revision>747</cp:revision>
  <dcterms:created xsi:type="dcterms:W3CDTF">2024-06-13T13:25:22Z</dcterms:created>
  <dcterms:modified xsi:type="dcterms:W3CDTF">2024-07-04T19:19:32Z</dcterms:modified>
</cp:coreProperties>
</file>