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3C64DA2-861D-E3BE-7784-DE4BE0060EAD}" v="14" dt="2024-04-15T10:44:00.6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ommons.wikimedia.org/wiki/File:Roman_Army_&amp;_Chariot_Experience,_Hippodrome,_Jerash,_Jordan_(5072673582).jpg" TargetMode="External"/><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populationdata.net/cartes/empire-romain-54/"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hyperlink" Target="https://creativecommons.org/licenses/by-nc/3.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925" y="3839684"/>
            <a:ext cx="11358113" cy="2315714"/>
          </a:xfrm>
        </p:spPr>
        <p:txBody>
          <a:bodyPr>
            <a:noAutofit/>
          </a:bodyPr>
          <a:lstStyle/>
          <a:p>
            <a:r>
              <a:rPr lang="en-GB" sz="9600" dirty="0">
                <a:latin typeface="Broadway"/>
              </a:rPr>
              <a:t>The Roman Invasion</a:t>
            </a:r>
          </a:p>
        </p:txBody>
      </p:sp>
      <p:sp>
        <p:nvSpPr>
          <p:cNvPr id="3" name="Subtitle 2"/>
          <p:cNvSpPr>
            <a:spLocks noGrp="1"/>
          </p:cNvSpPr>
          <p:nvPr>
            <p:ph type="subTitle" idx="1"/>
          </p:nvPr>
        </p:nvSpPr>
        <p:spPr>
          <a:xfrm>
            <a:off x="1408981" y="1042868"/>
            <a:ext cx="9144000" cy="1655762"/>
          </a:xfrm>
        </p:spPr>
        <p:txBody>
          <a:bodyPr vert="horz" lIns="91440" tIns="45720" rIns="91440" bIns="45720" rtlCol="0" anchor="t">
            <a:normAutofit/>
          </a:bodyPr>
          <a:lstStyle/>
          <a:p>
            <a:r>
              <a:rPr lang="en-GB" sz="4000" dirty="0">
                <a:solidFill>
                  <a:srgbClr val="FFC000"/>
                </a:solidFill>
                <a:latin typeface="Segoe Script"/>
              </a:rPr>
              <a:t>My Super Evaluation</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group of men in armor&#10;&#10;Description automatically generated">
            <a:extLst>
              <a:ext uri="{FF2B5EF4-FFF2-40B4-BE49-F238E27FC236}">
                <a16:creationId xmlns:a16="http://schemas.microsoft.com/office/drawing/2014/main" id="{B7173CCD-329E-77CB-4B19-DF2934B657D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1545" r="22228" b="6278"/>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4AC8D0C-7641-54CB-3A54-169214029AA1}"/>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3700">
                <a:solidFill>
                  <a:schemeClr val="bg1"/>
                </a:solidFill>
              </a:rPr>
              <a:t>Our topic was about the Roman Invasion in Wales.It was about the Romans taking over the celts land.</a:t>
            </a: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EDC9AF00-C3F8-6096-1663-01A43A64B092}"/>
              </a:ext>
            </a:extLst>
          </p:cNvPr>
          <p:cNvSpPr txBox="1"/>
          <p:nvPr/>
        </p:nvSpPr>
        <p:spPr>
          <a:xfrm>
            <a:off x="9739085" y="6657945"/>
            <a:ext cx="2452915"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BY-SA</a:t>
            </a:r>
            <a:r>
              <a:rPr lang="en-US" sz="700">
                <a:solidFill>
                  <a:srgbClr val="FFFFFF"/>
                </a:solidFill>
              </a:rPr>
              <a:t>.</a:t>
            </a:r>
          </a:p>
        </p:txBody>
      </p:sp>
    </p:spTree>
    <p:extLst>
      <p:ext uri="{BB962C8B-B14F-4D97-AF65-F5344CB8AC3E}">
        <p14:creationId xmlns:p14="http://schemas.microsoft.com/office/powerpoint/2010/main" val="2502687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8FCA9-B1FD-5349-802F-B9D0F3D4FFDA}"/>
              </a:ext>
            </a:extLst>
          </p:cNvPr>
          <p:cNvSpPr>
            <a:spLocks noGrp="1"/>
          </p:cNvSpPr>
          <p:nvPr>
            <p:ph type="title"/>
          </p:nvPr>
        </p:nvSpPr>
        <p:spPr>
          <a:xfrm>
            <a:off x="838200" y="365125"/>
            <a:ext cx="10515600" cy="4546090"/>
          </a:xfrm>
        </p:spPr>
        <p:txBody>
          <a:bodyPr>
            <a:normAutofit/>
          </a:bodyPr>
          <a:lstStyle/>
          <a:p>
            <a:r>
              <a:rPr lang="en-GB" dirty="0"/>
              <a:t>We went to castell Henllys and we learnt how the Romans survived and the celts </a:t>
            </a:r>
            <a:r>
              <a:rPr lang="en-GB" dirty="0" err="1"/>
              <a:t>survived.We</a:t>
            </a:r>
            <a:r>
              <a:rPr lang="en-GB" dirty="0"/>
              <a:t> went inside  round houses and saw how they lived. The round houses were very dark and they had a fire inside, so it was smoky. We learnt how to be a Roman soldier and we </a:t>
            </a:r>
            <a:r>
              <a:rPr lang="en-GB" dirty="0" err="1"/>
              <a:t>uesd</a:t>
            </a:r>
            <a:r>
              <a:rPr lang="en-GB" dirty="0"/>
              <a:t> shields to go into formations.</a:t>
            </a:r>
          </a:p>
        </p:txBody>
      </p:sp>
    </p:spTree>
    <p:extLst>
      <p:ext uri="{BB962C8B-B14F-4D97-AF65-F5344CB8AC3E}">
        <p14:creationId xmlns:p14="http://schemas.microsoft.com/office/powerpoint/2010/main" val="3749292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map of europe with red countries/regions&#10;&#10;Description automatically generated">
            <a:extLst>
              <a:ext uri="{FF2B5EF4-FFF2-40B4-BE49-F238E27FC236}">
                <a16:creationId xmlns:a16="http://schemas.microsoft.com/office/drawing/2014/main" id="{3DFC2FA1-FE84-B5E4-01EC-E5123D512DB0}"/>
              </a:ext>
            </a:extLst>
          </p:cNvPr>
          <p:cNvPicPr>
            <a:picLocks noChangeAspect="1"/>
          </p:cNvPicPr>
          <p:nvPr/>
        </p:nvPicPr>
        <p:blipFill rotWithShape="1">
          <a:blip r:embed="rId2">
            <a:alphaModFix amt="50000"/>
            <a:extLst>
              <a:ext uri="{837473B0-CC2E-450A-ABE3-18F120FF3D39}">
                <a1611:picAttrSrcUrl xmlns:a1611="http://schemas.microsoft.com/office/drawing/2016/11/main" r:id="rId3"/>
              </a:ext>
            </a:extLst>
          </a:blip>
          <a:srcRect t="17580" b="899"/>
          <a:stretch/>
        </p:blipFill>
        <p:spPr>
          <a:xfrm>
            <a:off x="20" y="1"/>
            <a:ext cx="12191980" cy="7227092"/>
          </a:xfrm>
          <a:prstGeom prst="rect">
            <a:avLst/>
          </a:prstGeom>
        </p:spPr>
      </p:pic>
      <p:sp>
        <p:nvSpPr>
          <p:cNvPr id="2" name="Title 1">
            <a:extLst>
              <a:ext uri="{FF2B5EF4-FFF2-40B4-BE49-F238E27FC236}">
                <a16:creationId xmlns:a16="http://schemas.microsoft.com/office/drawing/2014/main" id="{18A3BBC7-C727-0812-2567-55AF14EDE38C}"/>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a:solidFill>
                  <a:srgbClr val="FFFFFF"/>
                </a:solidFill>
              </a:rPr>
              <a:t>The Roman invaded lots of places like France, Italy and Spain</a:t>
            </a:r>
          </a:p>
        </p:txBody>
      </p:sp>
      <p:sp>
        <p:nvSpPr>
          <p:cNvPr id="4" name="TextBox 3">
            <a:extLst>
              <a:ext uri="{FF2B5EF4-FFF2-40B4-BE49-F238E27FC236}">
                <a16:creationId xmlns:a16="http://schemas.microsoft.com/office/drawing/2014/main" id="{21483E95-D030-A3B6-DFAF-7715C556DD81}"/>
              </a:ext>
            </a:extLst>
          </p:cNvPr>
          <p:cNvSpPr txBox="1"/>
          <p:nvPr/>
        </p:nvSpPr>
        <p:spPr>
          <a:xfrm>
            <a:off x="9716643" y="6657945"/>
            <a:ext cx="2475357" cy="200055"/>
          </a:xfrm>
          <a:prstGeom prst="rect">
            <a:avLst/>
          </a:prstGeom>
          <a:solidFill>
            <a:srgbClr val="000000"/>
          </a:solidFill>
        </p:spPr>
        <p:txBody>
          <a:bodyPr wrap="none">
            <a:spAutoFit/>
          </a:bodyPr>
          <a:lstStyle/>
          <a:p>
            <a:pPr algn="r">
              <a:spcAft>
                <a:spcPts val="600"/>
              </a:spcAft>
            </a:pPr>
            <a:r>
              <a:rPr lang="en-US" sz="700">
                <a:solidFill>
                  <a:srgbClr val="FFFFFF"/>
                </a:solidFill>
                <a:hlinkClick r:id="rId3">
                  <a:extLst>
                    <a:ext uri="{A12FA001-AC4F-418D-AE19-62706E023703}">
                      <ahyp:hlinkClr xmlns:ahyp="http://schemas.microsoft.com/office/drawing/2018/hyperlinkcolor" val="tx"/>
                    </a:ext>
                  </a:extLst>
                </a:hlinkClick>
              </a:rPr>
              <a:t>This Photo</a:t>
            </a:r>
            <a:r>
              <a:rPr lang="en-US" sz="700">
                <a:solidFill>
                  <a:srgbClr val="FFFFFF"/>
                </a:solidFill>
              </a:rPr>
              <a:t> by Unknown author is licensed under </a:t>
            </a:r>
            <a:r>
              <a:rPr lang="en-US" sz="700">
                <a:solidFill>
                  <a:srgbClr val="FFFFFF"/>
                </a:solidFill>
                <a:hlinkClick r:id="rId4">
                  <a:extLst>
                    <a:ext uri="{A12FA001-AC4F-418D-AE19-62706E023703}">
                      <ahyp:hlinkClr xmlns:ahyp="http://schemas.microsoft.com/office/drawing/2018/hyperlinkcolor" val="tx"/>
                    </a:ext>
                  </a:extLst>
                </a:hlinkClick>
              </a:rPr>
              <a:t>CC BY-NC</a:t>
            </a:r>
            <a:r>
              <a:rPr lang="en-US" sz="700">
                <a:solidFill>
                  <a:srgbClr val="FFFFFF"/>
                </a:solidFill>
              </a:rPr>
              <a:t>.</a:t>
            </a:r>
          </a:p>
        </p:txBody>
      </p:sp>
    </p:spTree>
    <p:extLst>
      <p:ext uri="{BB962C8B-B14F-4D97-AF65-F5344CB8AC3E}">
        <p14:creationId xmlns:p14="http://schemas.microsoft.com/office/powerpoint/2010/main" val="1960754031"/>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The Roman Invasion</vt:lpstr>
      <vt:lpstr>Our topic was about the Roman Invasion in Wales.It was about the Romans taking over the celts land.</vt:lpstr>
      <vt:lpstr>We went to castell Henllys and we learnt how the Romans survived and the celts survived.We went inside  round houses and saw how they lived. The round houses were very dark and they had a fire inside, so it was smoky. We learnt how to be a Roman soldier and we uesd shields to go into formations.</vt:lpstr>
      <vt:lpstr>The Roman invaded lots of places like France, Italy and Spain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358</cp:revision>
  <dcterms:created xsi:type="dcterms:W3CDTF">2024-04-11T10:09:05Z</dcterms:created>
  <dcterms:modified xsi:type="dcterms:W3CDTF">2024-04-15T10:44:12Z</dcterms:modified>
</cp:coreProperties>
</file>