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0" r:id="rId5"/>
    <p:sldId id="258" r:id="rId6"/>
    <p:sldId id="262" r:id="rId7"/>
    <p:sldId id="259" r:id="rId8"/>
    <p:sldId id="264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C53FF75-DDCC-481F-8FB9-C0406F89D033}" v="5" dt="2022-09-23T13:44:58.3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59"/>
  </p:normalViewPr>
  <p:slideViewPr>
    <p:cSldViewPr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Gaffney (Llangyfelach Primary School)" userId="0323f3cf-5272-4efb-bbc6-ad1016911845" providerId="ADAL" clId="{7C53FF75-DDCC-481F-8FB9-C0406F89D033}"/>
    <pc:docChg chg="custSel delSld modSld">
      <pc:chgData name="C Gaffney (Llangyfelach Primary School)" userId="0323f3cf-5272-4efb-bbc6-ad1016911845" providerId="ADAL" clId="{7C53FF75-DDCC-481F-8FB9-C0406F89D033}" dt="2022-09-23T13:48:31.526" v="619" actId="5793"/>
      <pc:docMkLst>
        <pc:docMk/>
      </pc:docMkLst>
      <pc:sldChg chg="addSp delSp modSp mod modClrScheme chgLayout">
        <pc:chgData name="C Gaffney (Llangyfelach Primary School)" userId="0323f3cf-5272-4efb-bbc6-ad1016911845" providerId="ADAL" clId="{7C53FF75-DDCC-481F-8FB9-C0406F89D033}" dt="2022-09-23T13:45:25.150" v="584" actId="26606"/>
        <pc:sldMkLst>
          <pc:docMk/>
          <pc:sldMk cId="89460924" sldId="256"/>
        </pc:sldMkLst>
        <pc:spChg chg="mod ord">
          <ac:chgData name="C Gaffney (Llangyfelach Primary School)" userId="0323f3cf-5272-4efb-bbc6-ad1016911845" providerId="ADAL" clId="{7C53FF75-DDCC-481F-8FB9-C0406F89D033}" dt="2022-09-23T13:45:25.150" v="584" actId="26606"/>
          <ac:spMkLst>
            <pc:docMk/>
            <pc:sldMk cId="89460924" sldId="256"/>
            <ac:spMk id="2" creationId="{00000000-0000-0000-0000-000000000000}"/>
          </ac:spMkLst>
        </pc:spChg>
        <pc:spChg chg="add del mod">
          <ac:chgData name="C Gaffney (Llangyfelach Primary School)" userId="0323f3cf-5272-4efb-bbc6-ad1016911845" providerId="ADAL" clId="{7C53FF75-DDCC-481F-8FB9-C0406F89D033}" dt="2022-09-23T13:45:25.150" v="584" actId="26606"/>
          <ac:spMkLst>
            <pc:docMk/>
            <pc:sldMk cId="89460924" sldId="256"/>
            <ac:spMk id="2052" creationId="{08698787-AC1A-FAA9-A80E-B9A68E515AB8}"/>
          </ac:spMkLst>
        </pc:spChg>
        <pc:spChg chg="add del mod">
          <ac:chgData name="C Gaffney (Llangyfelach Primary School)" userId="0323f3cf-5272-4efb-bbc6-ad1016911845" providerId="ADAL" clId="{7C53FF75-DDCC-481F-8FB9-C0406F89D033}" dt="2022-09-23T13:45:05.686" v="580" actId="478"/>
          <ac:spMkLst>
            <pc:docMk/>
            <pc:sldMk cId="89460924" sldId="256"/>
            <ac:spMk id="2055" creationId="{FDADED41-C519-5FE4-5A48-09AAAC13F749}"/>
          </ac:spMkLst>
        </pc:spChg>
        <pc:spChg chg="add del mod">
          <ac:chgData name="C Gaffney (Llangyfelach Primary School)" userId="0323f3cf-5272-4efb-bbc6-ad1016911845" providerId="ADAL" clId="{7C53FF75-DDCC-481F-8FB9-C0406F89D033}" dt="2022-09-23T13:45:20.793" v="583" actId="478"/>
          <ac:spMkLst>
            <pc:docMk/>
            <pc:sldMk cId="89460924" sldId="256"/>
            <ac:spMk id="2057" creationId="{F9F3A5DB-1D95-8ADA-9571-7466548384D1}"/>
          </ac:spMkLst>
        </pc:spChg>
        <pc:spChg chg="add del mod">
          <ac:chgData name="C Gaffney (Llangyfelach Primary School)" userId="0323f3cf-5272-4efb-bbc6-ad1016911845" providerId="ADAL" clId="{7C53FF75-DDCC-481F-8FB9-C0406F89D033}" dt="2022-09-23T13:45:17.355" v="582" actId="478"/>
          <ac:spMkLst>
            <pc:docMk/>
            <pc:sldMk cId="89460924" sldId="256"/>
            <ac:spMk id="2059" creationId="{8E31FBE4-EF2C-EFE6-00DB-23AFBE39D039}"/>
          </ac:spMkLst>
        </pc:spChg>
        <pc:picChg chg="add mod ord">
          <ac:chgData name="C Gaffney (Llangyfelach Primary School)" userId="0323f3cf-5272-4efb-bbc6-ad1016911845" providerId="ADAL" clId="{7C53FF75-DDCC-481F-8FB9-C0406F89D033}" dt="2022-09-23T13:45:25.150" v="584" actId="26606"/>
          <ac:picMkLst>
            <pc:docMk/>
            <pc:sldMk cId="89460924" sldId="256"/>
            <ac:picMk id="2050" creationId="{CEC54ACE-0C2E-43A1-56E9-D18A03F9FF2D}"/>
          </ac:picMkLst>
        </pc:picChg>
      </pc:sldChg>
      <pc:sldChg chg="addSp modSp mod modClrScheme chgLayout">
        <pc:chgData name="C Gaffney (Llangyfelach Primary School)" userId="0323f3cf-5272-4efb-bbc6-ad1016911845" providerId="ADAL" clId="{7C53FF75-DDCC-481F-8FB9-C0406F89D033}" dt="2022-09-23T13:43:05.439" v="577" actId="26606"/>
        <pc:sldMkLst>
          <pc:docMk/>
          <pc:sldMk cId="2724788761" sldId="257"/>
        </pc:sldMkLst>
        <pc:spChg chg="mod">
          <ac:chgData name="C Gaffney (Llangyfelach Primary School)" userId="0323f3cf-5272-4efb-bbc6-ad1016911845" providerId="ADAL" clId="{7C53FF75-DDCC-481F-8FB9-C0406F89D033}" dt="2022-09-23T13:43:05.439" v="577" actId="26606"/>
          <ac:spMkLst>
            <pc:docMk/>
            <pc:sldMk cId="2724788761" sldId="257"/>
            <ac:spMk id="2" creationId="{00000000-0000-0000-0000-000000000000}"/>
          </ac:spMkLst>
        </pc:spChg>
        <pc:spChg chg="mod">
          <ac:chgData name="C Gaffney (Llangyfelach Primary School)" userId="0323f3cf-5272-4efb-bbc6-ad1016911845" providerId="ADAL" clId="{7C53FF75-DDCC-481F-8FB9-C0406F89D033}" dt="2022-09-23T13:43:05.439" v="577" actId="26606"/>
          <ac:spMkLst>
            <pc:docMk/>
            <pc:sldMk cId="2724788761" sldId="257"/>
            <ac:spMk id="3" creationId="{00000000-0000-0000-0000-000000000000}"/>
          </ac:spMkLst>
        </pc:spChg>
        <pc:picChg chg="add mod">
          <ac:chgData name="C Gaffney (Llangyfelach Primary School)" userId="0323f3cf-5272-4efb-bbc6-ad1016911845" providerId="ADAL" clId="{7C53FF75-DDCC-481F-8FB9-C0406F89D033}" dt="2022-09-23T13:43:05.439" v="577" actId="26606"/>
          <ac:picMkLst>
            <pc:docMk/>
            <pc:sldMk cId="2724788761" sldId="257"/>
            <ac:picMk id="1026" creationId="{06222410-B4B3-9FED-19DA-9127F89ECBB4}"/>
          </ac:picMkLst>
        </pc:picChg>
      </pc:sldChg>
      <pc:sldChg chg="modSp mod">
        <pc:chgData name="C Gaffney (Llangyfelach Primary School)" userId="0323f3cf-5272-4efb-bbc6-ad1016911845" providerId="ADAL" clId="{7C53FF75-DDCC-481F-8FB9-C0406F89D033}" dt="2022-09-23T13:41:04.381" v="468" actId="20577"/>
        <pc:sldMkLst>
          <pc:docMk/>
          <pc:sldMk cId="1303575816" sldId="258"/>
        </pc:sldMkLst>
        <pc:spChg chg="mod">
          <ac:chgData name="C Gaffney (Llangyfelach Primary School)" userId="0323f3cf-5272-4efb-bbc6-ad1016911845" providerId="ADAL" clId="{7C53FF75-DDCC-481F-8FB9-C0406F89D033}" dt="2022-09-23T13:41:04.381" v="468" actId="20577"/>
          <ac:spMkLst>
            <pc:docMk/>
            <pc:sldMk cId="1303575816" sldId="258"/>
            <ac:spMk id="3" creationId="{00000000-0000-0000-0000-000000000000}"/>
          </ac:spMkLst>
        </pc:spChg>
      </pc:sldChg>
      <pc:sldChg chg="addSp modSp mod">
        <pc:chgData name="C Gaffney (Llangyfelach Primary School)" userId="0323f3cf-5272-4efb-bbc6-ad1016911845" providerId="ADAL" clId="{7C53FF75-DDCC-481F-8FB9-C0406F89D033}" dt="2022-09-23T13:46:47.568" v="587" actId="27636"/>
        <pc:sldMkLst>
          <pc:docMk/>
          <pc:sldMk cId="3786877883" sldId="259"/>
        </pc:sldMkLst>
        <pc:spChg chg="mod">
          <ac:chgData name="C Gaffney (Llangyfelach Primary School)" userId="0323f3cf-5272-4efb-bbc6-ad1016911845" providerId="ADAL" clId="{7C53FF75-DDCC-481F-8FB9-C0406F89D033}" dt="2022-09-23T13:34:02.939" v="266" actId="27636"/>
          <ac:spMkLst>
            <pc:docMk/>
            <pc:sldMk cId="3786877883" sldId="259"/>
            <ac:spMk id="2" creationId="{00000000-0000-0000-0000-000000000000}"/>
          </ac:spMkLst>
        </pc:spChg>
        <pc:spChg chg="mod">
          <ac:chgData name="C Gaffney (Llangyfelach Primary School)" userId="0323f3cf-5272-4efb-bbc6-ad1016911845" providerId="ADAL" clId="{7C53FF75-DDCC-481F-8FB9-C0406F89D033}" dt="2022-09-23T13:46:47.568" v="587" actId="27636"/>
          <ac:spMkLst>
            <pc:docMk/>
            <pc:sldMk cId="3786877883" sldId="259"/>
            <ac:spMk id="3" creationId="{00000000-0000-0000-0000-000000000000}"/>
          </ac:spMkLst>
        </pc:spChg>
        <pc:spChg chg="add mod">
          <ac:chgData name="C Gaffney (Llangyfelach Primary School)" userId="0323f3cf-5272-4efb-bbc6-ad1016911845" providerId="ADAL" clId="{7C53FF75-DDCC-481F-8FB9-C0406F89D033}" dt="2022-09-23T13:42:21.209" v="572" actId="1076"/>
          <ac:spMkLst>
            <pc:docMk/>
            <pc:sldMk cId="3786877883" sldId="259"/>
            <ac:spMk id="4" creationId="{7D5907DE-835D-775E-D1C1-0FC8A9D1CEC8}"/>
          </ac:spMkLst>
        </pc:spChg>
        <pc:spChg chg="add mod">
          <ac:chgData name="C Gaffney (Llangyfelach Primary School)" userId="0323f3cf-5272-4efb-bbc6-ad1016911845" providerId="ADAL" clId="{7C53FF75-DDCC-481F-8FB9-C0406F89D033}" dt="2022-09-23T13:42:23.146" v="573" actId="1076"/>
          <ac:spMkLst>
            <pc:docMk/>
            <pc:sldMk cId="3786877883" sldId="259"/>
            <ac:spMk id="5" creationId="{1BDC9DCF-FAC3-7AB2-0449-CDC6812E75DC}"/>
          </ac:spMkLst>
        </pc:spChg>
      </pc:sldChg>
      <pc:sldChg chg="modSp mod">
        <pc:chgData name="C Gaffney (Llangyfelach Primary School)" userId="0323f3cf-5272-4efb-bbc6-ad1016911845" providerId="ADAL" clId="{7C53FF75-DDCC-481F-8FB9-C0406F89D033}" dt="2022-09-23T13:40:29.048" v="419" actId="20577"/>
        <pc:sldMkLst>
          <pc:docMk/>
          <pc:sldMk cId="3209330605" sldId="261"/>
        </pc:sldMkLst>
        <pc:spChg chg="mod">
          <ac:chgData name="C Gaffney (Llangyfelach Primary School)" userId="0323f3cf-5272-4efb-bbc6-ad1016911845" providerId="ADAL" clId="{7C53FF75-DDCC-481F-8FB9-C0406F89D033}" dt="2022-09-23T13:40:29.048" v="419" actId="20577"/>
          <ac:spMkLst>
            <pc:docMk/>
            <pc:sldMk cId="3209330605" sldId="261"/>
            <ac:spMk id="2" creationId="{00000000-0000-0000-0000-000000000000}"/>
          </ac:spMkLst>
        </pc:spChg>
      </pc:sldChg>
      <pc:sldChg chg="modSp mod">
        <pc:chgData name="C Gaffney (Llangyfelach Primary School)" userId="0323f3cf-5272-4efb-bbc6-ad1016911845" providerId="ADAL" clId="{7C53FF75-DDCC-481F-8FB9-C0406F89D033}" dt="2022-09-23T13:41:13.413" v="485" actId="20577"/>
        <pc:sldMkLst>
          <pc:docMk/>
          <pc:sldMk cId="1475860324" sldId="262"/>
        </pc:sldMkLst>
        <pc:spChg chg="mod">
          <ac:chgData name="C Gaffney (Llangyfelach Primary School)" userId="0323f3cf-5272-4efb-bbc6-ad1016911845" providerId="ADAL" clId="{7C53FF75-DDCC-481F-8FB9-C0406F89D033}" dt="2022-09-23T13:41:13.413" v="485" actId="20577"/>
          <ac:spMkLst>
            <pc:docMk/>
            <pc:sldMk cId="1475860324" sldId="262"/>
            <ac:spMk id="3" creationId="{00000000-0000-0000-0000-000000000000}"/>
          </ac:spMkLst>
        </pc:spChg>
      </pc:sldChg>
      <pc:sldChg chg="addSp delSp modSp del mod">
        <pc:chgData name="C Gaffney (Llangyfelach Primary School)" userId="0323f3cf-5272-4efb-bbc6-ad1016911845" providerId="ADAL" clId="{7C53FF75-DDCC-481F-8FB9-C0406F89D033}" dt="2022-09-23T13:42:25.835" v="574" actId="47"/>
        <pc:sldMkLst>
          <pc:docMk/>
          <pc:sldMk cId="3400445389" sldId="263"/>
        </pc:sldMkLst>
        <pc:spChg chg="del mod">
          <ac:chgData name="C Gaffney (Llangyfelach Primary School)" userId="0323f3cf-5272-4efb-bbc6-ad1016911845" providerId="ADAL" clId="{7C53FF75-DDCC-481F-8FB9-C0406F89D033}" dt="2022-09-23T13:41:42.259" v="531" actId="21"/>
          <ac:spMkLst>
            <pc:docMk/>
            <pc:sldMk cId="3400445389" sldId="263"/>
            <ac:spMk id="2" creationId="{00000000-0000-0000-0000-000000000000}"/>
          </ac:spMkLst>
        </pc:spChg>
        <pc:spChg chg="add mod">
          <ac:chgData name="C Gaffney (Llangyfelach Primary School)" userId="0323f3cf-5272-4efb-bbc6-ad1016911845" providerId="ADAL" clId="{7C53FF75-DDCC-481F-8FB9-C0406F89D033}" dt="2022-09-23T13:41:42.259" v="531" actId="21"/>
          <ac:spMkLst>
            <pc:docMk/>
            <pc:sldMk cId="3400445389" sldId="263"/>
            <ac:spMk id="4" creationId="{A2EC4124-1788-3A2E-C2BE-D19FA7EA2A04}"/>
          </ac:spMkLst>
        </pc:spChg>
        <pc:spChg chg="del mod">
          <ac:chgData name="C Gaffney (Llangyfelach Primary School)" userId="0323f3cf-5272-4efb-bbc6-ad1016911845" providerId="ADAL" clId="{7C53FF75-DDCC-481F-8FB9-C0406F89D033}" dt="2022-09-23T13:41:55.496" v="537" actId="21"/>
          <ac:spMkLst>
            <pc:docMk/>
            <pc:sldMk cId="3400445389" sldId="263"/>
            <ac:spMk id="5" creationId="{188793C6-6674-4045-B8EF-596DAC825008}"/>
          </ac:spMkLst>
        </pc:spChg>
        <pc:spChg chg="add mod">
          <ac:chgData name="C Gaffney (Llangyfelach Primary School)" userId="0323f3cf-5272-4efb-bbc6-ad1016911845" providerId="ADAL" clId="{7C53FF75-DDCC-481F-8FB9-C0406F89D033}" dt="2022-09-23T13:41:55.496" v="537" actId="21"/>
          <ac:spMkLst>
            <pc:docMk/>
            <pc:sldMk cId="3400445389" sldId="263"/>
            <ac:spMk id="7" creationId="{E960C538-CCF6-95F8-FA98-298031C24A5B}"/>
          </ac:spMkLst>
        </pc:spChg>
      </pc:sldChg>
      <pc:sldChg chg="addSp delSp modSp mod">
        <pc:chgData name="C Gaffney (Llangyfelach Primary School)" userId="0323f3cf-5272-4efb-bbc6-ad1016911845" providerId="ADAL" clId="{7C53FF75-DDCC-481F-8FB9-C0406F89D033}" dt="2022-09-23T13:48:31.526" v="619" actId="5793"/>
        <pc:sldMkLst>
          <pc:docMk/>
          <pc:sldMk cId="273905635" sldId="264"/>
        </pc:sldMkLst>
        <pc:spChg chg="mod">
          <ac:chgData name="C Gaffney (Llangyfelach Primary School)" userId="0323f3cf-5272-4efb-bbc6-ad1016911845" providerId="ADAL" clId="{7C53FF75-DDCC-481F-8FB9-C0406F89D033}" dt="2022-09-23T13:48:31.526" v="619" actId="5793"/>
          <ac:spMkLst>
            <pc:docMk/>
            <pc:sldMk cId="273905635" sldId="264"/>
            <ac:spMk id="2" creationId="{0A50B9F0-84A2-5248-B5F1-B394880F5666}"/>
          </ac:spMkLst>
        </pc:spChg>
        <pc:spChg chg="add mod">
          <ac:chgData name="C Gaffney (Llangyfelach Primary School)" userId="0323f3cf-5272-4efb-bbc6-ad1016911845" providerId="ADAL" clId="{7C53FF75-DDCC-481F-8FB9-C0406F89D033}" dt="2022-09-23T13:48:24.163" v="589"/>
          <ac:spMkLst>
            <pc:docMk/>
            <pc:sldMk cId="273905635" sldId="264"/>
            <ac:spMk id="5" creationId="{41E31F7D-B3D0-82F8-6B4D-FF23467EDDBD}"/>
          </ac:spMkLst>
        </pc:spChg>
        <pc:picChg chg="del">
          <ac:chgData name="C Gaffney (Llangyfelach Primary School)" userId="0323f3cf-5272-4efb-bbc6-ad1016911845" providerId="ADAL" clId="{7C53FF75-DDCC-481F-8FB9-C0406F89D033}" dt="2022-09-23T13:48:21.416" v="588" actId="478"/>
          <ac:picMkLst>
            <pc:docMk/>
            <pc:sldMk cId="273905635" sldId="264"/>
            <ac:picMk id="4" creationId="{EC430CCD-52B7-4042-A6B9-76FA61E3366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D78B3E5-9048-4D43-89C8-767936849365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8B3E5-9048-4D43-89C8-767936849365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D78B3E5-9048-4D43-89C8-767936849365}" type="datetimeFigureOut">
              <a:rPr lang="en-GB" smtClean="0"/>
              <a:t>23/09/2022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8A21CC4F-ADB1-43B1-876C-E62FAD15041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class-clips-video/science-ks1-keeping-my-body-healthy/zk4dwty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noodle.com/videos/DXDN8w/lets-unwind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700"/>
              <a:t>Health and Wellbeing: The Triple H</a:t>
            </a:r>
          </a:p>
        </p:txBody>
      </p:sp>
      <p:pic>
        <p:nvPicPr>
          <p:cNvPr id="2050" name="Picture 2" descr="Inside Out | Disney Movies">
            <a:extLst>
              <a:ext uri="{FF2B5EF4-FFF2-40B4-BE49-F238E27FC236}">
                <a16:creationId xmlns:a16="http://schemas.microsoft.com/office/drawing/2014/main" id="{CEC54ACE-0C2E-43A1-56E9-D18A03F9FF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3" r="4" b="4"/>
          <a:stretch/>
        </p:blipFill>
        <p:spPr bwMode="auto">
          <a:xfrm>
            <a:off x="2316316" y="2323652"/>
            <a:ext cx="4231668" cy="3508977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460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</p:spPr>
        <p:txBody>
          <a:bodyPr anchor="b">
            <a:normAutofit/>
          </a:bodyPr>
          <a:lstStyle/>
          <a:p>
            <a:r>
              <a:rPr lang="en-GB" dirty="0"/>
              <a:t>The Triple H: Year 2s?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/>
              <a:t>Who’s interested?</a:t>
            </a:r>
          </a:p>
          <a:p>
            <a:pPr>
              <a:lnSpc>
                <a:spcPct val="90000"/>
              </a:lnSpc>
            </a:pPr>
            <a:r>
              <a:rPr lang="en-GB" sz="2000"/>
              <a:t>If you would like to be part of this exciting team, please see Mrs Gaffney- Jones.</a:t>
            </a:r>
          </a:p>
          <a:p>
            <a:pPr>
              <a:lnSpc>
                <a:spcPct val="90000"/>
              </a:lnSpc>
            </a:pPr>
            <a:r>
              <a:rPr lang="en-GB" sz="2000"/>
              <a:t>What would make you a good Triple H member?</a:t>
            </a:r>
          </a:p>
          <a:p>
            <a:pPr>
              <a:lnSpc>
                <a:spcPct val="90000"/>
              </a:lnSpc>
            </a:pPr>
            <a:r>
              <a:rPr lang="en-GB" sz="2000"/>
              <a:t>Triple H- over to you…</a:t>
            </a:r>
          </a:p>
          <a:p>
            <a:pPr>
              <a:lnSpc>
                <a:spcPct val="90000"/>
              </a:lnSpc>
            </a:pPr>
            <a:endParaRPr lang="en-GB" sz="2000" b="1"/>
          </a:p>
        </p:txBody>
      </p:sp>
      <p:pic>
        <p:nvPicPr>
          <p:cNvPr id="1026" name="Picture 2" descr="I Want YOU!&quot; – The Story Behind One of the Most Famous ...">
            <a:extLst>
              <a:ext uri="{FF2B5EF4-FFF2-40B4-BE49-F238E27FC236}">
                <a16:creationId xmlns:a16="http://schemas.microsoft.com/office/drawing/2014/main" id="{06222410-B4B3-9FED-19DA-9127F89EC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5152" y="2854436"/>
            <a:ext cx="3419856" cy="2410998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4788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Triple H are….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Emotion Coaches!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9C5E02-AEAD-1645-82BB-537B23958F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9912" y="3011340"/>
            <a:ext cx="24765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30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is Emotion coaching?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68580" indent="0">
              <a:buNone/>
            </a:pPr>
            <a:endParaRPr lang="en-GB" dirty="0"/>
          </a:p>
          <a:p>
            <a:pPr fontAlgn="base"/>
            <a:r>
              <a:rPr lang="en-GB" dirty="0"/>
              <a:t>1. Becoming aware of your own and others emotions</a:t>
            </a:r>
          </a:p>
          <a:p>
            <a:pPr fontAlgn="base"/>
            <a:r>
              <a:rPr lang="en-GB" dirty="0"/>
              <a:t>2. Recognising the emotion as an opportunity to communicate</a:t>
            </a:r>
          </a:p>
          <a:p>
            <a:pPr fontAlgn="base"/>
            <a:r>
              <a:rPr lang="en-GB" dirty="0"/>
              <a:t>3. Listening and validating the child's </a:t>
            </a:r>
          </a:p>
          <a:p>
            <a:pPr fontAlgn="base"/>
            <a:r>
              <a:rPr lang="en-GB" dirty="0"/>
              <a:t>    feelings</a:t>
            </a:r>
          </a:p>
          <a:p>
            <a:pPr fontAlgn="base"/>
            <a:r>
              <a:rPr lang="en-GB" dirty="0"/>
              <a:t>4. Helping the child find words to label the  </a:t>
            </a:r>
          </a:p>
          <a:p>
            <a:pPr fontAlgn="base"/>
            <a:r>
              <a:rPr lang="en-GB" dirty="0"/>
              <a:t>    emotion</a:t>
            </a:r>
          </a:p>
          <a:p>
            <a:pPr fontAlgn="base"/>
            <a:r>
              <a:rPr lang="en-GB" dirty="0"/>
              <a:t>5. Setting limits and explore strategies to solve the </a:t>
            </a:r>
          </a:p>
          <a:p>
            <a:pPr fontAlgn="base"/>
            <a:r>
              <a:rPr lang="en-GB" dirty="0"/>
              <a:t>    problem at hand.</a:t>
            </a:r>
          </a:p>
        </p:txBody>
      </p:sp>
    </p:spTree>
    <p:extLst>
      <p:ext uri="{BB962C8B-B14F-4D97-AF65-F5344CB8AC3E}">
        <p14:creationId xmlns:p14="http://schemas.microsoft.com/office/powerpoint/2010/main" val="1142747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Turn your frown upside down….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First drop in session will today at the bottom of the stairs near the lift.</a:t>
            </a:r>
          </a:p>
          <a:p>
            <a:r>
              <a:rPr lang="en-GB" dirty="0"/>
              <a:t>Triple H will be running the drop in.</a:t>
            </a:r>
          </a:p>
          <a:p>
            <a:r>
              <a:rPr lang="en-GB" dirty="0"/>
              <a:t>Games, social stories, check in and out, breathing activities.</a:t>
            </a:r>
          </a:p>
          <a:p>
            <a:r>
              <a:rPr lang="en-GB" dirty="0"/>
              <a:t>Any suggestions? </a:t>
            </a:r>
          </a:p>
        </p:txBody>
      </p:sp>
    </p:spTree>
    <p:extLst>
      <p:ext uri="{BB962C8B-B14F-4D97-AF65-F5344CB8AC3E}">
        <p14:creationId xmlns:p14="http://schemas.microsoft.com/office/powerpoint/2010/main" val="1303575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Turn your frown upside down….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Who can attend?</a:t>
            </a:r>
          </a:p>
          <a:p>
            <a:pPr lvl="1"/>
            <a:r>
              <a:rPr lang="en-GB" dirty="0"/>
              <a:t>Everyone!</a:t>
            </a:r>
          </a:p>
          <a:p>
            <a:pPr lvl="1"/>
            <a:r>
              <a:rPr lang="en-GB" dirty="0"/>
              <a:t>Triple H and teachers will remind you.</a:t>
            </a:r>
          </a:p>
          <a:p>
            <a:pPr lvl="1"/>
            <a:r>
              <a:rPr lang="en-GB" dirty="0"/>
              <a:t>If you are feeling sad, anxious, nervous, angry or just want a chat.</a:t>
            </a:r>
          </a:p>
          <a:p>
            <a:pPr lvl="1"/>
            <a:r>
              <a:rPr lang="en-GB" dirty="0"/>
              <a:t>Bring a friend!</a:t>
            </a:r>
          </a:p>
        </p:txBody>
      </p:sp>
    </p:spTree>
    <p:extLst>
      <p:ext uri="{BB962C8B-B14F-4D97-AF65-F5344CB8AC3E}">
        <p14:creationId xmlns:p14="http://schemas.microsoft.com/office/powerpoint/2010/main" val="14758603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778" y="476672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Healthy snack &amp; Lunchtimes: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831" y="1623558"/>
            <a:ext cx="7161561" cy="151741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What can we do to make it better?</a:t>
            </a:r>
          </a:p>
          <a:p>
            <a:r>
              <a:rPr lang="en-GB" dirty="0"/>
              <a:t>Incentive to bring in a healthy snack?</a:t>
            </a:r>
          </a:p>
          <a:p>
            <a:r>
              <a:rPr lang="en-GB" dirty="0"/>
              <a:t>What would you like to change?</a:t>
            </a:r>
          </a:p>
          <a:p>
            <a:r>
              <a:rPr lang="en-US" dirty="0">
                <a:hlinkClick r:id="rId2"/>
              </a:rPr>
              <a:t>Keeping my body healthy - BBC Teach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b="1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D5907DE-835D-775E-D1C1-0FC8A9D1CEC8}"/>
              </a:ext>
            </a:extLst>
          </p:cNvPr>
          <p:cNvSpPr txBox="1">
            <a:spLocks/>
          </p:cNvSpPr>
          <p:nvPr/>
        </p:nvSpPr>
        <p:spPr>
          <a:xfrm>
            <a:off x="813502" y="3212976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Ride your bike/ scooter to school: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BDC9DCF-FAC3-7AB2-0449-CDC6812E75DC}"/>
              </a:ext>
            </a:extLst>
          </p:cNvPr>
          <p:cNvSpPr txBox="1">
            <a:spLocks/>
          </p:cNvSpPr>
          <p:nvPr/>
        </p:nvSpPr>
        <p:spPr>
          <a:xfrm>
            <a:off x="946527" y="4509120"/>
            <a:ext cx="6777317" cy="17555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Incentive?</a:t>
            </a:r>
          </a:p>
          <a:p>
            <a:r>
              <a:rPr lang="en-US" dirty="0"/>
              <a:t>Why should we encourage this?</a:t>
            </a:r>
          </a:p>
        </p:txBody>
      </p:sp>
    </p:spTree>
    <p:extLst>
      <p:ext uri="{BB962C8B-B14F-4D97-AF65-F5344CB8AC3E}">
        <p14:creationId xmlns:p14="http://schemas.microsoft.com/office/powerpoint/2010/main" val="3786877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0B9F0-84A2-5248-B5F1-B394880F5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980728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en-US"/>
              <a:t>Let’s unwind together…</a:t>
            </a:r>
            <a:br>
              <a:rPr lang="en-US" dirty="0"/>
            </a:b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1E31F7D-B3D0-82F8-6B4D-FF23467EDD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>
                <a:hlinkClick r:id="rId2"/>
              </a:rPr>
              <a:t>GoNoodle</a:t>
            </a:r>
            <a:r>
              <a:rPr lang="en-GB" dirty="0">
                <a:hlinkClick r:id="rId2"/>
              </a:rPr>
              <a:t> | Let's Unwind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9056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103</TotalTime>
  <Words>269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Century Gothic</vt:lpstr>
      <vt:lpstr>Wingdings 2</vt:lpstr>
      <vt:lpstr>Austin</vt:lpstr>
      <vt:lpstr>Health and Wellbeing: The Triple H</vt:lpstr>
      <vt:lpstr>The Triple H: Year 2s?</vt:lpstr>
      <vt:lpstr>The Triple H are….</vt:lpstr>
      <vt:lpstr>What is Emotion coaching?</vt:lpstr>
      <vt:lpstr>Turn your frown upside down….</vt:lpstr>
      <vt:lpstr>Turn your frown upside down….</vt:lpstr>
      <vt:lpstr>Healthy snack &amp; Lunchtimes:</vt:lpstr>
      <vt:lpstr>Let’s unwind together…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Health and Wellbeing.</dc:title>
  <dc:creator>Sean Parker</dc:creator>
  <cp:lastModifiedBy>C Gaffney (Llangyfelach Primary School)</cp:lastModifiedBy>
  <cp:revision>6</cp:revision>
  <cp:lastPrinted>2018-09-23T08:47:40Z</cp:lastPrinted>
  <dcterms:created xsi:type="dcterms:W3CDTF">2018-09-14T11:07:44Z</dcterms:created>
  <dcterms:modified xsi:type="dcterms:W3CDTF">2022-09-23T13:48:34Z</dcterms:modified>
</cp:coreProperties>
</file>