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E84C"/>
    <a:srgbClr val="00B01A"/>
    <a:srgbClr val="FFAE00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5D7948-569C-1945-E89C-EDD3C4E7262F}" v="11" dt="2026-01-06T13:56:08.260"/>
    <p1510:client id="{A2CBA974-E58F-19F1-CECF-8A6D6D9A78EE}" v="98" dt="2026-01-06T13:47:07.8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flickr.com/photos/tambako/9324653982/" TargetMode="External"/><Relationship Id="rId7" Type="http://schemas.openxmlformats.org/officeDocument/2006/relationships/hyperlink" Target="https://de.naturfakta.com/tiere/?id=89547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://templo-kaori.blogspot.com/2013/07/costa-rica-elimina-sus-zoologicos-y-los.html" TargetMode="External"/><Relationship Id="rId10" Type="http://schemas.openxmlformats.org/officeDocument/2006/relationships/hyperlink" Target="https://commons.wikimedia.org/wiki/File:Ramphastos_toco_Whipsnade_Zoo.jpg" TargetMode="External"/><Relationship Id="rId4" Type="http://schemas.openxmlformats.org/officeDocument/2006/relationships/image" Target="../media/image3.jpeg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xpedition-megacosm.blogspot.com/2009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johnclare/8058835243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henryalien/2830722126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eyesjoe.blogspot.com/2014/12/tapir-centroamericano.html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s://www.flickr.com/photos/sheila_sund/8239919545" TargetMode="External"/><Relationship Id="rId7" Type="http://schemas.openxmlformats.org/officeDocument/2006/relationships/hyperlink" Target="https://commons.wikimedia.org/wiki/File:Okapi_in_florida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hyperlink" Target="https://www.flickr.com/photos/ucumari/26882598197" TargetMode="External"/><Relationship Id="rId10" Type="http://schemas.openxmlformats.org/officeDocument/2006/relationships/image" Target="../media/image18.jpeg"/><Relationship Id="rId4" Type="http://schemas.openxmlformats.org/officeDocument/2006/relationships/image" Target="../media/image15.jpeg"/><Relationship Id="rId9" Type="http://schemas.openxmlformats.org/officeDocument/2006/relationships/hyperlink" Target="https://wikifaunia.com/page/10/?title=Especial:Buscar&amp;search=tortuga&amp;go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aiman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Animal_attacks_in_Latin_America" TargetMode="Externa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What Animals Live in the Rainforest?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By Callie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F0865-8BB4-B0F6-0B0C-4C07AAADD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                                Jaguar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3BCE1-2962-2451-E81A-8488B9DCF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One of the rainforest animals is a Jaguar. Jaguars are fast and they live on the forest floor.</a:t>
            </a:r>
          </a:p>
        </p:txBody>
      </p:sp>
      <p:pic>
        <p:nvPicPr>
          <p:cNvPr id="4" name="Picture 3" descr="Gambar : rumput, margasatwa, rimba, binatang menyusui, fauna, macan ...">
            <a:extLst>
              <a:ext uri="{FF2B5EF4-FFF2-40B4-BE49-F238E27FC236}">
                <a16:creationId xmlns:a16="http://schemas.microsoft.com/office/drawing/2014/main" id="{8AD528A9-0056-23D5-3EDA-2E688A3E2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1710" y="2812875"/>
            <a:ext cx="5407954" cy="367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403102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DC467-BE0A-950F-BAC7-3D2BD0531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888" y="400408"/>
            <a:ext cx="4324890" cy="1325563"/>
          </a:xfrm>
        </p:spPr>
        <p:txBody>
          <a:bodyPr/>
          <a:lstStyle/>
          <a:p>
            <a:r>
              <a:rPr lang="en-GB" dirty="0"/>
              <a:t>                                        Toucans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E299F-C481-A8F1-24CB-BCF32AE6B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58228"/>
            <a:ext cx="9868619" cy="371873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Toucans live in the rainforests and their homes are in the canopy layer.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F630C4-3055-4113-E2F1-AD96E1D4AC3E}"/>
              </a:ext>
            </a:extLst>
          </p:cNvPr>
          <p:cNvSpPr txBox="1"/>
          <p:nvPr/>
        </p:nvSpPr>
        <p:spPr>
          <a:xfrm>
            <a:off x="2777437" y="6318220"/>
            <a:ext cx="684902" cy="28874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B6CDB8-F904-6664-8449-7300288CA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4268446"/>
            <a:ext cx="4083170" cy="25768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07CFAF-0D59-EB39-A156-50C3ACE1C0F7}"/>
              </a:ext>
            </a:extLst>
          </p:cNvPr>
          <p:cNvSpPr txBox="1"/>
          <p:nvPr/>
        </p:nvSpPr>
        <p:spPr>
          <a:xfrm>
            <a:off x="0" y="7061110"/>
            <a:ext cx="4083170" cy="10184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D05EB39-0275-CCE1-D1F6-B793842F06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104735" y="4415646"/>
            <a:ext cx="3335548" cy="24261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ECBD563-C415-7CF9-C577-10C35022C2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435971" y="4937271"/>
            <a:ext cx="1992701" cy="188613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B476EA2-D794-A441-A693-EEFEF551AFB8}"/>
              </a:ext>
            </a:extLst>
          </p:cNvPr>
          <p:cNvSpPr txBox="1"/>
          <p:nvPr/>
        </p:nvSpPr>
        <p:spPr>
          <a:xfrm>
            <a:off x="5638800" y="3732213"/>
            <a:ext cx="15875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r>
              <a:rPr lang="en-US"/>
              <a:t>.</a:t>
            </a:r>
          </a:p>
        </p:txBody>
      </p:sp>
      <p:pic>
        <p:nvPicPr>
          <p:cNvPr id="15" name="Picture 14" descr="Black and Green Toucan on Tree Branch · Free Stock Photo">
            <a:extLst>
              <a:ext uri="{FF2B5EF4-FFF2-40B4-BE49-F238E27FC236}">
                <a16:creationId xmlns:a16="http://schemas.microsoft.com/office/drawing/2014/main" id="{07018909-7B07-A729-A8D3-49E5E665A3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35882" y="400408"/>
            <a:ext cx="1857557" cy="368492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6A395A5-3D4F-B764-4D6F-8E914704A46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8849301" y="4081012"/>
            <a:ext cx="3349851" cy="276476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EAD1A60-5011-1773-1CE0-C11CC3DC367C}"/>
              </a:ext>
            </a:extLst>
          </p:cNvPr>
          <p:cNvSpPr txBox="1"/>
          <p:nvPr/>
        </p:nvSpPr>
        <p:spPr>
          <a:xfrm>
            <a:off x="8547250" y="7047061"/>
            <a:ext cx="2746255" cy="173727"/>
          </a:xfrm>
          <a:prstGeom prst="rect">
            <a:avLst/>
          </a:prstGeom>
        </p:spPr>
        <p:txBody>
          <a:bodyPr>
            <a:normAutofit fontScale="3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54675281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9A5F2E-133F-E97B-2DB8-AABB2A6E3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3400" dirty="0"/>
              <a:t>The Amazon Pink River Dolphin</a:t>
            </a:r>
          </a:p>
        </p:txBody>
      </p:sp>
      <p:sp>
        <p:nvSpPr>
          <p:cNvPr id="2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520BF-E872-E1E3-CCD9-01EBB70AA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Another rainforest animal is called the pink river dolphin. They are only found in the Amazon river.</a:t>
            </a:r>
          </a:p>
        </p:txBody>
      </p:sp>
      <p:pic>
        <p:nvPicPr>
          <p:cNvPr id="11" name="Picture 10" descr="A pink dolphin jumping out of the water&#10;&#10;AI-generated content may be incorrect.">
            <a:extLst>
              <a:ext uri="{FF2B5EF4-FFF2-40B4-BE49-F238E27FC236}">
                <a16:creationId xmlns:a16="http://schemas.microsoft.com/office/drawing/2014/main" id="{9BF61131-324B-007C-812E-5F771282C4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326811" y="1486799"/>
            <a:ext cx="5506528" cy="407130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CE07CD4-DC99-8178-C566-70990D4074D3}"/>
              </a:ext>
            </a:extLst>
          </p:cNvPr>
          <p:cNvSpPr txBox="1"/>
          <p:nvPr/>
        </p:nvSpPr>
        <p:spPr>
          <a:xfrm>
            <a:off x="5326811" y="4465428"/>
            <a:ext cx="5506528" cy="490028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3157470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4A91E-5DB1-F31E-83BD-FE67674B0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                       Poison Dart Frogs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39E07-10FC-B701-FB2B-D2FC1DF561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Poison dart frogs can kill up to 100 people a year.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317D5C-F85F-5FA1-C818-4A492B846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537603" y="2659948"/>
            <a:ext cx="7116793" cy="35170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7D58DA9-0740-77B1-B3A0-82DD2CE90695}"/>
              </a:ext>
            </a:extLst>
          </p:cNvPr>
          <p:cNvSpPr txBox="1"/>
          <p:nvPr/>
        </p:nvSpPr>
        <p:spPr>
          <a:xfrm>
            <a:off x="618227" y="6855574"/>
            <a:ext cx="8928340" cy="216859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367940050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54FA6-EF32-5546-4D88-2D6D69B3A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                                     Sloth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18D3F-52ED-43EE-46A5-FF543BACE9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271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Sloths are endangered because people are chopping down the rainforest trees. And also, people want them as pets.</a:t>
            </a:r>
          </a:p>
        </p:txBody>
      </p:sp>
      <p:pic>
        <p:nvPicPr>
          <p:cNvPr id="4" name="Picture 3" descr="A sloth from a tree branch&#10;&#10;AI-generated content may be incorrect.">
            <a:extLst>
              <a:ext uri="{FF2B5EF4-FFF2-40B4-BE49-F238E27FC236}">
                <a16:creationId xmlns:a16="http://schemas.microsoft.com/office/drawing/2014/main" id="{8BA95D1E-D724-D9DA-D63D-70DE5732E9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2392350"/>
            <a:ext cx="9144000" cy="410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577581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EAF21-07B8-7E39-EF50-DDBBBDF4C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                                   Snakes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D8FEC-B9A8-3B71-44A0-3E6A3EEDC9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Snakes like living on the forest floor and in canopy layer. They slither on the ground because they don’t have legs. </a:t>
            </a:r>
          </a:p>
        </p:txBody>
      </p:sp>
      <p:pic>
        <p:nvPicPr>
          <p:cNvPr id="4" name="Picture 3" descr="Free picture: snakes, green, reptile">
            <a:extLst>
              <a:ext uri="{FF2B5EF4-FFF2-40B4-BE49-F238E27FC236}">
                <a16:creationId xmlns:a16="http://schemas.microsoft.com/office/drawing/2014/main" id="{45CC7FAD-2A98-6F07-973A-8E3A0B7AD4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391" y="3966138"/>
            <a:ext cx="3853708" cy="2893875"/>
          </a:xfrm>
          <a:prstGeom prst="rect">
            <a:avLst/>
          </a:prstGeom>
        </p:spPr>
      </p:pic>
      <p:pic>
        <p:nvPicPr>
          <p:cNvPr id="5" name="Picture 4" descr="Free picture: long, nosed, snake">
            <a:extLst>
              <a:ext uri="{FF2B5EF4-FFF2-40B4-BE49-F238E27FC236}">
                <a16:creationId xmlns:a16="http://schemas.microsoft.com/office/drawing/2014/main" id="{C3B4B97E-A854-CF38-7774-C3BAFFA85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75339"/>
            <a:ext cx="4040038" cy="2875473"/>
          </a:xfrm>
          <a:prstGeom prst="rect">
            <a:avLst/>
          </a:prstGeom>
        </p:spPr>
      </p:pic>
      <p:pic>
        <p:nvPicPr>
          <p:cNvPr id="6" name="Picture 5" descr="Fotos gratis : reptil, escala, Animales, vertebrado, Serpientes, mundo ...">
            <a:extLst>
              <a:ext uri="{FF2B5EF4-FFF2-40B4-BE49-F238E27FC236}">
                <a16:creationId xmlns:a16="http://schemas.microsoft.com/office/drawing/2014/main" id="{ED6C6133-97C1-D7B5-A2FA-8F2DD6D126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1101" y="4262023"/>
            <a:ext cx="4311081" cy="2589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150297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86549B-D3A8-29EC-C386-209B59E45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76400"/>
            <a:ext cx="3810000" cy="3505200"/>
          </a:xfrm>
        </p:spPr>
        <p:txBody>
          <a:bodyPr anchor="t">
            <a:normAutofit/>
          </a:bodyPr>
          <a:lstStyle/>
          <a:p>
            <a:r>
              <a:rPr lang="en-GB" sz="4000"/>
              <a:t>                            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952F1-9A10-31F6-A65A-C0227C3CB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4" y="1676400"/>
            <a:ext cx="5638796" cy="35052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Tapirs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Tapirs live in the Amazon rainforest. They are often found near water and play a crucial role in the ecosystem by spreading seeds.</a:t>
            </a:r>
          </a:p>
        </p:txBody>
      </p:sp>
      <p:pic>
        <p:nvPicPr>
          <p:cNvPr id="4" name="Picture 3" descr="A tapir standing on dirt&#10;&#10;AI-generated content may be incorrect.">
            <a:extLst>
              <a:ext uri="{FF2B5EF4-FFF2-40B4-BE49-F238E27FC236}">
                <a16:creationId xmlns:a16="http://schemas.microsoft.com/office/drawing/2014/main" id="{7E0FABA0-E30E-FBC4-E3F6-F5960BC8F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6749" y="1325232"/>
            <a:ext cx="4166200" cy="37762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B52D91-8EBD-FAF1-E1D0-91CB0F34AA92}"/>
              </a:ext>
            </a:extLst>
          </p:cNvPr>
          <p:cNvSpPr txBox="1"/>
          <p:nvPr/>
        </p:nvSpPr>
        <p:spPr>
          <a:xfrm>
            <a:off x="806749" y="5158955"/>
            <a:ext cx="4094313" cy="259991"/>
          </a:xfrm>
          <a:prstGeom prst="rect">
            <a:avLst/>
          </a:prstGeom>
        </p:spPr>
        <p:txBody>
          <a:bodyPr lIns="91440" tIns="45720" rIns="91440" bIns="45720" anchor="t">
            <a:normAutofit fontScale="70000" lnSpcReduction="20000"/>
          </a:bodyPr>
          <a:lstStyle/>
          <a:p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9478365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05D21-FE64-0898-9521-D2E06DB2A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                                Okapi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3A61D-88E1-52D1-FD86-DCCFBEEA62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Okapi are rainforest animals native to the Congo Rainforest in Africa.</a:t>
            </a:r>
          </a:p>
        </p:txBody>
      </p:sp>
      <p:pic>
        <p:nvPicPr>
          <p:cNvPr id="4" name="Picture 3" descr="A group of zebras standing in the grass&#10;&#10;AI-generated content may be incorrect.">
            <a:extLst>
              <a:ext uri="{FF2B5EF4-FFF2-40B4-BE49-F238E27FC236}">
                <a16:creationId xmlns:a16="http://schemas.microsoft.com/office/drawing/2014/main" id="{69E959F6-6477-D05D-FE2D-4E0E8C5BF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890968" y="2628900"/>
            <a:ext cx="2381309" cy="1858993"/>
          </a:xfrm>
          <a:prstGeom prst="rect">
            <a:avLst/>
          </a:prstGeom>
        </p:spPr>
      </p:pic>
      <p:pic>
        <p:nvPicPr>
          <p:cNvPr id="7" name="Picture 6" descr="A zebra standing in grass&#10;&#10;AI-generated content may be incorrect.">
            <a:extLst>
              <a:ext uri="{FF2B5EF4-FFF2-40B4-BE49-F238E27FC236}">
                <a16:creationId xmlns:a16="http://schemas.microsoft.com/office/drawing/2014/main" id="{9DA9CC32-4B9D-0CBC-0907-E0248A8BE2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096000" y="4807737"/>
            <a:ext cx="2688567" cy="2087696"/>
          </a:xfrm>
          <a:prstGeom prst="rect">
            <a:avLst/>
          </a:prstGeom>
        </p:spPr>
      </p:pic>
      <p:pic>
        <p:nvPicPr>
          <p:cNvPr id="10" name="Picture 9" descr="A zebra standing in grass&#10;&#10;AI-generated content may be incorrect.">
            <a:extLst>
              <a:ext uri="{FF2B5EF4-FFF2-40B4-BE49-F238E27FC236}">
                <a16:creationId xmlns:a16="http://schemas.microsoft.com/office/drawing/2014/main" id="{FC4F32CE-59F0-8313-C9C2-89D150466A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0" y="4763711"/>
            <a:ext cx="2731699" cy="2089482"/>
          </a:xfrm>
          <a:prstGeom prst="rect">
            <a:avLst/>
          </a:prstGeom>
        </p:spPr>
      </p:pic>
      <p:pic>
        <p:nvPicPr>
          <p:cNvPr id="13" name="Picture 12" descr="A close up&#10;&#10;AI-generated content may be incorrect.">
            <a:extLst>
              <a:ext uri="{FF2B5EF4-FFF2-40B4-BE49-F238E27FC236}">
                <a16:creationId xmlns:a16="http://schemas.microsoft.com/office/drawing/2014/main" id="{DD61A983-1AF9-823B-4821-A1D20B70B8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731699" y="4809457"/>
            <a:ext cx="3364302" cy="2113011"/>
          </a:xfrm>
          <a:prstGeom prst="rect">
            <a:avLst/>
          </a:prstGeom>
        </p:spPr>
      </p:pic>
      <p:pic>
        <p:nvPicPr>
          <p:cNvPr id="16" name="Picture 15" descr="Okapi image - Free stock photo - Public Domain photo - CC0 Images">
            <a:extLst>
              <a:ext uri="{FF2B5EF4-FFF2-40B4-BE49-F238E27FC236}">
                <a16:creationId xmlns:a16="http://schemas.microsoft.com/office/drawing/2014/main" id="{C6473662-027F-405F-6BA8-B45AE38FA2B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84568" y="4804474"/>
            <a:ext cx="3407435" cy="209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052673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A6FEA-B115-A9E9-B679-C087E50B0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                            Black Caimans  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191749-2F7F-7A7F-D5D0-0721A50529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Black caimans live in the rainforest, they are a type of crocodile. </a:t>
            </a:r>
          </a:p>
        </p:txBody>
      </p:sp>
      <p:pic>
        <p:nvPicPr>
          <p:cNvPr id="8" name="Picture 7" descr="A crocodile lying on the ground&#10;&#10;AI-generated content may be incorrect.">
            <a:extLst>
              <a:ext uri="{FF2B5EF4-FFF2-40B4-BE49-F238E27FC236}">
                <a16:creationId xmlns:a16="http://schemas.microsoft.com/office/drawing/2014/main" id="{3B7628D6-E1F0-AB57-054F-2A907764F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60905" y="3792027"/>
            <a:ext cx="4135888" cy="3069567"/>
          </a:xfrm>
          <a:prstGeom prst="rect">
            <a:avLst/>
          </a:prstGeom>
        </p:spPr>
      </p:pic>
      <p:pic>
        <p:nvPicPr>
          <p:cNvPr id="11" name="Picture 10" descr="Черный кайман | Black caiman - Download Free 3D model by darwinmuseum ...">
            <a:extLst>
              <a:ext uri="{FF2B5EF4-FFF2-40B4-BE49-F238E27FC236}">
                <a16:creationId xmlns:a16="http://schemas.microsoft.com/office/drawing/2014/main" id="{101790AF-7EAE-5EBB-8AB5-58E70AE24B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5889"/>
            <a:ext cx="4155058" cy="2857502"/>
          </a:xfrm>
          <a:prstGeom prst="rect">
            <a:avLst/>
          </a:prstGeom>
        </p:spPr>
      </p:pic>
      <p:pic>
        <p:nvPicPr>
          <p:cNvPr id="12" name="Picture 11" descr="A crocodile on the sand&#10;&#10;AI-generated content may be incorrect.">
            <a:extLst>
              <a:ext uri="{FF2B5EF4-FFF2-40B4-BE49-F238E27FC236}">
                <a16:creationId xmlns:a16="http://schemas.microsoft.com/office/drawing/2014/main" id="{3134513E-5B60-AB53-AC55-3470F62068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0800000" flipV="1">
            <a:off x="4160089" y="4302067"/>
            <a:ext cx="3886199" cy="255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1940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477</Words>
  <Application>Microsoft Office PowerPoint</Application>
  <PresentationFormat>Widescreen</PresentationFormat>
  <Paragraphs>29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office theme</vt:lpstr>
      <vt:lpstr> What Animals Live in the Rainforest?</vt:lpstr>
      <vt:lpstr>                                Jaguar</vt:lpstr>
      <vt:lpstr>                                        Toucans</vt:lpstr>
      <vt:lpstr>The Amazon Pink River Dolphin</vt:lpstr>
      <vt:lpstr>                       Poison Dart Frogs </vt:lpstr>
      <vt:lpstr>                                     Sloth</vt:lpstr>
      <vt:lpstr>                                   Snakes</vt:lpstr>
      <vt:lpstr>                             </vt:lpstr>
      <vt:lpstr>                                Okapi</vt:lpstr>
      <vt:lpstr>                            Black Caimans   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What Animals Live in the Rainforest?</dc:title>
  <dc:creator/>
  <cp:lastModifiedBy>R Evans (Llangyfelach Primary School)</cp:lastModifiedBy>
  <cp:revision>3</cp:revision>
  <dcterms:created xsi:type="dcterms:W3CDTF">2025-11-06T13:41:54Z</dcterms:created>
  <dcterms:modified xsi:type="dcterms:W3CDTF">2026-01-06T17:55:30Z</dcterms:modified>
</cp:coreProperties>
</file>