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57" r:id="rId3"/>
    <p:sldId id="259" r:id="rId4"/>
    <p:sldId id="260" r:id="rId5"/>
    <p:sldId id="258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2668EC-C29B-5F47-BC42-9B6BBA12F470}" v="21" dt="2023-02-06T21:02:11.393"/>
    <p1510:client id="{489AAFA7-B23F-77C2-80D8-C7CEA5CEFAFF}" v="42" dt="2023-02-06T20:55:07.469"/>
    <p1510:client id="{7472DF96-D161-088D-0B4F-EB8789434BED}" v="159" dt="2023-02-06T20:37:26.288"/>
    <p1510:client id="{A006C92E-F4A1-941E-16B2-7905E9785FB5}" v="69" dt="2023-02-06T16:49:43.976"/>
    <p1510:client id="{AF243F26-4BF5-02BD-94DD-9378B06B52D4}" v="147" dt="2023-02-06T18:15:33.844"/>
    <p1510:client id="{DFC05F93-E899-459F-8486-35529D61003F}" v="247" dt="2023-02-06T14:43:55.0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/>
    <p:restoredTop sz="94648"/>
  </p:normalViewPr>
  <p:slideViewPr>
    <p:cSldViewPr snapToGrid="0">
      <p:cViewPr varScale="1">
        <p:scale>
          <a:sx n="86" d="100"/>
          <a:sy n="86" d="100"/>
        </p:scale>
        <p:origin x="232" y="8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715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BA523-EF01-4656-9D54-347E984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226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79BA-620F-4443-807B-BE44F36F9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709738"/>
            <a:ext cx="9430811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C9A625-6442-4047-B545-433C44512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4589463"/>
            <a:ext cx="943081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EAA30-3B1A-4BEA-9835-33D207245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56440-3149-446F-8105-485333B1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FEDB1-D604-4E10-B334-5DB30349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710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6E563-D552-439E-8DF5-45062D875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36873-2DD5-456E-A3A9-FE408419E3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25625"/>
            <a:ext cx="468405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C6B04C-FB9E-4A9E-8892-4B5B70289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2" y="1825625"/>
            <a:ext cx="468405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2F0B4-0E86-473E-BC42-78D856A00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2/6/23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2B9537-F43C-4042-B165-A00358F9E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9F52F-61F2-4FEE-8989-2FB40019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50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989993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2/6/23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5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2/6/23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406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2/6/23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283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FD3CB-0541-46AD-B35E-0E0A1375E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8EFDE-1D7D-46B8-AB55-A3C02EDD1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5652153" cy="5403850"/>
          </a:xfrm>
        </p:spPr>
        <p:txBody>
          <a:bodyPr/>
          <a:lstStyle>
            <a:lvl1pPr>
              <a:defRPr sz="3200"/>
            </a:lvl1pPr>
            <a:lvl2pPr>
              <a:defRPr sz="2800" b="1"/>
            </a:lvl2pPr>
            <a:lvl3pPr>
              <a:defRPr sz="2400" b="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1D2F5-DB36-4943-8A14-96AFC4883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6C07D4-6597-444C-9EFD-62021AE76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2/6/23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D0D2C-70E8-4A24-9727-BEAF10B17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D9E0F6-7216-48A1-8BCA-770C6DE38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750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CBEBD-5F1A-4111-A7F2-1CE82C9A6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517FB-4008-4F68-B193-482971BA72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606C5F-0885-458F-9B21-47E60171BF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86F2E-B752-4D78-8DC4-C96A1A00E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2/6/23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C37751-8BB8-4224-870A-A2953E76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2CE94-BD7E-44B3-9B5E-67D4BD317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704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83CBE-1EA9-4E8B-A281-C50B792E5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2EB1A0-A59D-4CB9-BABB-C6BF1D2E9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6265B-940D-433C-AD76-2D6A42449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AB98E-314F-45C4-9A64-AD3FAE05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49F32-B214-4A0C-8669-7FE4BA44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498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DE4A6D-DAA1-4551-A093-3C36C1C8C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25FDA9-71CD-4B86-B291-BEBA43D8E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9F5B1-B635-4479-A426-B1D40665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33098-8769-47C3-80B2-C2942F984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A9297-65D4-45BE-BE6C-5531FC6A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359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B5898F52-2787-4BA2-BBBC-9395E9F86D50}" type="datetimeFigureOut">
              <a:rPr lang="en-US" smtClean="0"/>
              <a:pPr/>
              <a:t>2/6/23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788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43" r:id="rId6"/>
    <p:sldLayoutId id="2147483739" r:id="rId7"/>
    <p:sldLayoutId id="2147483740" r:id="rId8"/>
    <p:sldLayoutId id="2147483741" r:id="rId9"/>
    <p:sldLayoutId id="2147483742" r:id="rId10"/>
    <p:sldLayoutId id="2147483744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2E702296-C979-4148-99DB-E5913F81F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3" name="Rectangle 6152">
            <a:extLst>
              <a:ext uri="{FF2B5EF4-FFF2-40B4-BE49-F238E27FC236}">
                <a16:creationId xmlns:a16="http://schemas.microsoft.com/office/drawing/2014/main" id="{0C37BE43-110C-4BB0-8B49-D8C3689305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94750"/>
            <a:ext cx="12192000" cy="256325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3460" y="4790895"/>
            <a:ext cx="9885081" cy="998522"/>
          </a:xfrm>
        </p:spPr>
        <p:txBody>
          <a:bodyPr>
            <a:normAutofit/>
          </a:bodyPr>
          <a:lstStyle/>
          <a:p>
            <a:r>
              <a:rPr lang="en-US" sz="4000" dirty="0">
                <a:cs typeface="Calibri Light"/>
              </a:rPr>
              <a:t>Catfishing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71906" y="5981700"/>
            <a:ext cx="6048188" cy="65579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200" b="1">
                <a:latin typeface="Arial Nova"/>
                <a:cs typeface="Calibri"/>
              </a:rPr>
              <a:t>b</a:t>
            </a:r>
            <a:r>
              <a:rPr lang="en-US" sz="1200" b="1">
                <a:latin typeface="Avenir Next LT Pro"/>
                <a:cs typeface="Calibri"/>
              </a:rPr>
              <a:t>y layla</a:t>
            </a:r>
            <a:r>
              <a:rPr lang="en-US" sz="1200" dirty="0">
                <a:cs typeface="Calibri"/>
              </a:rPr>
              <a:t> </a:t>
            </a:r>
            <a:r>
              <a:rPr lang="en-US" sz="1200" b="1">
                <a:cs typeface="Calibri"/>
              </a:rPr>
              <a:t>cannon</a:t>
            </a:r>
            <a:r>
              <a:rPr lang="en-US" sz="1200" b="1" dirty="0">
                <a:cs typeface="Calibri"/>
              </a:rPr>
              <a:t> </a:t>
            </a:r>
            <a:endParaRPr lang="en-US" sz="1200" b="1" dirty="0"/>
          </a:p>
        </p:txBody>
      </p:sp>
      <p:pic>
        <p:nvPicPr>
          <p:cNvPr id="4" name="Picture 4" descr="Free illustration: Background, Pastel, Colours, Blur - Free Image on ...">
            <a:extLst>
              <a:ext uri="{FF2B5EF4-FFF2-40B4-BE49-F238E27FC236}">
                <a16:creationId xmlns:a16="http://schemas.microsoft.com/office/drawing/2014/main" id="{69F39A8D-B844-E3E7-8849-389ABCE3A4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3" b="28855"/>
          <a:stretch/>
        </p:blipFill>
        <p:spPr>
          <a:xfrm>
            <a:off x="-1418" y="-28033"/>
            <a:ext cx="6115364" cy="4350660"/>
          </a:xfrm>
          <a:prstGeom prst="rect">
            <a:avLst/>
          </a:prstGeom>
        </p:spPr>
      </p:pic>
      <p:pic>
        <p:nvPicPr>
          <p:cNvPr id="6146" name="Picture 2" descr="What is Catfishing? 15 Signs Your Online Friend Is Not Real">
            <a:extLst>
              <a:ext uri="{FF2B5EF4-FFF2-40B4-BE49-F238E27FC236}">
                <a16:creationId xmlns:a16="http://schemas.microsoft.com/office/drawing/2014/main" id="{F4D43E17-1D9F-C4B6-376E-08E791E819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1" r="23242" b="2"/>
          <a:stretch/>
        </p:blipFill>
        <p:spPr bwMode="auto">
          <a:xfrm>
            <a:off x="6101403" y="-28033"/>
            <a:ext cx="6084998" cy="4350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155" name="Group 6154">
            <a:extLst>
              <a:ext uri="{FF2B5EF4-FFF2-40B4-BE49-F238E27FC236}">
                <a16:creationId xmlns:a16="http://schemas.microsoft.com/office/drawing/2014/main" id="{5A9A51B5-7383-4F9E-B8A0-B893EA5350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00" y="4035487"/>
            <a:ext cx="12140419" cy="599027"/>
            <a:chOff x="5599" y="4035487"/>
            <a:chExt cx="12243348" cy="599027"/>
          </a:xfrm>
        </p:grpSpPr>
        <p:sp>
          <p:nvSpPr>
            <p:cNvPr id="6156" name="Freeform 6">
              <a:extLst>
                <a:ext uri="{FF2B5EF4-FFF2-40B4-BE49-F238E27FC236}">
                  <a16:creationId xmlns:a16="http://schemas.microsoft.com/office/drawing/2014/main" id="{C0461191-24F1-4F93-9F02-3A7569159D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38465" y="4468860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57" name="Freeform 105">
              <a:extLst>
                <a:ext uri="{FF2B5EF4-FFF2-40B4-BE49-F238E27FC236}">
                  <a16:creationId xmlns:a16="http://schemas.microsoft.com/office/drawing/2014/main" id="{647E3387-CFC9-4C36-A79D-939BC578F7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64027" y="4040676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58" name="Freeform 106">
              <a:extLst>
                <a:ext uri="{FF2B5EF4-FFF2-40B4-BE49-F238E27FC236}">
                  <a16:creationId xmlns:a16="http://schemas.microsoft.com/office/drawing/2014/main" id="{D2878C78-786C-4185-95DB-51B633DDBB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6290" y="4052101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59" name="Freeform 107">
              <a:extLst>
                <a:ext uri="{FF2B5EF4-FFF2-40B4-BE49-F238E27FC236}">
                  <a16:creationId xmlns:a16="http://schemas.microsoft.com/office/drawing/2014/main" id="{8828D5AD-323B-4750-A953-44E8C61FEA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04165" y="4128803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60" name="Freeform 108">
              <a:extLst>
                <a:ext uri="{FF2B5EF4-FFF2-40B4-BE49-F238E27FC236}">
                  <a16:creationId xmlns:a16="http://schemas.microsoft.com/office/drawing/2014/main" id="{4BA20396-483D-478A-A01F-741A3B3E78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9517" y="406434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61" name="Freeform 109">
              <a:extLst>
                <a:ext uri="{FF2B5EF4-FFF2-40B4-BE49-F238E27FC236}">
                  <a16:creationId xmlns:a16="http://schemas.microsoft.com/office/drawing/2014/main" id="{13E2350F-1CAC-4607-AECF-1E0F5BAC14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71592" y="4067606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62" name="Freeform 110">
              <a:extLst>
                <a:ext uri="{FF2B5EF4-FFF2-40B4-BE49-F238E27FC236}">
                  <a16:creationId xmlns:a16="http://schemas.microsoft.com/office/drawing/2014/main" id="{720523B9-96EA-403E-82F6-0E83F24553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40568" y="4069354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63" name="Freeform 111">
              <a:extLst>
                <a:ext uri="{FF2B5EF4-FFF2-40B4-BE49-F238E27FC236}">
                  <a16:creationId xmlns:a16="http://schemas.microsoft.com/office/drawing/2014/main" id="{A95DEB16-3E2C-4BF9-8EE9-8E3F574B98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12831" y="4079846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64" name="Freeform 112">
              <a:extLst>
                <a:ext uri="{FF2B5EF4-FFF2-40B4-BE49-F238E27FC236}">
                  <a16:creationId xmlns:a16="http://schemas.microsoft.com/office/drawing/2014/main" id="{AA2E0BA7-F0E4-40AA-9B35-12E83B30B5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50890" y="4035487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65" name="Freeform 122">
              <a:extLst>
                <a:ext uri="{FF2B5EF4-FFF2-40B4-BE49-F238E27FC236}">
                  <a16:creationId xmlns:a16="http://schemas.microsoft.com/office/drawing/2014/main" id="{B8082459-F7E7-47A5-8276-B27DE8C30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577982" y="4369565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66" name="Freeform 123">
              <a:extLst>
                <a:ext uri="{FF2B5EF4-FFF2-40B4-BE49-F238E27FC236}">
                  <a16:creationId xmlns:a16="http://schemas.microsoft.com/office/drawing/2014/main" id="{6F19D410-1387-46D2-931C-9AF30DF7A0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6124" y="4338963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67" name="Freeform 130">
              <a:extLst>
                <a:ext uri="{FF2B5EF4-FFF2-40B4-BE49-F238E27FC236}">
                  <a16:creationId xmlns:a16="http://schemas.microsoft.com/office/drawing/2014/main" id="{EA4DF18E-30B5-4091-AB32-CF51DFC8D6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3475" y="433580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68" name="Freeform 131">
              <a:extLst>
                <a:ext uri="{FF2B5EF4-FFF2-40B4-BE49-F238E27FC236}">
                  <a16:creationId xmlns:a16="http://schemas.microsoft.com/office/drawing/2014/main" id="{36289BD7-CCB4-43B7-AAE0-6B8FBE4CFA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8617" y="4366709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69" name="Freeform 132">
              <a:extLst>
                <a:ext uri="{FF2B5EF4-FFF2-40B4-BE49-F238E27FC236}">
                  <a16:creationId xmlns:a16="http://schemas.microsoft.com/office/drawing/2014/main" id="{DAB2C40C-5E10-478A-BCDE-FC2F52109E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886093" y="4408127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70" name="Freeform 134">
              <a:extLst>
                <a:ext uri="{FF2B5EF4-FFF2-40B4-BE49-F238E27FC236}">
                  <a16:creationId xmlns:a16="http://schemas.microsoft.com/office/drawing/2014/main" id="{7A892338-8ED9-4DE0-A75A-BF19A9A5DE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82390" y="4414096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71" name="Freeform 135">
              <a:extLst>
                <a:ext uri="{FF2B5EF4-FFF2-40B4-BE49-F238E27FC236}">
                  <a16:creationId xmlns:a16="http://schemas.microsoft.com/office/drawing/2014/main" id="{7BB8150C-C46D-4281-8C03-8395775B08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4430" y="4320194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72" name="Freeform 141">
              <a:extLst>
                <a:ext uri="{FF2B5EF4-FFF2-40B4-BE49-F238E27FC236}">
                  <a16:creationId xmlns:a16="http://schemas.microsoft.com/office/drawing/2014/main" id="{2CE23BC4-B0AA-44E5-A617-E0040C6591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3320" y="4394603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73" name="Freeform 91">
              <a:extLst>
                <a:ext uri="{FF2B5EF4-FFF2-40B4-BE49-F238E27FC236}">
                  <a16:creationId xmlns:a16="http://schemas.microsoft.com/office/drawing/2014/main" id="{C81B95E2-C643-4757-8050-BF8EF162A6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704818" y="4127559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74" name="Freeform 92">
              <a:extLst>
                <a:ext uri="{FF2B5EF4-FFF2-40B4-BE49-F238E27FC236}">
                  <a16:creationId xmlns:a16="http://schemas.microsoft.com/office/drawing/2014/main" id="{B5B17008-DC4B-41DC-8EB3-8BAC57EC4D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48939" y="4064339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75" name="Freeform 93">
              <a:extLst>
                <a:ext uri="{FF2B5EF4-FFF2-40B4-BE49-F238E27FC236}">
                  <a16:creationId xmlns:a16="http://schemas.microsoft.com/office/drawing/2014/main" id="{EC702AA8-E28A-4727-B8F6-EA0B0D6633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0677" y="4086897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76" name="Freeform 94">
              <a:extLst>
                <a:ext uri="{FF2B5EF4-FFF2-40B4-BE49-F238E27FC236}">
                  <a16:creationId xmlns:a16="http://schemas.microsoft.com/office/drawing/2014/main" id="{17DB10F5-3A7F-41CA-96F1-9BB1F93FDE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61384" y="4172987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77" name="Freeform 95">
              <a:extLst>
                <a:ext uri="{FF2B5EF4-FFF2-40B4-BE49-F238E27FC236}">
                  <a16:creationId xmlns:a16="http://schemas.microsoft.com/office/drawing/2014/main" id="{566E109F-8C79-4415-993C-B525C1CFF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43753" y="4117090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78" name="Freeform 96">
              <a:extLst>
                <a:ext uri="{FF2B5EF4-FFF2-40B4-BE49-F238E27FC236}">
                  <a16:creationId xmlns:a16="http://schemas.microsoft.com/office/drawing/2014/main" id="{149474EF-211A-4D61-88FD-359A46161D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562160" y="4123618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79" name="Freeform 97">
              <a:extLst>
                <a:ext uri="{FF2B5EF4-FFF2-40B4-BE49-F238E27FC236}">
                  <a16:creationId xmlns:a16="http://schemas.microsoft.com/office/drawing/2014/main" id="{5F4BE1D2-FA48-405F-B386-2662223F6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55828" y="4126066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80" name="Freeform 98">
              <a:extLst>
                <a:ext uri="{FF2B5EF4-FFF2-40B4-BE49-F238E27FC236}">
                  <a16:creationId xmlns:a16="http://schemas.microsoft.com/office/drawing/2014/main" id="{D4B247B0-AA3B-4EFA-8B58-259EEE7D05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37420" y="4126066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81" name="Freeform 99">
              <a:extLst>
                <a:ext uri="{FF2B5EF4-FFF2-40B4-BE49-F238E27FC236}">
                  <a16:creationId xmlns:a16="http://schemas.microsoft.com/office/drawing/2014/main" id="{0A4A8E3E-9B23-487D-A3E4-AECF6C6041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430605" y="412606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82" name="Freeform 100">
              <a:extLst>
                <a:ext uri="{FF2B5EF4-FFF2-40B4-BE49-F238E27FC236}">
                  <a16:creationId xmlns:a16="http://schemas.microsoft.com/office/drawing/2014/main" id="{C99F5486-8114-4644-9E49-BC52B4962D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882953" y="4126065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83" name="Freeform 101">
              <a:extLst>
                <a:ext uri="{FF2B5EF4-FFF2-40B4-BE49-F238E27FC236}">
                  <a16:creationId xmlns:a16="http://schemas.microsoft.com/office/drawing/2014/main" id="{B8C092FE-6E48-4672-BC3B-47C0994B0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80166" y="4132595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84" name="Freeform 102">
              <a:extLst>
                <a:ext uri="{FF2B5EF4-FFF2-40B4-BE49-F238E27FC236}">
                  <a16:creationId xmlns:a16="http://schemas.microsoft.com/office/drawing/2014/main" id="{D30F8245-62F2-4C99-BB58-02D6D72AB1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40358" y="413590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85" name="Freeform 103">
              <a:extLst>
                <a:ext uri="{FF2B5EF4-FFF2-40B4-BE49-F238E27FC236}">
                  <a16:creationId xmlns:a16="http://schemas.microsoft.com/office/drawing/2014/main" id="{491D8A6C-874C-453C-A072-9D57207D3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20251" y="41415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86" name="Freeform 104">
              <a:extLst>
                <a:ext uri="{FF2B5EF4-FFF2-40B4-BE49-F238E27FC236}">
                  <a16:creationId xmlns:a16="http://schemas.microsoft.com/office/drawing/2014/main" id="{84286354-D3E3-41D5-96A6-818348191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69517" y="4141570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87" name="Freeform 113">
              <a:extLst>
                <a:ext uri="{FF2B5EF4-FFF2-40B4-BE49-F238E27FC236}">
                  <a16:creationId xmlns:a16="http://schemas.microsoft.com/office/drawing/2014/main" id="{F113CDFD-9A63-479C-A846-77687BAF0C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57738" y="4187267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88" name="Freeform 114">
              <a:extLst>
                <a:ext uri="{FF2B5EF4-FFF2-40B4-BE49-F238E27FC236}">
                  <a16:creationId xmlns:a16="http://schemas.microsoft.com/office/drawing/2014/main" id="{7772F333-FB87-43A1-A3E6-3F20FFF0F1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624192" y="4187267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89" name="Freeform 115">
              <a:extLst>
                <a:ext uri="{FF2B5EF4-FFF2-40B4-BE49-F238E27FC236}">
                  <a16:creationId xmlns:a16="http://schemas.microsoft.com/office/drawing/2014/main" id="{7C0A9DC1-0463-467F-A613-32FF2AB2E9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87046" y="4192980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90" name="Freeform 117">
              <a:extLst>
                <a:ext uri="{FF2B5EF4-FFF2-40B4-BE49-F238E27FC236}">
                  <a16:creationId xmlns:a16="http://schemas.microsoft.com/office/drawing/2014/main" id="{A6A2784A-9AA4-49CF-8F46-E93C97D9EA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2283" y="4205221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91" name="Freeform 118">
              <a:extLst>
                <a:ext uri="{FF2B5EF4-FFF2-40B4-BE49-F238E27FC236}">
                  <a16:creationId xmlns:a16="http://schemas.microsoft.com/office/drawing/2014/main" id="{BC9997F6-3D93-4FAA-B608-2BF9C70107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543227" y="4208484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92" name="Freeform 119">
              <a:extLst>
                <a:ext uri="{FF2B5EF4-FFF2-40B4-BE49-F238E27FC236}">
                  <a16:creationId xmlns:a16="http://schemas.microsoft.com/office/drawing/2014/main" id="{DC2EF84C-B519-485A-82F0-198ED62A05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59792" y="4149209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93" name="Freeform 120">
              <a:extLst>
                <a:ext uri="{FF2B5EF4-FFF2-40B4-BE49-F238E27FC236}">
                  <a16:creationId xmlns:a16="http://schemas.microsoft.com/office/drawing/2014/main" id="{BDB9DC46-CFA0-4B54-A026-4A18BED39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828456" y="4451168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94" name="Freeform 121">
              <a:extLst>
                <a:ext uri="{FF2B5EF4-FFF2-40B4-BE49-F238E27FC236}">
                  <a16:creationId xmlns:a16="http://schemas.microsoft.com/office/drawing/2014/main" id="{86614BEE-B27B-4E12-860D-A4A3118556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542666" y="4462159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95" name="Freeform 125">
              <a:extLst>
                <a:ext uri="{FF2B5EF4-FFF2-40B4-BE49-F238E27FC236}">
                  <a16:creationId xmlns:a16="http://schemas.microsoft.com/office/drawing/2014/main" id="{C3AA3BD2-4B90-4009-9AEF-523CD6097A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19621" y="4440265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96" name="Freeform 126">
              <a:extLst>
                <a:ext uri="{FF2B5EF4-FFF2-40B4-BE49-F238E27FC236}">
                  <a16:creationId xmlns:a16="http://schemas.microsoft.com/office/drawing/2014/main" id="{17E0D1C9-9085-42E2-A7D5-AFE4E8143F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56433" y="4452099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97" name="Freeform 127">
              <a:extLst>
                <a:ext uri="{FF2B5EF4-FFF2-40B4-BE49-F238E27FC236}">
                  <a16:creationId xmlns:a16="http://schemas.microsoft.com/office/drawing/2014/main" id="{1E6F70D7-1EF4-4963-AA44-9E69E204E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231217" y="4452098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98" name="Freeform 128">
              <a:extLst>
                <a:ext uri="{FF2B5EF4-FFF2-40B4-BE49-F238E27FC236}">
                  <a16:creationId xmlns:a16="http://schemas.microsoft.com/office/drawing/2014/main" id="{BC10A3D0-5701-4F5C-AA52-80B5EF5C2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758407" y="445536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99" name="Freeform 129">
              <a:extLst>
                <a:ext uri="{FF2B5EF4-FFF2-40B4-BE49-F238E27FC236}">
                  <a16:creationId xmlns:a16="http://schemas.microsoft.com/office/drawing/2014/main" id="{3B20264E-BA61-487E-8D88-337EE841C9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06203" y="4455361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00" name="Freeform 133">
              <a:extLst>
                <a:ext uri="{FF2B5EF4-FFF2-40B4-BE49-F238E27FC236}">
                  <a16:creationId xmlns:a16="http://schemas.microsoft.com/office/drawing/2014/main" id="{3322FBB4-6B22-4E63-9CC8-04663BBF30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513019" y="4464339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01" name="Freeform 136">
              <a:extLst>
                <a:ext uri="{FF2B5EF4-FFF2-40B4-BE49-F238E27FC236}">
                  <a16:creationId xmlns:a16="http://schemas.microsoft.com/office/drawing/2014/main" id="{7A117676-0DC5-4BD8-8CE6-E08E066FA3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574116" y="4476205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02" name="Freeform 137">
              <a:extLst>
                <a:ext uri="{FF2B5EF4-FFF2-40B4-BE49-F238E27FC236}">
                  <a16:creationId xmlns:a16="http://schemas.microsoft.com/office/drawing/2014/main" id="{77D55ADC-16B9-4A44-8D85-7D7DA15A8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4235" y="447984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03" name="Freeform 138">
              <a:extLst>
                <a:ext uri="{FF2B5EF4-FFF2-40B4-BE49-F238E27FC236}">
                  <a16:creationId xmlns:a16="http://schemas.microsoft.com/office/drawing/2014/main" id="{FF9BC36F-D6E8-40D5-9402-5BA4411F83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21678" y="4482292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04" name="Freeform 139">
              <a:extLst>
                <a:ext uri="{FF2B5EF4-FFF2-40B4-BE49-F238E27FC236}">
                  <a16:creationId xmlns:a16="http://schemas.microsoft.com/office/drawing/2014/main" id="{7584B240-17A2-48DA-85C8-341F66C4F5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543226" y="448881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05" name="Freeform 140">
              <a:extLst>
                <a:ext uri="{FF2B5EF4-FFF2-40B4-BE49-F238E27FC236}">
                  <a16:creationId xmlns:a16="http://schemas.microsoft.com/office/drawing/2014/main" id="{0219C4FC-2CB5-427F-9F33-A5834892D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01217" y="4492083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06" name="Freeform 142">
              <a:extLst>
                <a:ext uri="{FF2B5EF4-FFF2-40B4-BE49-F238E27FC236}">
                  <a16:creationId xmlns:a16="http://schemas.microsoft.com/office/drawing/2014/main" id="{5FBF0933-FF5E-4321-8D3C-7413462845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71778" y="4519012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07" name="Freeform 143">
              <a:extLst>
                <a:ext uri="{FF2B5EF4-FFF2-40B4-BE49-F238E27FC236}">
                  <a16:creationId xmlns:a16="http://schemas.microsoft.com/office/drawing/2014/main" id="{2E6D589C-D9A5-4C27-BC99-0C87091255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98847" y="4522275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08" name="Freeform 144">
              <a:extLst>
                <a:ext uri="{FF2B5EF4-FFF2-40B4-BE49-F238E27FC236}">
                  <a16:creationId xmlns:a16="http://schemas.microsoft.com/office/drawing/2014/main" id="{3AAE79CE-A9F5-4091-9EDD-9AF18D24CE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67356" y="4519012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09" name="Freeform 145">
              <a:extLst>
                <a:ext uri="{FF2B5EF4-FFF2-40B4-BE49-F238E27FC236}">
                  <a16:creationId xmlns:a16="http://schemas.microsoft.com/office/drawing/2014/main" id="{CE22994F-D03D-486A-94FA-E2E9600B93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77377" y="4524725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10" name="Freeform 8">
              <a:extLst>
                <a:ext uri="{FF2B5EF4-FFF2-40B4-BE49-F238E27FC236}">
                  <a16:creationId xmlns:a16="http://schemas.microsoft.com/office/drawing/2014/main" id="{56F69BEC-67A6-49BE-A79B-DEA26A0E3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32868" y="448270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11" name="Freeform 8">
              <a:extLst>
                <a:ext uri="{FF2B5EF4-FFF2-40B4-BE49-F238E27FC236}">
                  <a16:creationId xmlns:a16="http://schemas.microsoft.com/office/drawing/2014/main" id="{88D8A28F-787E-49C5-9C34-A450059331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617" y="4044881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12" name="Freeform 106">
              <a:extLst>
                <a:ext uri="{FF2B5EF4-FFF2-40B4-BE49-F238E27FC236}">
                  <a16:creationId xmlns:a16="http://schemas.microsoft.com/office/drawing/2014/main" id="{B53BF6C7-F3D6-4D39-982E-0DFCD2986D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599" y="42593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13" name="Freeform 120">
              <a:extLst>
                <a:ext uri="{FF2B5EF4-FFF2-40B4-BE49-F238E27FC236}">
                  <a16:creationId xmlns:a16="http://schemas.microsoft.com/office/drawing/2014/main" id="{F3A1BAD8-46B2-4396-90A4-64A57678D0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43123" y="414502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14" name="Freeform 120">
              <a:extLst>
                <a:ext uri="{FF2B5EF4-FFF2-40B4-BE49-F238E27FC236}">
                  <a16:creationId xmlns:a16="http://schemas.microsoft.com/office/drawing/2014/main" id="{F125F85A-F814-477D-8262-DFECF4A837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25006" y="4153810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15" name="Freeform 125">
              <a:extLst>
                <a:ext uri="{FF2B5EF4-FFF2-40B4-BE49-F238E27FC236}">
                  <a16:creationId xmlns:a16="http://schemas.microsoft.com/office/drawing/2014/main" id="{53C51890-08DF-4F68-9B7D-A45FCB585C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34269" y="4433273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16" name="Freeform 137">
              <a:extLst>
                <a:ext uri="{FF2B5EF4-FFF2-40B4-BE49-F238E27FC236}">
                  <a16:creationId xmlns:a16="http://schemas.microsoft.com/office/drawing/2014/main" id="{EB408F99-70FB-45E9-88B0-2853508081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866" y="4165644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17" name="Freeform 6">
              <a:extLst>
                <a:ext uri="{FF2B5EF4-FFF2-40B4-BE49-F238E27FC236}">
                  <a16:creationId xmlns:a16="http://schemas.microsoft.com/office/drawing/2014/main" id="{76738844-B284-4A1A-9BB9-1C78E5437B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89087" y="4392994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18" name="Freeform 105">
              <a:extLst>
                <a:ext uri="{FF2B5EF4-FFF2-40B4-BE49-F238E27FC236}">
                  <a16:creationId xmlns:a16="http://schemas.microsoft.com/office/drawing/2014/main" id="{78AF8CED-F114-4A7F-9EAA-D7737BCE33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584237" y="4198327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19" name="Freeform 106">
              <a:extLst>
                <a:ext uri="{FF2B5EF4-FFF2-40B4-BE49-F238E27FC236}">
                  <a16:creationId xmlns:a16="http://schemas.microsoft.com/office/drawing/2014/main" id="{81F4134F-0B75-4813-893C-1EFF16A2F6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35763" y="415291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20" name="Freeform 107">
              <a:extLst>
                <a:ext uri="{FF2B5EF4-FFF2-40B4-BE49-F238E27FC236}">
                  <a16:creationId xmlns:a16="http://schemas.microsoft.com/office/drawing/2014/main" id="{407BA83B-BDC4-46FA-A643-0A46519ACB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63638" y="422961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21" name="Freeform 108">
              <a:extLst>
                <a:ext uri="{FF2B5EF4-FFF2-40B4-BE49-F238E27FC236}">
                  <a16:creationId xmlns:a16="http://schemas.microsoft.com/office/drawing/2014/main" id="{F0C37DE0-0363-410F-A6E2-30007F3EC9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848990" y="4165154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22" name="Freeform 109">
              <a:extLst>
                <a:ext uri="{FF2B5EF4-FFF2-40B4-BE49-F238E27FC236}">
                  <a16:creationId xmlns:a16="http://schemas.microsoft.com/office/drawing/2014/main" id="{E6F9E65F-176D-43BE-87C4-FBC65C1CD5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340505" y="4197800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23" name="Freeform 110">
              <a:extLst>
                <a:ext uri="{FF2B5EF4-FFF2-40B4-BE49-F238E27FC236}">
                  <a16:creationId xmlns:a16="http://schemas.microsoft.com/office/drawing/2014/main" id="{4EAB9AD4-661B-47AE-B073-C1A9F8BE54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7174" y="4170168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24" name="Freeform 111">
              <a:extLst>
                <a:ext uri="{FF2B5EF4-FFF2-40B4-BE49-F238E27FC236}">
                  <a16:creationId xmlns:a16="http://schemas.microsoft.com/office/drawing/2014/main" id="{DBBC46DC-42BB-4694-9526-8BA6485717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072304" y="4180660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25" name="Freeform 112">
              <a:extLst>
                <a:ext uri="{FF2B5EF4-FFF2-40B4-BE49-F238E27FC236}">
                  <a16:creationId xmlns:a16="http://schemas.microsoft.com/office/drawing/2014/main" id="{54395EF3-155B-4EFF-B95A-F92A74FC0D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57475" y="416841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26" name="Freeform 122">
              <a:extLst>
                <a:ext uri="{FF2B5EF4-FFF2-40B4-BE49-F238E27FC236}">
                  <a16:creationId xmlns:a16="http://schemas.microsoft.com/office/drawing/2014/main" id="{66171B31-CAD6-482C-A77B-42135D408C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317460" y="4482700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27" name="Freeform 130">
              <a:extLst>
                <a:ext uri="{FF2B5EF4-FFF2-40B4-BE49-F238E27FC236}">
                  <a16:creationId xmlns:a16="http://schemas.microsoft.com/office/drawing/2014/main" id="{CF2FFA42-E251-47CD-9B07-E14AB17162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55652" y="4485962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28" name="Freeform 131">
              <a:extLst>
                <a:ext uri="{FF2B5EF4-FFF2-40B4-BE49-F238E27FC236}">
                  <a16:creationId xmlns:a16="http://schemas.microsoft.com/office/drawing/2014/main" id="{E0179420-5731-458F-B4C1-F9643AD305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89079" y="4469234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29" name="Freeform 132">
              <a:extLst>
                <a:ext uri="{FF2B5EF4-FFF2-40B4-BE49-F238E27FC236}">
                  <a16:creationId xmlns:a16="http://schemas.microsoft.com/office/drawing/2014/main" id="{CAC9BD3C-759D-4A6C-BE6A-DE195B7FD1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545566" y="4508941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30" name="Freeform 134">
              <a:extLst>
                <a:ext uri="{FF2B5EF4-FFF2-40B4-BE49-F238E27FC236}">
                  <a16:creationId xmlns:a16="http://schemas.microsoft.com/office/drawing/2014/main" id="{821D69E2-9C40-4B03-BD90-461F86EA53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41863" y="4514910"/>
              <a:ext cx="124063" cy="117507"/>
            </a:xfrm>
            <a:custGeom>
              <a:avLst/>
              <a:gdLst>
                <a:gd name="T0" fmla="*/ 20 w 38"/>
                <a:gd name="T1" fmla="*/ 2 h 39"/>
                <a:gd name="T2" fmla="*/ 38 w 38"/>
                <a:gd name="T3" fmla="*/ 19 h 39"/>
                <a:gd name="T4" fmla="*/ 20 w 38"/>
                <a:gd name="T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39">
                  <a:moveTo>
                    <a:pt x="20" y="2"/>
                  </a:moveTo>
                  <a:cubicBezTo>
                    <a:pt x="34" y="0"/>
                    <a:pt x="38" y="8"/>
                    <a:pt x="38" y="19"/>
                  </a:cubicBezTo>
                  <a:cubicBezTo>
                    <a:pt x="24" y="39"/>
                    <a:pt x="0" y="13"/>
                    <a:pt x="20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31" name="Freeform 135">
              <a:extLst>
                <a:ext uri="{FF2B5EF4-FFF2-40B4-BE49-F238E27FC236}">
                  <a16:creationId xmlns:a16="http://schemas.microsoft.com/office/drawing/2014/main" id="{14A067AA-4049-4252-955A-09AB6E163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03010" y="4487588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32" name="Freeform 141">
              <a:extLst>
                <a:ext uri="{FF2B5EF4-FFF2-40B4-BE49-F238E27FC236}">
                  <a16:creationId xmlns:a16="http://schemas.microsoft.com/office/drawing/2014/main" id="{D492653B-CD03-487E-817C-C7ABD08ED0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870370" y="447130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33" name="Freeform 91">
              <a:extLst>
                <a:ext uri="{FF2B5EF4-FFF2-40B4-BE49-F238E27FC236}">
                  <a16:creationId xmlns:a16="http://schemas.microsoft.com/office/drawing/2014/main" id="{A8A7DA15-ECD2-40DC-B47A-8DFEF8662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64291" y="4228373"/>
              <a:ext cx="118747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0" y="1"/>
                    <a:pt x="36" y="24"/>
                    <a:pt x="21" y="27"/>
                  </a:cubicBezTo>
                  <a:cubicBezTo>
                    <a:pt x="1" y="26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34" name="Freeform 92">
              <a:extLst>
                <a:ext uri="{FF2B5EF4-FFF2-40B4-BE49-F238E27FC236}">
                  <a16:creationId xmlns:a16="http://schemas.microsoft.com/office/drawing/2014/main" id="{5270AE32-C036-4ABA-A28A-8BDF16A345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08412" y="4165153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35" name="Freeform 93">
              <a:extLst>
                <a:ext uri="{FF2B5EF4-FFF2-40B4-BE49-F238E27FC236}">
                  <a16:creationId xmlns:a16="http://schemas.microsoft.com/office/drawing/2014/main" id="{BD78EB4C-3276-473A-8AAC-2AA6DEEC8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34050" y="4187563"/>
              <a:ext cx="127608" cy="79154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4"/>
                    <a:pt x="34" y="25"/>
                    <a:pt x="19" y="26"/>
                  </a:cubicBezTo>
                  <a:cubicBezTo>
                    <a:pt x="0" y="20"/>
                    <a:pt x="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36" name="Freeform 94">
              <a:extLst>
                <a:ext uri="{FF2B5EF4-FFF2-40B4-BE49-F238E27FC236}">
                  <a16:creationId xmlns:a16="http://schemas.microsoft.com/office/drawing/2014/main" id="{4C4AD0D0-79C3-4D58-9028-2B957623D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20857" y="4225991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37" name="Freeform 95">
              <a:extLst>
                <a:ext uri="{FF2B5EF4-FFF2-40B4-BE49-F238E27FC236}">
                  <a16:creationId xmlns:a16="http://schemas.microsoft.com/office/drawing/2014/main" id="{BFCD6DC4-AF58-4A64-8DCB-5BD58DFA11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703226" y="4170094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2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38" name="Freeform 96">
              <a:extLst>
                <a:ext uri="{FF2B5EF4-FFF2-40B4-BE49-F238E27FC236}">
                  <a16:creationId xmlns:a16="http://schemas.microsoft.com/office/drawing/2014/main" id="{ECE83EA9-F58D-452D-B8FD-6893B61C77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21633" y="4176622"/>
              <a:ext cx="147104" cy="108531"/>
            </a:xfrm>
            <a:custGeom>
              <a:avLst/>
              <a:gdLst>
                <a:gd name="T0" fmla="*/ 28 w 45"/>
                <a:gd name="T1" fmla="*/ 0 h 36"/>
                <a:gd name="T2" fmla="*/ 41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2" y="0"/>
                    <a:pt x="45" y="13"/>
                    <a:pt x="41" y="20"/>
                  </a:cubicBezTo>
                  <a:cubicBezTo>
                    <a:pt x="24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39" name="Freeform 97">
              <a:extLst>
                <a:ext uri="{FF2B5EF4-FFF2-40B4-BE49-F238E27FC236}">
                  <a16:creationId xmlns:a16="http://schemas.microsoft.com/office/drawing/2014/main" id="{0E47C341-DBCD-4B50-BA3E-BA1766E8F9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15301" y="4179070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0" name="Freeform 98">
              <a:extLst>
                <a:ext uri="{FF2B5EF4-FFF2-40B4-BE49-F238E27FC236}">
                  <a16:creationId xmlns:a16="http://schemas.microsoft.com/office/drawing/2014/main" id="{77E5DE6C-50A8-421E-9A34-E9122E2D02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96893" y="4179070"/>
              <a:ext cx="147990" cy="79154"/>
            </a:xfrm>
            <a:custGeom>
              <a:avLst/>
              <a:gdLst>
                <a:gd name="T0" fmla="*/ 23 w 45"/>
                <a:gd name="T1" fmla="*/ 0 h 26"/>
                <a:gd name="T2" fmla="*/ 30 w 45"/>
                <a:gd name="T3" fmla="*/ 26 h 26"/>
                <a:gd name="T4" fmla="*/ 23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3" y="0"/>
                  </a:moveTo>
                  <a:cubicBezTo>
                    <a:pt x="33" y="2"/>
                    <a:pt x="45" y="21"/>
                    <a:pt x="30" y="26"/>
                  </a:cubicBezTo>
                  <a:cubicBezTo>
                    <a:pt x="10" y="24"/>
                    <a:pt x="0" y="8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1" name="Freeform 99">
              <a:extLst>
                <a:ext uri="{FF2B5EF4-FFF2-40B4-BE49-F238E27FC236}">
                  <a16:creationId xmlns:a16="http://schemas.microsoft.com/office/drawing/2014/main" id="{56DC8E20-D76C-4E6D-8346-4BBCB80E02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090078" y="4179068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2" name="Freeform 100">
              <a:extLst>
                <a:ext uri="{FF2B5EF4-FFF2-40B4-BE49-F238E27FC236}">
                  <a16:creationId xmlns:a16="http://schemas.microsoft.com/office/drawing/2014/main" id="{9F8FBEA6-0AAC-4A0C-9D6A-BF5F5BB307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542426" y="4179069"/>
              <a:ext cx="128495" cy="93843"/>
            </a:xfrm>
            <a:custGeom>
              <a:avLst/>
              <a:gdLst>
                <a:gd name="T0" fmla="*/ 28 w 39"/>
                <a:gd name="T1" fmla="*/ 1 h 31"/>
                <a:gd name="T2" fmla="*/ 39 w 39"/>
                <a:gd name="T3" fmla="*/ 21 h 31"/>
                <a:gd name="T4" fmla="*/ 28 w 39"/>
                <a:gd name="T5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8" y="1"/>
                  </a:moveTo>
                  <a:cubicBezTo>
                    <a:pt x="38" y="0"/>
                    <a:pt x="38" y="12"/>
                    <a:pt x="39" y="21"/>
                  </a:cubicBezTo>
                  <a:cubicBezTo>
                    <a:pt x="18" y="31"/>
                    <a:pt x="0" y="12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3" name="Freeform 101">
              <a:extLst>
                <a:ext uri="{FF2B5EF4-FFF2-40B4-BE49-F238E27FC236}">
                  <a16:creationId xmlns:a16="http://schemas.microsoft.com/office/drawing/2014/main" id="{F48C8948-1728-44FC-AB88-5BF4099A8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39639" y="4185599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4" name="Freeform 104">
              <a:extLst>
                <a:ext uri="{FF2B5EF4-FFF2-40B4-BE49-F238E27FC236}">
                  <a16:creationId xmlns:a16="http://schemas.microsoft.com/office/drawing/2014/main" id="{3C00F0D0-A2FD-432B-A5AA-424BCFD3F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28990" y="4242384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5" name="Freeform 113">
              <a:extLst>
                <a:ext uri="{FF2B5EF4-FFF2-40B4-BE49-F238E27FC236}">
                  <a16:creationId xmlns:a16="http://schemas.microsoft.com/office/drawing/2014/main" id="{BDC2CC1B-9413-40CD-9802-397011A621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17211" y="4240271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6" name="Freeform 114">
              <a:extLst>
                <a:ext uri="{FF2B5EF4-FFF2-40B4-BE49-F238E27FC236}">
                  <a16:creationId xmlns:a16="http://schemas.microsoft.com/office/drawing/2014/main" id="{6C92AAFB-3AC6-4FC4-92F0-AB55F797DA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83665" y="4240271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2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7" name="Freeform 115">
              <a:extLst>
                <a:ext uri="{FF2B5EF4-FFF2-40B4-BE49-F238E27FC236}">
                  <a16:creationId xmlns:a16="http://schemas.microsoft.com/office/drawing/2014/main" id="{7F22BDEC-7BA5-40F9-84C0-1BDC961F6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46519" y="4245984"/>
              <a:ext cx="6204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8" name="Freeform 120">
              <a:extLst>
                <a:ext uri="{FF2B5EF4-FFF2-40B4-BE49-F238E27FC236}">
                  <a16:creationId xmlns:a16="http://schemas.microsoft.com/office/drawing/2014/main" id="{A3525B15-C557-4F40-9185-EF5241262A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7231" y="4403194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20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2"/>
                    <a:pt x="37" y="21"/>
                    <a:pt x="20" y="22"/>
                  </a:cubicBezTo>
                  <a:cubicBezTo>
                    <a:pt x="7" y="18"/>
                    <a:pt x="0" y="6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49" name="Freeform 121">
              <a:extLst>
                <a:ext uri="{FF2B5EF4-FFF2-40B4-BE49-F238E27FC236}">
                  <a16:creationId xmlns:a16="http://schemas.microsoft.com/office/drawing/2014/main" id="{72DC9B9F-0878-4A41-AAB5-5A1EC70EB3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93080" y="4426415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50" name="Freeform 125">
              <a:extLst>
                <a:ext uri="{FF2B5EF4-FFF2-40B4-BE49-F238E27FC236}">
                  <a16:creationId xmlns:a16="http://schemas.microsoft.com/office/drawing/2014/main" id="{32E9E717-B03F-444F-AFA5-15812F3091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79094" y="4541079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51" name="Freeform 126">
              <a:extLst>
                <a:ext uri="{FF2B5EF4-FFF2-40B4-BE49-F238E27FC236}">
                  <a16:creationId xmlns:a16="http://schemas.microsoft.com/office/drawing/2014/main" id="{5D756BA2-03B8-40F6-9169-BC3709C2A7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15906" y="4433388"/>
              <a:ext cx="151535" cy="79154"/>
            </a:xfrm>
            <a:custGeom>
              <a:avLst/>
              <a:gdLst>
                <a:gd name="T0" fmla="*/ 23 w 46"/>
                <a:gd name="T1" fmla="*/ 0 h 26"/>
                <a:gd name="T2" fmla="*/ 29 w 46"/>
                <a:gd name="T3" fmla="*/ 26 h 26"/>
                <a:gd name="T4" fmla="*/ 23 w 4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6">
                  <a:moveTo>
                    <a:pt x="23" y="0"/>
                  </a:moveTo>
                  <a:cubicBezTo>
                    <a:pt x="32" y="2"/>
                    <a:pt x="46" y="22"/>
                    <a:pt x="29" y="26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52" name="Freeform 127">
              <a:extLst>
                <a:ext uri="{FF2B5EF4-FFF2-40B4-BE49-F238E27FC236}">
                  <a16:creationId xmlns:a16="http://schemas.microsoft.com/office/drawing/2014/main" id="{42BD4CAB-3F28-4236-8BFB-FBF5C61D2B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90690" y="4433387"/>
              <a:ext cx="137356" cy="79154"/>
            </a:xfrm>
            <a:custGeom>
              <a:avLst/>
              <a:gdLst>
                <a:gd name="T0" fmla="*/ 28 w 42"/>
                <a:gd name="T1" fmla="*/ 0 h 26"/>
                <a:gd name="T2" fmla="*/ 23 w 42"/>
                <a:gd name="T3" fmla="*/ 26 h 26"/>
                <a:gd name="T4" fmla="*/ 28 w 4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28" y="0"/>
                  </a:moveTo>
                  <a:cubicBezTo>
                    <a:pt x="42" y="4"/>
                    <a:pt x="38" y="23"/>
                    <a:pt x="23" y="26"/>
                  </a:cubicBezTo>
                  <a:cubicBezTo>
                    <a:pt x="0" y="26"/>
                    <a:pt x="8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53" name="Freeform 128">
              <a:extLst>
                <a:ext uri="{FF2B5EF4-FFF2-40B4-BE49-F238E27FC236}">
                  <a16:creationId xmlns:a16="http://schemas.microsoft.com/office/drawing/2014/main" id="{4964135B-83FA-4752-B51F-4CFD602E98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417880" y="4532271"/>
              <a:ext cx="131153" cy="78339"/>
            </a:xfrm>
            <a:custGeom>
              <a:avLst/>
              <a:gdLst>
                <a:gd name="T0" fmla="*/ 18 w 40"/>
                <a:gd name="T1" fmla="*/ 0 h 26"/>
                <a:gd name="T2" fmla="*/ 7 w 40"/>
                <a:gd name="T3" fmla="*/ 20 h 26"/>
                <a:gd name="T4" fmla="*/ 18 w 40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6">
                  <a:moveTo>
                    <a:pt x="18" y="0"/>
                  </a:moveTo>
                  <a:cubicBezTo>
                    <a:pt x="40" y="9"/>
                    <a:pt x="28" y="26"/>
                    <a:pt x="7" y="20"/>
                  </a:cubicBezTo>
                  <a:cubicBezTo>
                    <a:pt x="0" y="8"/>
                    <a:pt x="6" y="1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54" name="Freeform 129">
              <a:extLst>
                <a:ext uri="{FF2B5EF4-FFF2-40B4-BE49-F238E27FC236}">
                  <a16:creationId xmlns:a16="http://schemas.microsoft.com/office/drawing/2014/main" id="{F3C3490C-C80D-4EBD-B0FF-3442D00A2E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5676" y="4436650"/>
              <a:ext cx="147990" cy="109348"/>
            </a:xfrm>
            <a:custGeom>
              <a:avLst/>
              <a:gdLst>
                <a:gd name="T0" fmla="*/ 28 w 45"/>
                <a:gd name="T1" fmla="*/ 0 h 36"/>
                <a:gd name="T2" fmla="*/ 42 w 45"/>
                <a:gd name="T3" fmla="*/ 20 h 36"/>
                <a:gd name="T4" fmla="*/ 28 w 45"/>
                <a:gd name="T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36">
                  <a:moveTo>
                    <a:pt x="28" y="0"/>
                  </a:moveTo>
                  <a:cubicBezTo>
                    <a:pt x="34" y="1"/>
                    <a:pt x="45" y="11"/>
                    <a:pt x="42" y="20"/>
                  </a:cubicBezTo>
                  <a:cubicBezTo>
                    <a:pt x="25" y="36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55" name="Freeform 133">
              <a:extLst>
                <a:ext uri="{FF2B5EF4-FFF2-40B4-BE49-F238E27FC236}">
                  <a16:creationId xmlns:a16="http://schemas.microsoft.com/office/drawing/2014/main" id="{753BA736-C0F4-4347-A2C2-8E04EE9648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172492" y="4445628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56" name="Freeform 136">
              <a:extLst>
                <a:ext uri="{FF2B5EF4-FFF2-40B4-BE49-F238E27FC236}">
                  <a16:creationId xmlns:a16="http://schemas.microsoft.com/office/drawing/2014/main" id="{CF428053-E04E-4393-A359-CA6B3A2159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34498" y="4494939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57" name="Freeform 137">
              <a:extLst>
                <a:ext uri="{FF2B5EF4-FFF2-40B4-BE49-F238E27FC236}">
                  <a16:creationId xmlns:a16="http://schemas.microsoft.com/office/drawing/2014/main" id="{D13AE202-2FC6-43BE-A627-885299B6C6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3708" y="4461132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58" name="Freeform 138">
              <a:extLst>
                <a:ext uri="{FF2B5EF4-FFF2-40B4-BE49-F238E27FC236}">
                  <a16:creationId xmlns:a16="http://schemas.microsoft.com/office/drawing/2014/main" id="{C5E6661C-2D64-4582-9DE2-BB12642A7A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81151" y="4463581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59" name="Freeform 140">
              <a:extLst>
                <a:ext uri="{FF2B5EF4-FFF2-40B4-BE49-F238E27FC236}">
                  <a16:creationId xmlns:a16="http://schemas.microsoft.com/office/drawing/2014/main" id="{C23ABE2D-B41B-40A7-A361-A53B37AFB4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660690" y="4473372"/>
              <a:ext cx="137356" cy="96290"/>
            </a:xfrm>
            <a:custGeom>
              <a:avLst/>
              <a:gdLst>
                <a:gd name="T0" fmla="*/ 25 w 42"/>
                <a:gd name="T1" fmla="*/ 0 h 32"/>
                <a:gd name="T2" fmla="*/ 4 w 42"/>
                <a:gd name="T3" fmla="*/ 18 h 32"/>
                <a:gd name="T4" fmla="*/ 25 w 42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2">
                  <a:moveTo>
                    <a:pt x="25" y="0"/>
                  </a:moveTo>
                  <a:cubicBezTo>
                    <a:pt x="42" y="13"/>
                    <a:pt x="15" y="32"/>
                    <a:pt x="4" y="18"/>
                  </a:cubicBezTo>
                  <a:cubicBezTo>
                    <a:pt x="0" y="5"/>
                    <a:pt x="16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60" name="Freeform 142">
              <a:extLst>
                <a:ext uri="{FF2B5EF4-FFF2-40B4-BE49-F238E27FC236}">
                  <a16:creationId xmlns:a16="http://schemas.microsoft.com/office/drawing/2014/main" id="{CE3296F5-7A30-4DB9-B08F-524BDDEB1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1251" y="4500301"/>
              <a:ext cx="3545" cy="5712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2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61" name="Freeform 125">
              <a:extLst>
                <a:ext uri="{FF2B5EF4-FFF2-40B4-BE49-F238E27FC236}">
                  <a16:creationId xmlns:a16="http://schemas.microsoft.com/office/drawing/2014/main" id="{DABAC787-1EC4-4F31-A114-BECB16800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93742" y="4534087"/>
              <a:ext cx="147990" cy="79154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9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62" name="Freeform 137">
              <a:extLst>
                <a:ext uri="{FF2B5EF4-FFF2-40B4-BE49-F238E27FC236}">
                  <a16:creationId xmlns:a16="http://schemas.microsoft.com/office/drawing/2014/main" id="{4EBBFFB4-01C2-4163-BD3E-C91FBC054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121339" y="4218648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EAA009CC-7374-4A46-A95F-1363613C4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A60CEB5A-9256-4FCC-A5DE-E6B9E2D0DC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" y="1713"/>
            <a:ext cx="5289354" cy="686618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Peach Background Images | Free iPhone &amp; Zoom HD Wallpapers &amp; Vectors ...">
            <a:extLst>
              <a:ext uri="{FF2B5EF4-FFF2-40B4-BE49-F238E27FC236}">
                <a16:creationId xmlns:a16="http://schemas.microsoft.com/office/drawing/2014/main" id="{4EB65414-A87D-10ED-68C3-9EC877CEFD2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9000"/>
          </a:blip>
          <a:srcRect l="48460" r="-1" b="-1"/>
          <a:stretch/>
        </p:blipFill>
        <p:spPr>
          <a:xfrm>
            <a:off x="20" y="10"/>
            <a:ext cx="529531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A05338A-5F0E-FB03-1333-28EDD3DDA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300" y="1371600"/>
            <a:ext cx="3564219" cy="4168588"/>
          </a:xfrm>
        </p:spPr>
        <p:txBody>
          <a:bodyPr>
            <a:normAutofit/>
          </a:bodyPr>
          <a:lstStyle/>
          <a:p>
            <a:pPr algn="ctr"/>
            <a:r>
              <a:rPr lang="en-US">
                <a:solidFill>
                  <a:srgbClr val="FFFFFF"/>
                </a:solidFill>
              </a:rPr>
              <a:t>What is catfishing?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F069E6-D2B0-8921-F1D9-C0F03FF8D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71500"/>
            <a:ext cx="5219700" cy="362398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sz="1900"/>
              <a:t>Catfishing is when someone pretends to be someone else online.</a:t>
            </a:r>
          </a:p>
          <a:p>
            <a:pPr marL="0" indent="0">
              <a:lnSpc>
                <a:spcPct val="140000"/>
              </a:lnSpc>
              <a:buClr>
                <a:srgbClr val="C3B2A7"/>
              </a:buClr>
              <a:buNone/>
            </a:pPr>
            <a:r>
              <a:rPr lang="en-US" sz="1900"/>
              <a:t>You may think you know them, but it is actually a stranger on the other side of the laptop, iPad or phone. Anyone could be a catfish, they could be a really bad person, that may want to feel in control, steal personal information or get your money .</a:t>
            </a:r>
          </a:p>
        </p:txBody>
      </p:sp>
      <p:pic>
        <p:nvPicPr>
          <p:cNvPr id="1026" name="Picture 2" descr="What is catfishing and how do you spot it? | NordVPN">
            <a:extLst>
              <a:ext uri="{FF2B5EF4-FFF2-40B4-BE49-F238E27FC236}">
                <a16:creationId xmlns:a16="http://schemas.microsoft.com/office/drawing/2014/main" id="{2342ED04-2D64-7546-A57F-CBBA1BB8A1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2" r="10656" b="1"/>
          <a:stretch/>
        </p:blipFill>
        <p:spPr bwMode="auto">
          <a:xfrm>
            <a:off x="7315289" y="4479925"/>
            <a:ext cx="2856753" cy="180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803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5" name="Rectangle 74">
            <a:extLst>
              <a:ext uri="{FF2B5EF4-FFF2-40B4-BE49-F238E27FC236}">
                <a16:creationId xmlns:a16="http://schemas.microsoft.com/office/drawing/2014/main" id="{11AC88F6-55CB-496B-8AD8-9ABD2E6E3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6F53D3C3-F24F-4317-98B6-A05ECD304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77" y="1713"/>
            <a:ext cx="5289354" cy="686618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Hintergrund Hellblau Blau · Kostenloses Bild auf Pixabay">
            <a:extLst>
              <a:ext uri="{FF2B5EF4-FFF2-40B4-BE49-F238E27FC236}">
                <a16:creationId xmlns:a16="http://schemas.microsoft.com/office/drawing/2014/main" id="{71CA3C8B-836F-63C0-10A5-98089DE84E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l="18844" r="23395" b="-2"/>
          <a:stretch/>
        </p:blipFill>
        <p:spPr>
          <a:xfrm>
            <a:off x="-1" y="1"/>
            <a:ext cx="5295331" cy="68758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21BC405-1DCD-33FE-1340-A9B5EC02B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1674" y="1395699"/>
            <a:ext cx="4223965" cy="4111831"/>
          </a:xfrm>
        </p:spPr>
        <p:txBody>
          <a:bodyPr>
            <a:normAutofit/>
          </a:bodyPr>
          <a:lstStyle/>
          <a:p>
            <a:pPr algn="ctr"/>
            <a:r>
              <a:rPr lang="en-US">
                <a:solidFill>
                  <a:srgbClr val="FFFFFF"/>
                </a:solidFill>
              </a:rPr>
              <a:t>How do you avoid </a:t>
            </a:r>
            <a:r>
              <a:rPr lang="en-US" dirty="0">
                <a:solidFill>
                  <a:srgbClr val="FFFFFF"/>
                </a:solidFill>
              </a:rPr>
              <a:t>catfishing?</a:t>
            </a:r>
            <a:r>
              <a:rPr lang="en-US">
                <a:solidFill>
                  <a:srgbClr val="FFFFFF"/>
                </a:solidFill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48F40-51BE-0940-ED28-6C18835B0F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76300"/>
            <a:ext cx="5219700" cy="51054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To avoid catfishing just block the user and then report them so they cannot  steal anything off you or do anything bad to you .</a:t>
            </a:r>
          </a:p>
        </p:txBody>
      </p:sp>
      <p:pic>
        <p:nvPicPr>
          <p:cNvPr id="2050" name="Picture 2" descr="Blocked PNG Transparent Images - PNG All">
            <a:extLst>
              <a:ext uri="{FF2B5EF4-FFF2-40B4-BE49-F238E27FC236}">
                <a16:creationId xmlns:a16="http://schemas.microsoft.com/office/drawing/2014/main" id="{5E670CEE-500F-8586-12A4-1C905EC55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581223"/>
            <a:ext cx="4064000" cy="40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884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6" name="Rectangle 165">
            <a:extLst>
              <a:ext uri="{FF2B5EF4-FFF2-40B4-BE49-F238E27FC236}">
                <a16:creationId xmlns:a16="http://schemas.microsoft.com/office/drawing/2014/main" id="{CFB03654-F8D1-4066-85B5-5BA57499B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EF061512-DEB6-4638-9292-91DD25463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936EF-CFE5-2C2D-0B14-959703388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3810" y="641808"/>
            <a:ext cx="8206812" cy="1073862"/>
          </a:xfrm>
        </p:spPr>
        <p:txBody>
          <a:bodyPr>
            <a:normAutofit/>
          </a:bodyPr>
          <a:lstStyle/>
          <a:p>
            <a:r>
              <a:rPr lang="en-US"/>
              <a:t>Why do people catfish ?</a:t>
            </a: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615BC76-014D-4BD0-A843-994E2D7598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90" y="1869762"/>
            <a:ext cx="12175432" cy="41119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Background Light Green · Free image on Pixabay">
            <a:extLst>
              <a:ext uri="{FF2B5EF4-FFF2-40B4-BE49-F238E27FC236}">
                <a16:creationId xmlns:a16="http://schemas.microsoft.com/office/drawing/2014/main" id="{15CA2993-9023-9E66-6FE5-DB975C6A18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315" y="1936945"/>
            <a:ext cx="7345812" cy="390771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60109C-EC4C-8218-4BC7-4B6536AD41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3811" y="2406037"/>
            <a:ext cx="5799130" cy="31192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People are just really bad and want to get other people belongings or money and just think that it's good to catfish but it really not.</a:t>
            </a:r>
          </a:p>
          <a:p>
            <a:pPr>
              <a:buClr>
                <a:srgbClr val="C3B2A7"/>
              </a:buClr>
            </a:pPr>
            <a:r>
              <a:rPr lang="en-US" dirty="0">
                <a:solidFill>
                  <a:srgbClr val="FF0000"/>
                </a:solidFill>
              </a:rPr>
              <a:t>Some reasons for why people might catfish are:  </a:t>
            </a:r>
          </a:p>
        </p:txBody>
      </p:sp>
      <p:grpSp>
        <p:nvGrpSpPr>
          <p:cNvPr id="172" name="Group 171">
            <a:extLst>
              <a:ext uri="{FF2B5EF4-FFF2-40B4-BE49-F238E27FC236}">
                <a16:creationId xmlns:a16="http://schemas.microsoft.com/office/drawing/2014/main" id="{86B666D3-7550-4348-AD73-27B831A5E4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87075" y="-18787"/>
            <a:ext cx="1843554" cy="6861159"/>
            <a:chOff x="9487075" y="-18787"/>
            <a:chExt cx="1843554" cy="6861159"/>
          </a:xfrm>
        </p:grpSpPr>
        <p:sp>
          <p:nvSpPr>
            <p:cNvPr id="173" name="Freeform 78">
              <a:extLst>
                <a:ext uri="{FF2B5EF4-FFF2-40B4-BE49-F238E27FC236}">
                  <a16:creationId xmlns:a16="http://schemas.microsoft.com/office/drawing/2014/main" id="{2C8870C2-1368-48B0-A8CF-BC33DF7656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06607" y="755028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" name="Freeform 79">
              <a:extLst>
                <a:ext uri="{FF2B5EF4-FFF2-40B4-BE49-F238E27FC236}">
                  <a16:creationId xmlns:a16="http://schemas.microsoft.com/office/drawing/2014/main" id="{853F9E0D-F5F9-438C-B1DC-0AA3127C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80625" y="1043258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" name="Freeform 80">
              <a:extLst>
                <a:ext uri="{FF2B5EF4-FFF2-40B4-BE49-F238E27FC236}">
                  <a16:creationId xmlns:a16="http://schemas.microsoft.com/office/drawing/2014/main" id="{B4E911B1-253E-4755-9AEC-BB1DAB8E2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34861" y="125610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" name="Freeform 82">
              <a:extLst>
                <a:ext uri="{FF2B5EF4-FFF2-40B4-BE49-F238E27FC236}">
                  <a16:creationId xmlns:a16="http://schemas.microsoft.com/office/drawing/2014/main" id="{EDA30C63-7387-41DF-A6B0-5E3B1AF60C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06627" y="1930102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7" name="Freeform 83">
              <a:extLst>
                <a:ext uri="{FF2B5EF4-FFF2-40B4-BE49-F238E27FC236}">
                  <a16:creationId xmlns:a16="http://schemas.microsoft.com/office/drawing/2014/main" id="{2AF5DD4D-BF15-452D-937B-7F29FA3F2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77081" y="1699681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8" name="Freeform 84">
              <a:extLst>
                <a:ext uri="{FF2B5EF4-FFF2-40B4-BE49-F238E27FC236}">
                  <a16:creationId xmlns:a16="http://schemas.microsoft.com/office/drawing/2014/main" id="{5F821C6A-EDEE-4845-92EB-367AC60023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88097" y="550442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9" name="Freeform 86">
              <a:extLst>
                <a:ext uri="{FF2B5EF4-FFF2-40B4-BE49-F238E27FC236}">
                  <a16:creationId xmlns:a16="http://schemas.microsoft.com/office/drawing/2014/main" id="{504AA4DA-748D-4CFF-891A-5C8861EC49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08746" y="226097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0" name="Freeform 89">
              <a:extLst>
                <a:ext uri="{FF2B5EF4-FFF2-40B4-BE49-F238E27FC236}">
                  <a16:creationId xmlns:a16="http://schemas.microsoft.com/office/drawing/2014/main" id="{7CC3A8FA-D5F6-4A96-9B55-4479C1717A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2869" y="1487330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1" name="Freeform 105">
              <a:extLst>
                <a:ext uri="{FF2B5EF4-FFF2-40B4-BE49-F238E27FC236}">
                  <a16:creationId xmlns:a16="http://schemas.microsoft.com/office/drawing/2014/main" id="{0234A262-1A84-446A-935F-3BDA4E38BF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44752" y="1907956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2" name="Freeform 106">
              <a:extLst>
                <a:ext uri="{FF2B5EF4-FFF2-40B4-BE49-F238E27FC236}">
                  <a16:creationId xmlns:a16="http://schemas.microsoft.com/office/drawing/2014/main" id="{26E1DC3C-522F-46BF-9C95-47500176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33765" y="59914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3" name="Freeform 107">
              <a:extLst>
                <a:ext uri="{FF2B5EF4-FFF2-40B4-BE49-F238E27FC236}">
                  <a16:creationId xmlns:a16="http://schemas.microsoft.com/office/drawing/2014/main" id="{F7CDF92D-312E-42AB-960E-637D404934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45753" y="124026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4" name="Freeform 108">
              <a:extLst>
                <a:ext uri="{FF2B5EF4-FFF2-40B4-BE49-F238E27FC236}">
                  <a16:creationId xmlns:a16="http://schemas.microsoft.com/office/drawing/2014/main" id="{918FE320-F6B2-4BDB-95D8-DFD3B2B34F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31436" y="120899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5" name="Freeform 109">
              <a:extLst>
                <a:ext uri="{FF2B5EF4-FFF2-40B4-BE49-F238E27FC236}">
                  <a16:creationId xmlns:a16="http://schemas.microsoft.com/office/drawing/2014/main" id="{B90769B0-46E9-4B76-96A9-A247A0DF3D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14633" y="1710317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6" name="Freeform 110">
              <a:extLst>
                <a:ext uri="{FF2B5EF4-FFF2-40B4-BE49-F238E27FC236}">
                  <a16:creationId xmlns:a16="http://schemas.microsoft.com/office/drawing/2014/main" id="{C0CC5855-0620-41C7-AA4D-3D30E2455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11489" y="351312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7" name="Freeform 111">
              <a:extLst>
                <a:ext uri="{FF2B5EF4-FFF2-40B4-BE49-F238E27FC236}">
                  <a16:creationId xmlns:a16="http://schemas.microsoft.com/office/drawing/2014/main" id="{7A99B1F4-089E-4A1A-833C-0D0C8E7705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12688" y="143881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8" name="Freeform 112">
              <a:extLst>
                <a:ext uri="{FF2B5EF4-FFF2-40B4-BE49-F238E27FC236}">
                  <a16:creationId xmlns:a16="http://schemas.microsoft.com/office/drawing/2014/main" id="{52C3D5C1-0862-4E4B-BAD8-C6244D0352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22191" y="92015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9" name="Freeform 122">
              <a:extLst>
                <a:ext uri="{FF2B5EF4-FFF2-40B4-BE49-F238E27FC236}">
                  <a16:creationId xmlns:a16="http://schemas.microsoft.com/office/drawing/2014/main" id="{5E020019-37DA-47B1-A859-25E2009F7C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65982" y="1751917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0" name="Freeform 123">
              <a:extLst>
                <a:ext uri="{FF2B5EF4-FFF2-40B4-BE49-F238E27FC236}">
                  <a16:creationId xmlns:a16="http://schemas.microsoft.com/office/drawing/2014/main" id="{FC071985-7349-45B2-AD36-AB9014D81F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93201" y="20578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1" name="Freeform 130">
              <a:extLst>
                <a:ext uri="{FF2B5EF4-FFF2-40B4-BE49-F238E27FC236}">
                  <a16:creationId xmlns:a16="http://schemas.microsoft.com/office/drawing/2014/main" id="{8A8374B4-6CAE-4B1D-8AD8-BBD71C66E4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66422" y="49503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2" name="Freeform 131">
              <a:extLst>
                <a:ext uri="{FF2B5EF4-FFF2-40B4-BE49-F238E27FC236}">
                  <a16:creationId xmlns:a16="http://schemas.microsoft.com/office/drawing/2014/main" id="{4F0392BB-C222-4B4A-B3F7-86E195396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80240" y="1050023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3" name="Freeform 132">
              <a:extLst>
                <a:ext uri="{FF2B5EF4-FFF2-40B4-BE49-F238E27FC236}">
                  <a16:creationId xmlns:a16="http://schemas.microsoft.com/office/drawing/2014/main" id="{F1EE976D-D914-4545-9E10-F4A3C266AC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81895" y="1929658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4" name="Freeform 135">
              <a:extLst>
                <a:ext uri="{FF2B5EF4-FFF2-40B4-BE49-F238E27FC236}">
                  <a16:creationId xmlns:a16="http://schemas.microsoft.com/office/drawing/2014/main" id="{A602A52C-3AB9-4D97-AE2A-BB87DB6ACA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67579" y="820365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5" name="Freeform 141">
              <a:extLst>
                <a:ext uri="{FF2B5EF4-FFF2-40B4-BE49-F238E27FC236}">
                  <a16:creationId xmlns:a16="http://schemas.microsoft.com/office/drawing/2014/main" id="{B30A965C-348F-4CA1-882F-46F532A33B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06131" y="142204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6" name="Freeform 70">
              <a:extLst>
                <a:ext uri="{FF2B5EF4-FFF2-40B4-BE49-F238E27FC236}">
                  <a16:creationId xmlns:a16="http://schemas.microsoft.com/office/drawing/2014/main" id="{0F9349DE-8C14-4D6E-B1C2-4750F704C0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9135" y="6127480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7" name="Freeform 77">
              <a:extLst>
                <a:ext uri="{FF2B5EF4-FFF2-40B4-BE49-F238E27FC236}">
                  <a16:creationId xmlns:a16="http://schemas.microsoft.com/office/drawing/2014/main" id="{3DB93D99-B20E-4CEF-A4B5-E355F2EF8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04834" y="1955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8" name="Freeform 85">
              <a:extLst>
                <a:ext uri="{FF2B5EF4-FFF2-40B4-BE49-F238E27FC236}">
                  <a16:creationId xmlns:a16="http://schemas.microsoft.com/office/drawing/2014/main" id="{0093B34B-1559-4D7A-90CF-114125FD62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5912" y="6390891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9" name="Freeform 87">
              <a:extLst>
                <a:ext uri="{FF2B5EF4-FFF2-40B4-BE49-F238E27FC236}">
                  <a16:creationId xmlns:a16="http://schemas.microsoft.com/office/drawing/2014/main" id="{F32E37EB-F93F-4ACA-8EC5-8313085014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37214" y="6671777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0" name="Freeform 94">
              <a:extLst>
                <a:ext uri="{FF2B5EF4-FFF2-40B4-BE49-F238E27FC236}">
                  <a16:creationId xmlns:a16="http://schemas.microsoft.com/office/drawing/2014/main" id="{6486B439-14A8-40F4-BD01-2647D4752F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0171" y="6639040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1" name="Freeform 118">
              <a:extLst>
                <a:ext uri="{FF2B5EF4-FFF2-40B4-BE49-F238E27FC236}">
                  <a16:creationId xmlns:a16="http://schemas.microsoft.com/office/drawing/2014/main" id="{3EA0483A-6030-445C-9A9E-FC8847FD44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50965" y="6463048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2" name="Freeform 119">
              <a:extLst>
                <a:ext uri="{FF2B5EF4-FFF2-40B4-BE49-F238E27FC236}">
                  <a16:creationId xmlns:a16="http://schemas.microsoft.com/office/drawing/2014/main" id="{54E9F49B-F300-4A14-B0F3-36A75B171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36655" y="6278123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3" name="Freeform 121">
              <a:extLst>
                <a:ext uri="{FF2B5EF4-FFF2-40B4-BE49-F238E27FC236}">
                  <a16:creationId xmlns:a16="http://schemas.microsoft.com/office/drawing/2014/main" id="{59BF81A2-5680-4745-9838-B87F14A4EE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85814" y="5686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4" name="Freeform 139">
              <a:extLst>
                <a:ext uri="{FF2B5EF4-FFF2-40B4-BE49-F238E27FC236}">
                  <a16:creationId xmlns:a16="http://schemas.microsoft.com/office/drawing/2014/main" id="{293DA61B-9566-467E-A357-E86CD8E7E2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551483" y="6473587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5" name="Freeform 144">
              <a:extLst>
                <a:ext uri="{FF2B5EF4-FFF2-40B4-BE49-F238E27FC236}">
                  <a16:creationId xmlns:a16="http://schemas.microsoft.com/office/drawing/2014/main" id="{A1A7223C-6F2C-487D-A45A-6EBBD051A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240033" y="6057255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6" name="Freeform 145">
              <a:extLst>
                <a:ext uri="{FF2B5EF4-FFF2-40B4-BE49-F238E27FC236}">
                  <a16:creationId xmlns:a16="http://schemas.microsoft.com/office/drawing/2014/main" id="{DC4DE17D-AC51-4C89-AC1A-016A928A10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542048" y="6102336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7" name="Freeform 8">
              <a:extLst>
                <a:ext uri="{FF2B5EF4-FFF2-40B4-BE49-F238E27FC236}">
                  <a16:creationId xmlns:a16="http://schemas.microsoft.com/office/drawing/2014/main" id="{95D0E198-D3C3-4790-881E-4DF6C9D7F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557195" y="667477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8" name="Freeform 8">
              <a:extLst>
                <a:ext uri="{FF2B5EF4-FFF2-40B4-BE49-F238E27FC236}">
                  <a16:creationId xmlns:a16="http://schemas.microsoft.com/office/drawing/2014/main" id="{15D7F206-A93F-4CCC-B241-B733ECFCF9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47246" y="1071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9" name="Freeform 8">
              <a:extLst>
                <a:ext uri="{FF2B5EF4-FFF2-40B4-BE49-F238E27FC236}">
                  <a16:creationId xmlns:a16="http://schemas.microsoft.com/office/drawing/2014/main" id="{96A9BAB0-CBD6-492F-BAE1-D79E07902F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495328" y="6525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0" name="Freeform 51">
              <a:extLst>
                <a:ext uri="{FF2B5EF4-FFF2-40B4-BE49-F238E27FC236}">
                  <a16:creationId xmlns:a16="http://schemas.microsoft.com/office/drawing/2014/main" id="{E9952623-7C81-47CA-85D8-C872DE84E4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919804" y="604445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1" name="Freeform 54">
              <a:extLst>
                <a:ext uri="{FF2B5EF4-FFF2-40B4-BE49-F238E27FC236}">
                  <a16:creationId xmlns:a16="http://schemas.microsoft.com/office/drawing/2014/main" id="{05CFF839-C981-434A-9445-4E5A71BA7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496721" y="6222293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2" name="Freeform 59">
              <a:extLst>
                <a:ext uri="{FF2B5EF4-FFF2-40B4-BE49-F238E27FC236}">
                  <a16:creationId xmlns:a16="http://schemas.microsoft.com/office/drawing/2014/main" id="{954EA9BB-25B0-4D52-B1FA-D7ADAD3FBA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495778" y="6496289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3" name="Freeform 61">
              <a:extLst>
                <a:ext uri="{FF2B5EF4-FFF2-40B4-BE49-F238E27FC236}">
                  <a16:creationId xmlns:a16="http://schemas.microsoft.com/office/drawing/2014/main" id="{1CF36179-928E-45AE-BFCB-8A51031D63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504784" y="6673032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4" name="Freeform 78">
              <a:extLst>
                <a:ext uri="{FF2B5EF4-FFF2-40B4-BE49-F238E27FC236}">
                  <a16:creationId xmlns:a16="http://schemas.microsoft.com/office/drawing/2014/main" id="{F90AA42C-D724-4AD8-81F3-CDFC42063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693918" y="6027834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5" name="Freeform 84">
              <a:extLst>
                <a:ext uri="{FF2B5EF4-FFF2-40B4-BE49-F238E27FC236}">
                  <a16:creationId xmlns:a16="http://schemas.microsoft.com/office/drawing/2014/main" id="{CAB3A278-E8E7-4070-B30A-31B5DE980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738047" y="6358428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6" name="Freeform 86">
              <a:extLst>
                <a:ext uri="{FF2B5EF4-FFF2-40B4-BE49-F238E27FC236}">
                  <a16:creationId xmlns:a16="http://schemas.microsoft.com/office/drawing/2014/main" id="{910FC82B-A4C1-428C-A576-79B5F6D18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740367" y="6606831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7" name="Freeform 106">
              <a:extLst>
                <a:ext uri="{FF2B5EF4-FFF2-40B4-BE49-F238E27FC236}">
                  <a16:creationId xmlns:a16="http://schemas.microsoft.com/office/drawing/2014/main" id="{B9CB6255-5C91-4496-B0AE-529737BC53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001124" y="6203718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8" name="Freeform 110">
              <a:extLst>
                <a:ext uri="{FF2B5EF4-FFF2-40B4-BE49-F238E27FC236}">
                  <a16:creationId xmlns:a16="http://schemas.microsoft.com/office/drawing/2014/main" id="{A58DBA3F-B3E2-4AD9-A93C-FDF997582E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030489" y="6434417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9" name="Freeform 123">
              <a:extLst>
                <a:ext uri="{FF2B5EF4-FFF2-40B4-BE49-F238E27FC236}">
                  <a16:creationId xmlns:a16="http://schemas.microsoft.com/office/drawing/2014/main" id="{AE100164-158F-422B-8A80-DFF4E0E06E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259198" y="6522255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0" name="Freeform 130">
              <a:extLst>
                <a:ext uri="{FF2B5EF4-FFF2-40B4-BE49-F238E27FC236}">
                  <a16:creationId xmlns:a16="http://schemas.microsoft.com/office/drawing/2014/main" id="{1A0EF69A-22C3-4FF9-B6DD-55C6DAC3BB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245427" y="6305405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1" name="Freeform 141">
              <a:extLst>
                <a:ext uri="{FF2B5EF4-FFF2-40B4-BE49-F238E27FC236}">
                  <a16:creationId xmlns:a16="http://schemas.microsoft.com/office/drawing/2014/main" id="{3963C700-CFE8-4ED2-8E1E-1139AC305D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04283" y="667879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2" name="Freeform 34">
              <a:extLst>
                <a:ext uri="{FF2B5EF4-FFF2-40B4-BE49-F238E27FC236}">
                  <a16:creationId xmlns:a16="http://schemas.microsoft.com/office/drawing/2014/main" id="{F9B166DD-EFD8-42F3-A6E1-C6A4A0260F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461752" y="1403097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36">
              <a:extLst>
                <a:ext uri="{FF2B5EF4-FFF2-40B4-BE49-F238E27FC236}">
                  <a16:creationId xmlns:a16="http://schemas.microsoft.com/office/drawing/2014/main" id="{D432A7B3-E9F3-476E-9D42-6174AF6947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484215" y="722440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4" name="Freeform 38">
              <a:extLst>
                <a:ext uri="{FF2B5EF4-FFF2-40B4-BE49-F238E27FC236}">
                  <a16:creationId xmlns:a16="http://schemas.microsoft.com/office/drawing/2014/main" id="{F17E4864-342C-497A-A8C4-307CF70C29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481617" y="1902264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5" name="Freeform 39">
              <a:extLst>
                <a:ext uri="{FF2B5EF4-FFF2-40B4-BE49-F238E27FC236}">
                  <a16:creationId xmlns:a16="http://schemas.microsoft.com/office/drawing/2014/main" id="{F2484BDA-CEC5-42AD-8874-C782F6A44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496825" y="1732534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6" name="Freeform 41">
              <a:extLst>
                <a:ext uri="{FF2B5EF4-FFF2-40B4-BE49-F238E27FC236}">
                  <a16:creationId xmlns:a16="http://schemas.microsoft.com/office/drawing/2014/main" id="{4F6B7DAB-E92D-43BB-ACF1-F06D8925DF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484215" y="514912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7" name="Freeform 42">
              <a:extLst>
                <a:ext uri="{FF2B5EF4-FFF2-40B4-BE49-F238E27FC236}">
                  <a16:creationId xmlns:a16="http://schemas.microsoft.com/office/drawing/2014/main" id="{DDFDB6E2-654D-48A3-83FB-86F3AD241A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496047" y="1178128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8" name="Freeform 45">
              <a:extLst>
                <a:ext uri="{FF2B5EF4-FFF2-40B4-BE49-F238E27FC236}">
                  <a16:creationId xmlns:a16="http://schemas.microsoft.com/office/drawing/2014/main" id="{ECD09C44-52C9-455A-865A-65084B5006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514408" y="932462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9" name="Freeform 49">
              <a:extLst>
                <a:ext uri="{FF2B5EF4-FFF2-40B4-BE49-F238E27FC236}">
                  <a16:creationId xmlns:a16="http://schemas.microsoft.com/office/drawing/2014/main" id="{F6C27999-BDBB-4644-8A53-B87F3F144F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530170" y="282433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0" name="Freeform 65">
              <a:extLst>
                <a:ext uri="{FF2B5EF4-FFF2-40B4-BE49-F238E27FC236}">
                  <a16:creationId xmlns:a16="http://schemas.microsoft.com/office/drawing/2014/main" id="{654163CC-9199-4986-9A5E-84365169D9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783885" y="121615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1" name="Freeform 66">
              <a:extLst>
                <a:ext uri="{FF2B5EF4-FFF2-40B4-BE49-F238E27FC236}">
                  <a16:creationId xmlns:a16="http://schemas.microsoft.com/office/drawing/2014/main" id="{C744DB98-E4B6-40B4-92A4-5DC3D9594B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796965" y="1387451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2" name="Freeform 69">
              <a:extLst>
                <a:ext uri="{FF2B5EF4-FFF2-40B4-BE49-F238E27FC236}">
                  <a16:creationId xmlns:a16="http://schemas.microsoft.com/office/drawing/2014/main" id="{3618E05D-0BAF-4A26-858E-F0EF2BA89D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796848" y="1105206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3" name="Freeform 70">
              <a:extLst>
                <a:ext uri="{FF2B5EF4-FFF2-40B4-BE49-F238E27FC236}">
                  <a16:creationId xmlns:a16="http://schemas.microsoft.com/office/drawing/2014/main" id="{8506E091-91B5-45A6-B0D7-8778EF36C9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845927" y="549368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4" name="Freeform 71">
              <a:extLst>
                <a:ext uri="{FF2B5EF4-FFF2-40B4-BE49-F238E27FC236}">
                  <a16:creationId xmlns:a16="http://schemas.microsoft.com/office/drawing/2014/main" id="{A5F1AA22-6DD8-43AB-AC2B-AA9371DD96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798597" y="1647073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5" name="Freeform 72">
              <a:extLst>
                <a:ext uri="{FF2B5EF4-FFF2-40B4-BE49-F238E27FC236}">
                  <a16:creationId xmlns:a16="http://schemas.microsoft.com/office/drawing/2014/main" id="{580946E1-6BC9-4EEE-AE4C-F8F08C8F1C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801860" y="1873932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6" name="Freeform 74">
              <a:extLst>
                <a:ext uri="{FF2B5EF4-FFF2-40B4-BE49-F238E27FC236}">
                  <a16:creationId xmlns:a16="http://schemas.microsoft.com/office/drawing/2014/main" id="{06858C12-FAE6-4F6D-AAD0-BC164D3C64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822832" y="763091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7" name="Freeform 85">
              <a:extLst>
                <a:ext uri="{FF2B5EF4-FFF2-40B4-BE49-F238E27FC236}">
                  <a16:creationId xmlns:a16="http://schemas.microsoft.com/office/drawing/2014/main" id="{FE64B3B9-8F70-4C7C-980A-CBFFDFB93D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846066" y="340257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8" name="Freeform 87">
              <a:extLst>
                <a:ext uri="{FF2B5EF4-FFF2-40B4-BE49-F238E27FC236}">
                  <a16:creationId xmlns:a16="http://schemas.microsoft.com/office/drawing/2014/main" id="{88E77691-B7C1-4F5D-98EC-C5508CDFB6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111402" y="67225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9" name="Freeform 88">
              <a:extLst>
                <a:ext uri="{FF2B5EF4-FFF2-40B4-BE49-F238E27FC236}">
                  <a16:creationId xmlns:a16="http://schemas.microsoft.com/office/drawing/2014/main" id="{22997A7B-4811-4158-8F88-483925650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9879430" y="1161387"/>
              <a:ext cx="6204" cy="6527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0"/>
                    <a:pt x="1" y="1"/>
                    <a:pt x="2" y="2"/>
                  </a:cubicBezTo>
                  <a:cubicBezTo>
                    <a:pt x="1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0" name="Freeform 94">
              <a:extLst>
                <a:ext uri="{FF2B5EF4-FFF2-40B4-BE49-F238E27FC236}">
                  <a16:creationId xmlns:a16="http://schemas.microsoft.com/office/drawing/2014/main" id="{B15258A7-A882-4D79-B870-C92A57D6B6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064748" y="1306068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1" name="Freeform 97">
              <a:extLst>
                <a:ext uri="{FF2B5EF4-FFF2-40B4-BE49-F238E27FC236}">
                  <a16:creationId xmlns:a16="http://schemas.microsoft.com/office/drawing/2014/main" id="{CF3D5844-0132-49FA-BD1E-5263802F47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059415" y="1756925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2" name="Freeform 99">
              <a:extLst>
                <a:ext uri="{FF2B5EF4-FFF2-40B4-BE49-F238E27FC236}">
                  <a16:creationId xmlns:a16="http://schemas.microsoft.com/office/drawing/2014/main" id="{86FC694B-4A70-4160-A64D-DA282DE9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044896" y="1960730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3" name="Freeform 101">
              <a:extLst>
                <a:ext uri="{FF2B5EF4-FFF2-40B4-BE49-F238E27FC236}">
                  <a16:creationId xmlns:a16="http://schemas.microsoft.com/office/drawing/2014/main" id="{A399F043-AB24-4109-800A-BD94939A40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072093" y="1478722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4" name="Freeform 102">
              <a:extLst>
                <a:ext uri="{FF2B5EF4-FFF2-40B4-BE49-F238E27FC236}">
                  <a16:creationId xmlns:a16="http://schemas.microsoft.com/office/drawing/2014/main" id="{796159AE-3178-456B-B411-196E260E5E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092750" y="110955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5" name="Freeform 103">
              <a:extLst>
                <a:ext uri="{FF2B5EF4-FFF2-40B4-BE49-F238E27FC236}">
                  <a16:creationId xmlns:a16="http://schemas.microsoft.com/office/drawing/2014/main" id="{B0562100-3934-4A15-8C23-D55F111D9E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090347" y="8358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6" name="Freeform 113">
              <a:extLst>
                <a:ext uri="{FF2B5EF4-FFF2-40B4-BE49-F238E27FC236}">
                  <a16:creationId xmlns:a16="http://schemas.microsoft.com/office/drawing/2014/main" id="{B1A3BF1A-EF96-468A-B04F-AFDF6621D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154699" y="2010881"/>
              <a:ext cx="9748" cy="8977"/>
            </a:xfrm>
            <a:custGeom>
              <a:avLst/>
              <a:gdLst>
                <a:gd name="T0" fmla="*/ 1 w 3"/>
                <a:gd name="T1" fmla="*/ 0 h 3"/>
                <a:gd name="T2" fmla="*/ 3 w 3"/>
                <a:gd name="T3" fmla="*/ 1 h 3"/>
                <a:gd name="T4" fmla="*/ 1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0"/>
                  </a:moveTo>
                  <a:cubicBezTo>
                    <a:pt x="1" y="0"/>
                    <a:pt x="2" y="1"/>
                    <a:pt x="3" y="1"/>
                  </a:cubicBezTo>
                  <a:cubicBezTo>
                    <a:pt x="2" y="3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7" name="Freeform 117">
              <a:extLst>
                <a:ext uri="{FF2B5EF4-FFF2-40B4-BE49-F238E27FC236}">
                  <a16:creationId xmlns:a16="http://schemas.microsoft.com/office/drawing/2014/main" id="{6DD7C928-63AE-4BCB-9843-570F9E04E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172350" y="889298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8" name="Freeform 118">
              <a:extLst>
                <a:ext uri="{FF2B5EF4-FFF2-40B4-BE49-F238E27FC236}">
                  <a16:creationId xmlns:a16="http://schemas.microsoft.com/office/drawing/2014/main" id="{5AC011E4-1DCA-418C-8008-AE4E1E61D0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158870" y="22103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9" name="Freeform 119">
              <a:extLst>
                <a:ext uri="{FF2B5EF4-FFF2-40B4-BE49-F238E27FC236}">
                  <a16:creationId xmlns:a16="http://schemas.microsoft.com/office/drawing/2014/main" id="{5B2D3B89-E1F5-40D8-AEC0-8E7B2E67AE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175741" y="434733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0" name="Freeform 136">
              <a:extLst>
                <a:ext uri="{FF2B5EF4-FFF2-40B4-BE49-F238E27FC236}">
                  <a16:creationId xmlns:a16="http://schemas.microsoft.com/office/drawing/2014/main" id="{DBB111D7-2067-4503-A6F9-647407E18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67505" y="1263253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1" name="Freeform 137">
              <a:extLst>
                <a:ext uri="{FF2B5EF4-FFF2-40B4-BE49-F238E27FC236}">
                  <a16:creationId xmlns:a16="http://schemas.microsoft.com/office/drawing/2014/main" id="{20B3ED41-DE4C-4CE7-A8DE-B4ED03137D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83010" y="1588642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2" name="Freeform 138">
              <a:extLst>
                <a:ext uri="{FF2B5EF4-FFF2-40B4-BE49-F238E27FC236}">
                  <a16:creationId xmlns:a16="http://schemas.microsoft.com/office/drawing/2014/main" id="{11F9FD14-D3BA-43C4-96E8-5D5EE6AF31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011645" y="6072976"/>
              <a:ext cx="117860" cy="79154"/>
            </a:xfrm>
            <a:custGeom>
              <a:avLst/>
              <a:gdLst>
                <a:gd name="T0" fmla="*/ 21 w 36"/>
                <a:gd name="T1" fmla="*/ 0 h 26"/>
                <a:gd name="T2" fmla="*/ 21 w 36"/>
                <a:gd name="T3" fmla="*/ 26 h 26"/>
                <a:gd name="T4" fmla="*/ 21 w 36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6">
                  <a:moveTo>
                    <a:pt x="21" y="0"/>
                  </a:moveTo>
                  <a:cubicBezTo>
                    <a:pt x="32" y="4"/>
                    <a:pt x="36" y="23"/>
                    <a:pt x="21" y="26"/>
                  </a:cubicBezTo>
                  <a:cubicBezTo>
                    <a:pt x="1" y="24"/>
                    <a:pt x="0" y="2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3" name="Freeform 139">
              <a:extLst>
                <a:ext uri="{FF2B5EF4-FFF2-40B4-BE49-F238E27FC236}">
                  <a16:creationId xmlns:a16="http://schemas.microsoft.com/office/drawing/2014/main" id="{F4EE6DAD-6518-47B6-A04F-484A162676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86950" y="32114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4" name="Freeform 143">
              <a:extLst>
                <a:ext uri="{FF2B5EF4-FFF2-40B4-BE49-F238E27FC236}">
                  <a16:creationId xmlns:a16="http://schemas.microsoft.com/office/drawing/2014/main" id="{B6867974-B4C0-48AA-A205-B435998B74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420791" y="1074883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5" name="Freeform 144">
              <a:extLst>
                <a:ext uri="{FF2B5EF4-FFF2-40B4-BE49-F238E27FC236}">
                  <a16:creationId xmlns:a16="http://schemas.microsoft.com/office/drawing/2014/main" id="{21F27A0E-A6C1-4AFE-8CBA-28E4FE70BC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413458" y="790064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6" name="Freeform 145">
              <a:extLst>
                <a:ext uri="{FF2B5EF4-FFF2-40B4-BE49-F238E27FC236}">
                  <a16:creationId xmlns:a16="http://schemas.microsoft.com/office/drawing/2014/main" id="{AAA114B9-98D7-4840-8602-457F0741B7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417528" y="602066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7" name="Freeform 8">
              <a:extLst>
                <a:ext uri="{FF2B5EF4-FFF2-40B4-BE49-F238E27FC236}">
                  <a16:creationId xmlns:a16="http://schemas.microsoft.com/office/drawing/2014/main" id="{4E9E63DF-694C-4693-8D8B-0275BB744D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81238" y="13109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8" name="Freeform 8">
              <a:extLst>
                <a:ext uri="{FF2B5EF4-FFF2-40B4-BE49-F238E27FC236}">
                  <a16:creationId xmlns:a16="http://schemas.microsoft.com/office/drawing/2014/main" id="{2A55A10A-49CA-42B6-84C9-8A1A1596D7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028159" y="669354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3074" name="Picture 2" descr="What is catfishing? Warning signs and protection tips - Norton">
            <a:extLst>
              <a:ext uri="{FF2B5EF4-FFF2-40B4-BE49-F238E27FC236}">
                <a16:creationId xmlns:a16="http://schemas.microsoft.com/office/drawing/2014/main" id="{B4D5472C-5C18-4BAD-E088-858C65DC3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6417" y="2281560"/>
            <a:ext cx="2724110" cy="327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7833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FB03654-F8D1-4066-85B5-5BA57499B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A24423-BEB2-79E9-4C23-CBD04584C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3810" y="696226"/>
            <a:ext cx="8675712" cy="981892"/>
          </a:xfrm>
        </p:spPr>
        <p:txBody>
          <a:bodyPr>
            <a:normAutofit/>
          </a:bodyPr>
          <a:lstStyle/>
          <a:p>
            <a:r>
              <a:rPr lang="en-US"/>
              <a:t>How people catfish 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15BC76-014D-4BD0-A843-994E2D7598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90" y="1874829"/>
            <a:ext cx="12175432" cy="4114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9D2483B-7210-454A-B168-51DA3C1611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357372" y="-18787"/>
            <a:ext cx="1238945" cy="1919798"/>
            <a:chOff x="10357372" y="-18787"/>
            <a:chExt cx="1238945" cy="1919798"/>
          </a:xfrm>
        </p:grpSpPr>
        <p:sp>
          <p:nvSpPr>
            <p:cNvPr id="14" name="Freeform 57">
              <a:extLst>
                <a:ext uri="{FF2B5EF4-FFF2-40B4-BE49-F238E27FC236}">
                  <a16:creationId xmlns:a16="http://schemas.microsoft.com/office/drawing/2014/main" id="{F1142EB5-2791-4EAD-B4A2-43BECFBC5F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15372" y="140636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8">
              <a:extLst>
                <a:ext uri="{FF2B5EF4-FFF2-40B4-BE49-F238E27FC236}">
                  <a16:creationId xmlns:a16="http://schemas.microsoft.com/office/drawing/2014/main" id="{2C8870C2-1368-48B0-A8CF-BC33DF7656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1520" y="755028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9">
              <a:extLst>
                <a:ext uri="{FF2B5EF4-FFF2-40B4-BE49-F238E27FC236}">
                  <a16:creationId xmlns:a16="http://schemas.microsoft.com/office/drawing/2014/main" id="{853F9E0D-F5F9-438C-B1DC-0AA3127C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93892" y="986073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0">
              <a:extLst>
                <a:ext uri="{FF2B5EF4-FFF2-40B4-BE49-F238E27FC236}">
                  <a16:creationId xmlns:a16="http://schemas.microsoft.com/office/drawing/2014/main" id="{B4E911B1-253E-4755-9AEC-BB1DAB8E2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8551" y="1223868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83">
              <a:extLst>
                <a:ext uri="{FF2B5EF4-FFF2-40B4-BE49-F238E27FC236}">
                  <a16:creationId xmlns:a16="http://schemas.microsoft.com/office/drawing/2014/main" id="{2AF5DD4D-BF15-452D-937B-7F29FA3F2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51994" y="1699681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84">
              <a:extLst>
                <a:ext uri="{FF2B5EF4-FFF2-40B4-BE49-F238E27FC236}">
                  <a16:creationId xmlns:a16="http://schemas.microsoft.com/office/drawing/2014/main" id="{5F821C6A-EDEE-4845-92EB-367AC60023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63010" y="550442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86">
              <a:extLst>
                <a:ext uri="{FF2B5EF4-FFF2-40B4-BE49-F238E27FC236}">
                  <a16:creationId xmlns:a16="http://schemas.microsoft.com/office/drawing/2014/main" id="{504AA4DA-748D-4CFF-891A-5C8861EC49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2979" y="204433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89">
              <a:extLst>
                <a:ext uri="{FF2B5EF4-FFF2-40B4-BE49-F238E27FC236}">
                  <a16:creationId xmlns:a16="http://schemas.microsoft.com/office/drawing/2014/main" id="{7CC3A8FA-D5F6-4A96-9B55-4479C1717A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782" y="1487330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06">
              <a:extLst>
                <a:ext uri="{FF2B5EF4-FFF2-40B4-BE49-F238E27FC236}">
                  <a16:creationId xmlns:a16="http://schemas.microsoft.com/office/drawing/2014/main" id="{26E1DC3C-522F-46BF-9C95-47500176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08678" y="599147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07">
              <a:extLst>
                <a:ext uri="{FF2B5EF4-FFF2-40B4-BE49-F238E27FC236}">
                  <a16:creationId xmlns:a16="http://schemas.microsoft.com/office/drawing/2014/main" id="{F7CDF92D-312E-42AB-960E-637D404934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20666" y="1240267"/>
              <a:ext cx="154193" cy="81603"/>
            </a:xfrm>
            <a:custGeom>
              <a:avLst/>
              <a:gdLst>
                <a:gd name="T0" fmla="*/ 31 w 47"/>
                <a:gd name="T1" fmla="*/ 0 h 27"/>
                <a:gd name="T2" fmla="*/ 17 w 47"/>
                <a:gd name="T3" fmla="*/ 23 h 27"/>
                <a:gd name="T4" fmla="*/ 31 w 47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7">
                  <a:moveTo>
                    <a:pt x="31" y="0"/>
                  </a:moveTo>
                  <a:cubicBezTo>
                    <a:pt x="47" y="10"/>
                    <a:pt x="32" y="27"/>
                    <a:pt x="17" y="23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08">
              <a:extLst>
                <a:ext uri="{FF2B5EF4-FFF2-40B4-BE49-F238E27FC236}">
                  <a16:creationId xmlns:a16="http://schemas.microsoft.com/office/drawing/2014/main" id="{918FE320-F6B2-4BDB-95D8-DFD3B2B34F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06349" y="1208992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09">
              <a:extLst>
                <a:ext uri="{FF2B5EF4-FFF2-40B4-BE49-F238E27FC236}">
                  <a16:creationId xmlns:a16="http://schemas.microsoft.com/office/drawing/2014/main" id="{B90769B0-46E9-4B76-96A9-A247A0DF3D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89546" y="1710317"/>
              <a:ext cx="154193" cy="84866"/>
            </a:xfrm>
            <a:custGeom>
              <a:avLst/>
              <a:gdLst>
                <a:gd name="T0" fmla="*/ 26 w 47"/>
                <a:gd name="T1" fmla="*/ 0 h 28"/>
                <a:gd name="T2" fmla="*/ 10 w 47"/>
                <a:gd name="T3" fmla="*/ 26 h 28"/>
                <a:gd name="T4" fmla="*/ 26 w 47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7" h="28">
                  <a:moveTo>
                    <a:pt x="26" y="0"/>
                  </a:moveTo>
                  <a:cubicBezTo>
                    <a:pt x="47" y="13"/>
                    <a:pt x="28" y="28"/>
                    <a:pt x="10" y="26"/>
                  </a:cubicBezTo>
                  <a:cubicBezTo>
                    <a:pt x="0" y="13"/>
                    <a:pt x="15" y="4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10">
              <a:extLst>
                <a:ext uri="{FF2B5EF4-FFF2-40B4-BE49-F238E27FC236}">
                  <a16:creationId xmlns:a16="http://schemas.microsoft.com/office/drawing/2014/main" id="{C0CC5855-0620-41C7-AA4D-3D30E2455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86402" y="351312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11">
              <a:extLst>
                <a:ext uri="{FF2B5EF4-FFF2-40B4-BE49-F238E27FC236}">
                  <a16:creationId xmlns:a16="http://schemas.microsoft.com/office/drawing/2014/main" id="{7A99B1F4-089E-4A1A-833C-0D0C8E7705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87601" y="143881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12">
              <a:extLst>
                <a:ext uri="{FF2B5EF4-FFF2-40B4-BE49-F238E27FC236}">
                  <a16:creationId xmlns:a16="http://schemas.microsoft.com/office/drawing/2014/main" id="{52C3D5C1-0862-4E4B-BAD8-C6244D0352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7104" y="920158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22">
              <a:extLst>
                <a:ext uri="{FF2B5EF4-FFF2-40B4-BE49-F238E27FC236}">
                  <a16:creationId xmlns:a16="http://schemas.microsoft.com/office/drawing/2014/main" id="{5E020019-37DA-47B1-A859-25E2009F7C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52607" y="1741989"/>
              <a:ext cx="127608" cy="81603"/>
            </a:xfrm>
            <a:custGeom>
              <a:avLst/>
              <a:gdLst>
                <a:gd name="T0" fmla="*/ 24 w 39"/>
                <a:gd name="T1" fmla="*/ 0 h 27"/>
                <a:gd name="T2" fmla="*/ 20 w 39"/>
                <a:gd name="T3" fmla="*/ 26 h 27"/>
                <a:gd name="T4" fmla="*/ 24 w 39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4" y="0"/>
                  </a:moveTo>
                  <a:cubicBezTo>
                    <a:pt x="39" y="3"/>
                    <a:pt x="36" y="27"/>
                    <a:pt x="20" y="26"/>
                  </a:cubicBezTo>
                  <a:cubicBezTo>
                    <a:pt x="0" y="19"/>
                    <a:pt x="4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123">
              <a:extLst>
                <a:ext uri="{FF2B5EF4-FFF2-40B4-BE49-F238E27FC236}">
                  <a16:creationId xmlns:a16="http://schemas.microsoft.com/office/drawing/2014/main" id="{FC071985-7349-45B2-AD36-AB9014D81F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68114" y="20578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130">
              <a:extLst>
                <a:ext uri="{FF2B5EF4-FFF2-40B4-BE49-F238E27FC236}">
                  <a16:creationId xmlns:a16="http://schemas.microsoft.com/office/drawing/2014/main" id="{8A8374B4-6CAE-4B1D-8AD8-BBD71C66E4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41335" y="495036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131">
              <a:extLst>
                <a:ext uri="{FF2B5EF4-FFF2-40B4-BE49-F238E27FC236}">
                  <a16:creationId xmlns:a16="http://schemas.microsoft.com/office/drawing/2014/main" id="{4F0392BB-C222-4B4A-B3F7-86E1953966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55153" y="1050023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135">
              <a:extLst>
                <a:ext uri="{FF2B5EF4-FFF2-40B4-BE49-F238E27FC236}">
                  <a16:creationId xmlns:a16="http://schemas.microsoft.com/office/drawing/2014/main" id="{A602A52C-3AB9-4D97-AE2A-BB87DB6ACA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42492" y="820365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41">
              <a:extLst>
                <a:ext uri="{FF2B5EF4-FFF2-40B4-BE49-F238E27FC236}">
                  <a16:creationId xmlns:a16="http://schemas.microsoft.com/office/drawing/2014/main" id="{B30A965C-348F-4CA1-882F-46F532A33B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81044" y="1422049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77">
              <a:extLst>
                <a:ext uri="{FF2B5EF4-FFF2-40B4-BE49-F238E27FC236}">
                  <a16:creationId xmlns:a16="http://schemas.microsoft.com/office/drawing/2014/main" id="{3DB93D99-B20E-4CEF-A4B5-E355F2EF8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9747" y="19557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121">
              <a:extLst>
                <a:ext uri="{FF2B5EF4-FFF2-40B4-BE49-F238E27FC236}">
                  <a16:creationId xmlns:a16="http://schemas.microsoft.com/office/drawing/2014/main" id="{59BF81A2-5680-4745-9838-B87F14A4EE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60727" y="5686"/>
              <a:ext cx="133812" cy="84866"/>
            </a:xfrm>
            <a:custGeom>
              <a:avLst/>
              <a:gdLst>
                <a:gd name="T0" fmla="*/ 26 w 41"/>
                <a:gd name="T1" fmla="*/ 0 h 28"/>
                <a:gd name="T2" fmla="*/ 38 w 41"/>
                <a:gd name="T3" fmla="*/ 19 h 28"/>
                <a:gd name="T4" fmla="*/ 26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0"/>
                  </a:moveTo>
                  <a:cubicBezTo>
                    <a:pt x="33" y="0"/>
                    <a:pt x="41" y="10"/>
                    <a:pt x="38" y="19"/>
                  </a:cubicBezTo>
                  <a:cubicBezTo>
                    <a:pt x="16" y="28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8">
              <a:extLst>
                <a:ext uri="{FF2B5EF4-FFF2-40B4-BE49-F238E27FC236}">
                  <a16:creationId xmlns:a16="http://schemas.microsoft.com/office/drawing/2014/main" id="{15D7F206-A93F-4CCC-B241-B733ECFCF9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22159" y="1071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87">
              <a:extLst>
                <a:ext uri="{FF2B5EF4-FFF2-40B4-BE49-F238E27FC236}">
                  <a16:creationId xmlns:a16="http://schemas.microsoft.com/office/drawing/2014/main" id="{88E77691-B7C1-4F5D-98EC-C5508CDFB6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86315" y="67225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94">
              <a:extLst>
                <a:ext uri="{FF2B5EF4-FFF2-40B4-BE49-F238E27FC236}">
                  <a16:creationId xmlns:a16="http://schemas.microsoft.com/office/drawing/2014/main" id="{B15258A7-A882-4D79-B870-C92A57D6B6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39661" y="1306068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97">
              <a:extLst>
                <a:ext uri="{FF2B5EF4-FFF2-40B4-BE49-F238E27FC236}">
                  <a16:creationId xmlns:a16="http://schemas.microsoft.com/office/drawing/2014/main" id="{CF3D5844-0132-49FA-BD1E-5263802F47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68751" y="1744954"/>
              <a:ext cx="190526" cy="121588"/>
            </a:xfrm>
            <a:custGeom>
              <a:avLst/>
              <a:gdLst>
                <a:gd name="T0" fmla="*/ 42 w 58"/>
                <a:gd name="T1" fmla="*/ 0 h 40"/>
                <a:gd name="T2" fmla="*/ 53 w 58"/>
                <a:gd name="T3" fmla="*/ 17 h 40"/>
                <a:gd name="T4" fmla="*/ 42 w 58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40">
                  <a:moveTo>
                    <a:pt x="42" y="0"/>
                  </a:moveTo>
                  <a:cubicBezTo>
                    <a:pt x="52" y="0"/>
                    <a:pt x="50" y="9"/>
                    <a:pt x="53" y="17"/>
                  </a:cubicBezTo>
                  <a:cubicBezTo>
                    <a:pt x="58" y="40"/>
                    <a:pt x="0" y="6"/>
                    <a:pt x="4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101">
              <a:extLst>
                <a:ext uri="{FF2B5EF4-FFF2-40B4-BE49-F238E27FC236}">
                  <a16:creationId xmlns:a16="http://schemas.microsoft.com/office/drawing/2014/main" id="{A399F043-AB24-4109-800A-BD94939A40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47006" y="1478722"/>
              <a:ext cx="138242" cy="81603"/>
            </a:xfrm>
            <a:custGeom>
              <a:avLst/>
              <a:gdLst>
                <a:gd name="T0" fmla="*/ 22 w 42"/>
                <a:gd name="T1" fmla="*/ 0 h 27"/>
                <a:gd name="T2" fmla="*/ 14 w 42"/>
                <a:gd name="T3" fmla="*/ 25 h 27"/>
                <a:gd name="T4" fmla="*/ 22 w 4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7">
                  <a:moveTo>
                    <a:pt x="22" y="0"/>
                  </a:moveTo>
                  <a:cubicBezTo>
                    <a:pt x="42" y="7"/>
                    <a:pt x="28" y="27"/>
                    <a:pt x="14" y="25"/>
                  </a:cubicBezTo>
                  <a:cubicBezTo>
                    <a:pt x="0" y="18"/>
                    <a:pt x="9" y="2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02">
              <a:extLst>
                <a:ext uri="{FF2B5EF4-FFF2-40B4-BE49-F238E27FC236}">
                  <a16:creationId xmlns:a16="http://schemas.microsoft.com/office/drawing/2014/main" id="{796159AE-3178-456B-B411-196E260E5E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67663" y="1109557"/>
              <a:ext cx="121406" cy="99554"/>
            </a:xfrm>
            <a:custGeom>
              <a:avLst/>
              <a:gdLst>
                <a:gd name="T0" fmla="*/ 21 w 37"/>
                <a:gd name="T1" fmla="*/ 0 h 33"/>
                <a:gd name="T2" fmla="*/ 19 w 37"/>
                <a:gd name="T3" fmla="*/ 23 h 33"/>
                <a:gd name="T4" fmla="*/ 21 w 37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3">
                  <a:moveTo>
                    <a:pt x="21" y="0"/>
                  </a:moveTo>
                  <a:cubicBezTo>
                    <a:pt x="37" y="0"/>
                    <a:pt x="29" y="33"/>
                    <a:pt x="19" y="23"/>
                  </a:cubicBezTo>
                  <a:cubicBezTo>
                    <a:pt x="0" y="30"/>
                    <a:pt x="3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03">
              <a:extLst>
                <a:ext uri="{FF2B5EF4-FFF2-40B4-BE49-F238E27FC236}">
                  <a16:creationId xmlns:a16="http://schemas.microsoft.com/office/drawing/2014/main" id="{B0562100-3934-4A15-8C23-D55F111D9E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65260" y="835870"/>
              <a:ext cx="140901" cy="102819"/>
            </a:xfrm>
            <a:custGeom>
              <a:avLst/>
              <a:gdLst>
                <a:gd name="T0" fmla="*/ 28 w 43"/>
                <a:gd name="T1" fmla="*/ 0 h 34"/>
                <a:gd name="T2" fmla="*/ 41 w 43"/>
                <a:gd name="T3" fmla="*/ 21 h 34"/>
                <a:gd name="T4" fmla="*/ 28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8" y="0"/>
                  </a:moveTo>
                  <a:cubicBezTo>
                    <a:pt x="35" y="1"/>
                    <a:pt x="43" y="11"/>
                    <a:pt x="41" y="21"/>
                  </a:cubicBezTo>
                  <a:cubicBezTo>
                    <a:pt x="23" y="34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17">
              <a:extLst>
                <a:ext uri="{FF2B5EF4-FFF2-40B4-BE49-F238E27FC236}">
                  <a16:creationId xmlns:a16="http://schemas.microsoft.com/office/drawing/2014/main" id="{6DD7C928-63AE-4BCB-9843-570F9E04E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447263" y="889298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118">
              <a:extLst>
                <a:ext uri="{FF2B5EF4-FFF2-40B4-BE49-F238E27FC236}">
                  <a16:creationId xmlns:a16="http://schemas.microsoft.com/office/drawing/2014/main" id="{5AC011E4-1DCA-418C-8008-AE4E1E61D0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433783" y="22103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119">
              <a:extLst>
                <a:ext uri="{FF2B5EF4-FFF2-40B4-BE49-F238E27FC236}">
                  <a16:creationId xmlns:a16="http://schemas.microsoft.com/office/drawing/2014/main" id="{5B2D3B89-E1F5-40D8-AEC0-8E7B2E67AE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414899" y="458514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36">
              <a:extLst>
                <a:ext uri="{FF2B5EF4-FFF2-40B4-BE49-F238E27FC236}">
                  <a16:creationId xmlns:a16="http://schemas.microsoft.com/office/drawing/2014/main" id="{DBB111D7-2067-4503-A6F9-647407E18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642418" y="1263253"/>
              <a:ext cx="127608" cy="69362"/>
            </a:xfrm>
            <a:custGeom>
              <a:avLst/>
              <a:gdLst>
                <a:gd name="T0" fmla="*/ 21 w 39"/>
                <a:gd name="T1" fmla="*/ 0 h 23"/>
                <a:gd name="T2" fmla="*/ 22 w 39"/>
                <a:gd name="T3" fmla="*/ 23 h 23"/>
                <a:gd name="T4" fmla="*/ 21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1" y="0"/>
                  </a:moveTo>
                  <a:cubicBezTo>
                    <a:pt x="37" y="0"/>
                    <a:pt x="39" y="22"/>
                    <a:pt x="22" y="23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37">
              <a:extLst>
                <a:ext uri="{FF2B5EF4-FFF2-40B4-BE49-F238E27FC236}">
                  <a16:creationId xmlns:a16="http://schemas.microsoft.com/office/drawing/2014/main" id="{20B3ED41-DE4C-4CE7-A8DE-B4ED03137D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657923" y="1656413"/>
              <a:ext cx="127608" cy="93843"/>
            </a:xfrm>
            <a:custGeom>
              <a:avLst/>
              <a:gdLst>
                <a:gd name="T0" fmla="*/ 23 w 39"/>
                <a:gd name="T1" fmla="*/ 0 h 31"/>
                <a:gd name="T2" fmla="*/ 17 w 39"/>
                <a:gd name="T3" fmla="*/ 26 h 31"/>
                <a:gd name="T4" fmla="*/ 23 w 39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1">
                  <a:moveTo>
                    <a:pt x="23" y="0"/>
                  </a:moveTo>
                  <a:cubicBezTo>
                    <a:pt x="39" y="3"/>
                    <a:pt x="39" y="31"/>
                    <a:pt x="17" y="26"/>
                  </a:cubicBezTo>
                  <a:cubicBezTo>
                    <a:pt x="0" y="6"/>
                    <a:pt x="15" y="5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39">
              <a:extLst>
                <a:ext uri="{FF2B5EF4-FFF2-40B4-BE49-F238E27FC236}">
                  <a16:creationId xmlns:a16="http://schemas.microsoft.com/office/drawing/2014/main" id="{F4EE6DAD-6518-47B6-A04F-484A162676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661863" y="321142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43">
              <a:extLst>
                <a:ext uri="{FF2B5EF4-FFF2-40B4-BE49-F238E27FC236}">
                  <a16:creationId xmlns:a16="http://schemas.microsoft.com/office/drawing/2014/main" id="{B6867974-B4C0-48AA-A205-B435998B74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672041" y="1015660"/>
              <a:ext cx="121406" cy="78339"/>
            </a:xfrm>
            <a:custGeom>
              <a:avLst/>
              <a:gdLst>
                <a:gd name="T0" fmla="*/ 21 w 37"/>
                <a:gd name="T1" fmla="*/ 0 h 26"/>
                <a:gd name="T2" fmla="*/ 22 w 37"/>
                <a:gd name="T3" fmla="*/ 26 h 26"/>
                <a:gd name="T4" fmla="*/ 21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21" y="0"/>
                  </a:moveTo>
                  <a:cubicBezTo>
                    <a:pt x="32" y="2"/>
                    <a:pt x="37" y="23"/>
                    <a:pt x="22" y="26"/>
                  </a:cubicBezTo>
                  <a:cubicBezTo>
                    <a:pt x="3" y="26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144">
              <a:extLst>
                <a:ext uri="{FF2B5EF4-FFF2-40B4-BE49-F238E27FC236}">
                  <a16:creationId xmlns:a16="http://schemas.microsoft.com/office/drawing/2014/main" id="{21F27A0E-A6C1-4AFE-8CBA-28E4FE70BC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688371" y="790064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145">
              <a:extLst>
                <a:ext uri="{FF2B5EF4-FFF2-40B4-BE49-F238E27FC236}">
                  <a16:creationId xmlns:a16="http://schemas.microsoft.com/office/drawing/2014/main" id="{AAA114B9-98D7-4840-8602-457F0741B7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692441" y="602066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8">
              <a:extLst>
                <a:ext uri="{FF2B5EF4-FFF2-40B4-BE49-F238E27FC236}">
                  <a16:creationId xmlns:a16="http://schemas.microsoft.com/office/drawing/2014/main" id="{4E9E63DF-694C-4693-8D8B-0275BB744D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656151" y="13109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5" name="Freeform 113">
            <a:extLst>
              <a:ext uri="{FF2B5EF4-FFF2-40B4-BE49-F238E27FC236}">
                <a16:creationId xmlns:a16="http://schemas.microsoft.com/office/drawing/2014/main" id="{B1A3BF1A-EF96-468A-B04F-AFDF6621DE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16200000">
            <a:off x="10429612" y="2010881"/>
            <a:ext cx="9748" cy="8977"/>
          </a:xfrm>
          <a:custGeom>
            <a:avLst/>
            <a:gdLst>
              <a:gd name="T0" fmla="*/ 1 w 3"/>
              <a:gd name="T1" fmla="*/ 0 h 3"/>
              <a:gd name="T2" fmla="*/ 3 w 3"/>
              <a:gd name="T3" fmla="*/ 1 h 3"/>
              <a:gd name="T4" fmla="*/ 1 w 3"/>
              <a:gd name="T5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3">
                <a:moveTo>
                  <a:pt x="1" y="0"/>
                </a:moveTo>
                <a:cubicBezTo>
                  <a:pt x="1" y="0"/>
                  <a:pt x="2" y="1"/>
                  <a:pt x="3" y="1"/>
                </a:cubicBezTo>
                <a:cubicBezTo>
                  <a:pt x="2" y="3"/>
                  <a:pt x="0" y="1"/>
                  <a:pt x="1" y="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04E09-C422-9BBA-9F11-C3011BF49D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6357" y="2342775"/>
            <a:ext cx="5009643" cy="319741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sz="1600"/>
              <a:t>People can get information for any social media and get photos of people that are other </a:t>
            </a:r>
            <a:r>
              <a:rPr lang="en-US" sz="1600" dirty="0"/>
              <a:t>people's </a:t>
            </a:r>
            <a:r>
              <a:rPr lang="en-US" sz="1600"/>
              <a:t>friends and then pretend to be them.</a:t>
            </a:r>
            <a:r>
              <a:rPr lang="en-US" sz="1600" dirty="0"/>
              <a:t> </a:t>
            </a:r>
            <a:endParaRPr lang="en-US"/>
          </a:p>
          <a:p>
            <a:pPr marL="0" indent="0">
              <a:lnSpc>
                <a:spcPct val="140000"/>
              </a:lnSpc>
              <a:buNone/>
            </a:pPr>
            <a:r>
              <a:rPr lang="en-US" sz="1600" dirty="0"/>
              <a:t>They could catfish people </a:t>
            </a:r>
            <a:r>
              <a:rPr lang="en-US" sz="1600"/>
              <a:t>by </a:t>
            </a:r>
            <a:r>
              <a:rPr lang="en-US" sz="1600" dirty="0"/>
              <a:t>pretending to be a close friend of someone and </a:t>
            </a:r>
            <a:r>
              <a:rPr lang="en-US" sz="1600"/>
              <a:t>maybe </a:t>
            </a:r>
            <a:r>
              <a:rPr lang="en-US" sz="1600" dirty="0"/>
              <a:t>saying "</a:t>
            </a:r>
            <a:r>
              <a:rPr lang="en-US" sz="1600"/>
              <a:t>I'm running low on money</a:t>
            </a:r>
            <a:r>
              <a:rPr lang="en-US" sz="1600" dirty="0"/>
              <a:t>;</a:t>
            </a:r>
            <a:r>
              <a:rPr lang="en-US" sz="1600"/>
              <a:t> can you transfer some money and I'll play you back</a:t>
            </a:r>
            <a:r>
              <a:rPr lang="en-US" sz="1600" dirty="0"/>
              <a:t>?".  This is done</a:t>
            </a:r>
            <a:r>
              <a:rPr lang="en-US" sz="1600"/>
              <a:t> so they just ask for </a:t>
            </a:r>
            <a:r>
              <a:rPr lang="en-US" sz="1600" dirty="0"/>
              <a:t>their </a:t>
            </a:r>
            <a:r>
              <a:rPr lang="en-US" sz="1600"/>
              <a:t>money</a:t>
            </a:r>
            <a:r>
              <a:rPr lang="en-US" sz="1600" dirty="0"/>
              <a:t>.  Before giving anything -including money-,</a:t>
            </a:r>
            <a:r>
              <a:rPr lang="en-US" sz="1600"/>
              <a:t> ring </a:t>
            </a:r>
            <a:r>
              <a:rPr lang="en-US" sz="1600" dirty="0"/>
              <a:t>your friend </a:t>
            </a:r>
            <a:r>
              <a:rPr lang="en-US" sz="1600"/>
              <a:t>and ask if it's them</a:t>
            </a:r>
            <a:r>
              <a:rPr lang="en-US" sz="1600" dirty="0"/>
              <a:t>. If</a:t>
            </a:r>
            <a:r>
              <a:rPr lang="en-US" sz="1600"/>
              <a:t> they say it's not them</a:t>
            </a:r>
            <a:r>
              <a:rPr lang="en-US" sz="1600" dirty="0"/>
              <a:t>, </a:t>
            </a:r>
            <a:r>
              <a:rPr lang="en-US" sz="1600"/>
              <a:t>just </a:t>
            </a:r>
            <a:r>
              <a:rPr lang="en-US" sz="1600" dirty="0"/>
              <a:t>block </a:t>
            </a:r>
            <a:r>
              <a:rPr lang="en-US" sz="1600"/>
              <a:t>them and</a:t>
            </a:r>
            <a:r>
              <a:rPr lang="en-US" sz="1600" dirty="0"/>
              <a:t>.</a:t>
            </a:r>
            <a:r>
              <a:rPr lang="en-US" sz="1600"/>
              <a:t> report the number </a:t>
            </a:r>
            <a:endParaRPr lang="en-US" dirty="0"/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AC1582F5-FF93-46BF-A92F-D4490D653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372524" y="5987703"/>
            <a:ext cx="1274531" cy="932361"/>
            <a:chOff x="10372524" y="5987703"/>
            <a:chExt cx="1274531" cy="932361"/>
          </a:xfrm>
        </p:grpSpPr>
        <p:sp>
          <p:nvSpPr>
            <p:cNvPr id="58" name="Freeform 82">
              <a:extLst>
                <a:ext uri="{FF2B5EF4-FFF2-40B4-BE49-F238E27FC236}">
                  <a16:creationId xmlns:a16="http://schemas.microsoft.com/office/drawing/2014/main" id="{EDA30C63-7387-41DF-A6B0-5E3B1AF60C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61" y="6018941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70">
              <a:extLst>
                <a:ext uri="{FF2B5EF4-FFF2-40B4-BE49-F238E27FC236}">
                  <a16:creationId xmlns:a16="http://schemas.microsoft.com/office/drawing/2014/main" id="{0F9349DE-8C14-4D6E-B1C2-4750F704C0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543533" y="6280908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85">
              <a:extLst>
                <a:ext uri="{FF2B5EF4-FFF2-40B4-BE49-F238E27FC236}">
                  <a16:creationId xmlns:a16="http://schemas.microsoft.com/office/drawing/2014/main" id="{0093B34B-1559-4D7A-90CF-114125FD62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520975" y="6503581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87">
              <a:extLst>
                <a:ext uri="{FF2B5EF4-FFF2-40B4-BE49-F238E27FC236}">
                  <a16:creationId xmlns:a16="http://schemas.microsoft.com/office/drawing/2014/main" id="{F32E37EB-F93F-4ACA-8EC5-8313085014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22215" y="6733978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94">
              <a:extLst>
                <a:ext uri="{FF2B5EF4-FFF2-40B4-BE49-F238E27FC236}">
                  <a16:creationId xmlns:a16="http://schemas.microsoft.com/office/drawing/2014/main" id="{6486B439-14A8-40F4-BD01-2647D4752F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506680" y="6716732"/>
              <a:ext cx="138242" cy="102819"/>
            </a:xfrm>
            <a:custGeom>
              <a:avLst/>
              <a:gdLst>
                <a:gd name="T0" fmla="*/ 29 w 42"/>
                <a:gd name="T1" fmla="*/ 1 h 34"/>
                <a:gd name="T2" fmla="*/ 40 w 42"/>
                <a:gd name="T3" fmla="*/ 20 h 34"/>
                <a:gd name="T4" fmla="*/ 29 w 42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4">
                  <a:moveTo>
                    <a:pt x="29" y="1"/>
                  </a:moveTo>
                  <a:cubicBezTo>
                    <a:pt x="38" y="0"/>
                    <a:pt x="42" y="12"/>
                    <a:pt x="40" y="20"/>
                  </a:cubicBezTo>
                  <a:cubicBezTo>
                    <a:pt x="22" y="34"/>
                    <a:pt x="0" y="9"/>
                    <a:pt x="2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118">
              <a:extLst>
                <a:ext uri="{FF2B5EF4-FFF2-40B4-BE49-F238E27FC236}">
                  <a16:creationId xmlns:a16="http://schemas.microsoft.com/office/drawing/2014/main" id="{3EA0483A-6030-445C-9A9E-FC8847FD44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03570" y="6600503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119">
              <a:extLst>
                <a:ext uri="{FF2B5EF4-FFF2-40B4-BE49-F238E27FC236}">
                  <a16:creationId xmlns:a16="http://schemas.microsoft.com/office/drawing/2014/main" id="{54E9F49B-F300-4A14-B0F3-36A75B171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89260" y="6415578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139">
              <a:extLst>
                <a:ext uri="{FF2B5EF4-FFF2-40B4-BE49-F238E27FC236}">
                  <a16:creationId xmlns:a16="http://schemas.microsoft.com/office/drawing/2014/main" id="{293DA61B-9566-467E-A357-E86CD8E7E2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04088" y="6551279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144">
              <a:extLst>
                <a:ext uri="{FF2B5EF4-FFF2-40B4-BE49-F238E27FC236}">
                  <a16:creationId xmlns:a16="http://schemas.microsoft.com/office/drawing/2014/main" id="{A1A7223C-6F2C-487D-A45A-6EBBD051A5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41775" y="6182738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145">
              <a:extLst>
                <a:ext uri="{FF2B5EF4-FFF2-40B4-BE49-F238E27FC236}">
                  <a16:creationId xmlns:a16="http://schemas.microsoft.com/office/drawing/2014/main" id="{DC4DE17D-AC51-4C89-AC1A-016A928A10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83257" y="6290757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8">
              <a:extLst>
                <a:ext uri="{FF2B5EF4-FFF2-40B4-BE49-F238E27FC236}">
                  <a16:creationId xmlns:a16="http://schemas.microsoft.com/office/drawing/2014/main" id="{95D0E198-D3C3-4790-881E-4DF6C9D7F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09800" y="6752465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51">
              <a:extLst>
                <a:ext uri="{FF2B5EF4-FFF2-40B4-BE49-F238E27FC236}">
                  <a16:creationId xmlns:a16="http://schemas.microsoft.com/office/drawing/2014/main" id="{E9952623-7C81-47CA-85D8-C872DE84E4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1219682" y="6196029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78">
              <a:extLst>
                <a:ext uri="{FF2B5EF4-FFF2-40B4-BE49-F238E27FC236}">
                  <a16:creationId xmlns:a16="http://schemas.microsoft.com/office/drawing/2014/main" id="{F90AA42C-D724-4AD8-81F3-CDFC42063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53319" y="6028606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84">
              <a:extLst>
                <a:ext uri="{FF2B5EF4-FFF2-40B4-BE49-F238E27FC236}">
                  <a16:creationId xmlns:a16="http://schemas.microsoft.com/office/drawing/2014/main" id="{CAB3A278-E8E7-4070-B30A-31B5DE980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1487085" y="6029984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86">
              <a:extLst>
                <a:ext uri="{FF2B5EF4-FFF2-40B4-BE49-F238E27FC236}">
                  <a16:creationId xmlns:a16="http://schemas.microsoft.com/office/drawing/2014/main" id="{910FC82B-A4C1-428C-A576-79B5F6D18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918273" y="6040831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106">
              <a:extLst>
                <a:ext uri="{FF2B5EF4-FFF2-40B4-BE49-F238E27FC236}">
                  <a16:creationId xmlns:a16="http://schemas.microsoft.com/office/drawing/2014/main" id="{B9CB6255-5C91-4496-B0AE-529737BC53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53729" y="628141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10">
              <a:extLst>
                <a:ext uri="{FF2B5EF4-FFF2-40B4-BE49-F238E27FC236}">
                  <a16:creationId xmlns:a16="http://schemas.microsoft.com/office/drawing/2014/main" id="{A58DBA3F-B3E2-4AD9-A93C-FDF997582E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83094" y="6512109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123">
              <a:extLst>
                <a:ext uri="{FF2B5EF4-FFF2-40B4-BE49-F238E27FC236}">
                  <a16:creationId xmlns:a16="http://schemas.microsoft.com/office/drawing/2014/main" id="{AE100164-158F-422B-8A80-DFF4E0E06E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611803" y="6599947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130">
              <a:extLst>
                <a:ext uri="{FF2B5EF4-FFF2-40B4-BE49-F238E27FC236}">
                  <a16:creationId xmlns:a16="http://schemas.microsoft.com/office/drawing/2014/main" id="{1A0EF69A-22C3-4FF9-B6DD-55C6DAC3BB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598032" y="6383097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141">
              <a:extLst>
                <a:ext uri="{FF2B5EF4-FFF2-40B4-BE49-F238E27FC236}">
                  <a16:creationId xmlns:a16="http://schemas.microsoft.com/office/drawing/2014/main" id="{3963C700-CFE8-4ED2-8E1E-1139AC305D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656888" y="6756491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99">
              <a:extLst>
                <a:ext uri="{FF2B5EF4-FFF2-40B4-BE49-F238E27FC236}">
                  <a16:creationId xmlns:a16="http://schemas.microsoft.com/office/drawing/2014/main" id="{86FC694B-4A70-4160-A64D-DA282DE9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619290" y="6036794"/>
              <a:ext cx="219770" cy="121588"/>
            </a:xfrm>
            <a:custGeom>
              <a:avLst/>
              <a:gdLst>
                <a:gd name="T0" fmla="*/ 36 w 67"/>
                <a:gd name="T1" fmla="*/ 0 h 40"/>
                <a:gd name="T2" fmla="*/ 44 w 67"/>
                <a:gd name="T3" fmla="*/ 2 h 40"/>
                <a:gd name="T4" fmla="*/ 31 w 67"/>
                <a:gd name="T5" fmla="*/ 2 h 40"/>
                <a:gd name="T6" fmla="*/ 36 w 67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40">
                  <a:moveTo>
                    <a:pt x="36" y="0"/>
                  </a:moveTo>
                  <a:cubicBezTo>
                    <a:pt x="39" y="3"/>
                    <a:pt x="41" y="0"/>
                    <a:pt x="44" y="2"/>
                  </a:cubicBezTo>
                  <a:cubicBezTo>
                    <a:pt x="67" y="40"/>
                    <a:pt x="0" y="25"/>
                    <a:pt x="31" y="2"/>
                  </a:cubicBezTo>
                  <a:cubicBezTo>
                    <a:pt x="24" y="11"/>
                    <a:pt x="31" y="5"/>
                    <a:pt x="3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8">
              <a:extLst>
                <a:ext uri="{FF2B5EF4-FFF2-40B4-BE49-F238E27FC236}">
                  <a16:creationId xmlns:a16="http://schemas.microsoft.com/office/drawing/2014/main" id="{2A55A10A-49CA-42B6-84C9-8A1A1596D7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16200000">
              <a:off x="10368502" y="675929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4" name="Picture 4" descr="Background Sepia Brown · Free image on Pixabay">
            <a:extLst>
              <a:ext uri="{FF2B5EF4-FFF2-40B4-BE49-F238E27FC236}">
                <a16:creationId xmlns:a16="http://schemas.microsoft.com/office/drawing/2014/main" id="{A6BFE642-2893-34A3-E1F3-67F8308082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2" r="1" b="2068"/>
          <a:stretch/>
        </p:blipFill>
        <p:spPr>
          <a:xfrm>
            <a:off x="6586071" y="1879643"/>
            <a:ext cx="5613519" cy="4109986"/>
          </a:xfrm>
          <a:prstGeom prst="rect">
            <a:avLst/>
          </a:prstGeom>
        </p:spPr>
      </p:pic>
      <p:pic>
        <p:nvPicPr>
          <p:cNvPr id="4098" name="Picture 2" descr="We asked catfish why they trick people online—it's not about money">
            <a:extLst>
              <a:ext uri="{FF2B5EF4-FFF2-40B4-BE49-F238E27FC236}">
                <a16:creationId xmlns:a16="http://schemas.microsoft.com/office/drawing/2014/main" id="{8462811A-E35F-3FEB-EBB8-D7D00646D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1941" y="2667203"/>
            <a:ext cx="3759860" cy="2540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164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5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D6F5F07B-A917-442C-82D5-5719737E9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Background Wallpaper Aged Peach Free Stock Photo - Public Domain Pictures">
            <a:extLst>
              <a:ext uri="{FF2B5EF4-FFF2-40B4-BE49-F238E27FC236}">
                <a16:creationId xmlns:a16="http://schemas.microsoft.com/office/drawing/2014/main" id="{E1D2AD8B-28F1-28B6-30BA-546D5D7089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383" b="12490"/>
          <a:stretch/>
        </p:blipFill>
        <p:spPr>
          <a:xfrm>
            <a:off x="9" y="-1119"/>
            <a:ext cx="12191982" cy="6859119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C6C3E48C-655A-4982-8E73-7FB0D9E65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" y="3307170"/>
            <a:ext cx="12191982" cy="3558767"/>
          </a:xfrm>
          <a:prstGeom prst="rect">
            <a:avLst/>
          </a:prstGeom>
          <a:gradFill>
            <a:gsLst>
              <a:gs pos="89000">
                <a:srgbClr val="000000">
                  <a:alpha val="0"/>
                </a:srgbClr>
              </a:gs>
              <a:gs pos="0">
                <a:schemeClr val="tx1"/>
              </a:gs>
              <a:gs pos="56000">
                <a:srgbClr val="000000">
                  <a:alpha val="26000"/>
                </a:srgbClr>
              </a:gs>
              <a:gs pos="14000">
                <a:srgbClr val="000000">
                  <a:alpha val="37000"/>
                </a:srgbClr>
              </a:gs>
              <a:gs pos="0">
                <a:srgbClr val="000000">
                  <a:alpha val="25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E05AAA-3F9B-0BC4-49E9-37883E871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3308" y="2838734"/>
            <a:ext cx="8625385" cy="272955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>
                <a:solidFill>
                  <a:srgbClr val="FFFFFF"/>
                </a:solidFill>
              </a:rPr>
              <a:t>Be careful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1D38A2-7234-D1C0-DF41-1C9406B91A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1260" y="5786651"/>
            <a:ext cx="5909481" cy="8113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lnSpc>
                <a:spcPct val="140000"/>
              </a:lnSpc>
              <a:buNone/>
            </a:pPr>
            <a:r>
              <a:rPr lang="en-US" sz="1100" cap="all" spc="600" dirty="0">
                <a:solidFill>
                  <a:srgbClr val="FFFFFF"/>
                </a:solidFill>
              </a:rPr>
              <a:t>Just avoid catfishing because one day you could be catfished- just be careful.</a:t>
            </a:r>
          </a:p>
        </p:txBody>
      </p:sp>
      <p:pic>
        <p:nvPicPr>
          <p:cNvPr id="5122" name="Picture 2" descr="Catfished: The Definitive Guide to Stay Safe Online in 2020 - Social Catfish">
            <a:extLst>
              <a:ext uri="{FF2B5EF4-FFF2-40B4-BE49-F238E27FC236}">
                <a16:creationId xmlns:a16="http://schemas.microsoft.com/office/drawing/2014/main" id="{888B5710-960C-9BFE-E186-59F066EA44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967101"/>
            <a:ext cx="3810000" cy="363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776298"/>
      </p:ext>
    </p:extLst>
  </p:cSld>
  <p:clrMapOvr>
    <a:masterClrMapping/>
  </p:clrMapOvr>
</p:sld>
</file>

<file path=ppt/theme/theme1.xml><?xml version="1.0" encoding="utf-8"?>
<a:theme xmlns:a="http://schemas.openxmlformats.org/drawingml/2006/main" name="BohemianVTI">
  <a:themeElements>
    <a:clrScheme name="Boho">
      <a:dk1>
        <a:sysClr val="windowText" lastClr="000000"/>
      </a:dk1>
      <a:lt1>
        <a:sysClr val="window" lastClr="FFFFFF"/>
      </a:lt1>
      <a:dk2>
        <a:srgbClr val="323232"/>
      </a:dk2>
      <a:lt2>
        <a:srgbClr val="F4F1EF"/>
      </a:lt2>
      <a:accent1>
        <a:srgbClr val="8F4F58"/>
      </a:accent1>
      <a:accent2>
        <a:srgbClr val="D09182"/>
      </a:accent2>
      <a:accent3>
        <a:srgbClr val="C7A085"/>
      </a:accent3>
      <a:accent4>
        <a:srgbClr val="ADA085"/>
      </a:accent4>
      <a:accent5>
        <a:srgbClr val="5F787F"/>
      </a:accent5>
      <a:accent6>
        <a:srgbClr val="5A6768"/>
      </a:accent6>
      <a:hlink>
        <a:srgbClr val="A25872"/>
      </a:hlink>
      <a:folHlink>
        <a:srgbClr val="667A7E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hemianVTI" id="{B5E50611-F7C7-47BC-81A6-BE9493DF8677}" vid="{7A26D0DD-A1A5-444B-B0FB-E7DB9E2D04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267</Words>
  <Application>Microsoft Macintosh PowerPoint</Application>
  <PresentationFormat>Widescreen</PresentationFormat>
  <Paragraphs>15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Arial Nova</vt:lpstr>
      <vt:lpstr>Avenir Next LT Pro</vt:lpstr>
      <vt:lpstr>Modern Love</vt:lpstr>
      <vt:lpstr>BohemianVTI</vt:lpstr>
      <vt:lpstr>Catfishing</vt:lpstr>
      <vt:lpstr>What is catfishing? </vt:lpstr>
      <vt:lpstr>How do you avoid catfishing? </vt:lpstr>
      <vt:lpstr>Why do people catfish ?</vt:lpstr>
      <vt:lpstr>How people catfish ?</vt:lpstr>
      <vt:lpstr>Be careful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Z Higgins (Llangyfelach Primary School)</cp:lastModifiedBy>
  <cp:revision>29</cp:revision>
  <dcterms:created xsi:type="dcterms:W3CDTF">2023-02-06T14:01:29Z</dcterms:created>
  <dcterms:modified xsi:type="dcterms:W3CDTF">2023-02-06T21:02:47Z</dcterms:modified>
</cp:coreProperties>
</file>