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9" r:id="rId3"/>
    <p:sldId id="263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A6081F-8C97-97FE-DAF0-6AB61B6B1F77}" v="104" dt="2024-06-28T13:16:37.7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ogue Webb" userId="S::webbv28@hwbcymru.net::75fe1eac-4ffa-428e-84d0-b7fa495ec718" providerId="AD" clId="Web-{62FD17A4-7839-CF91-B441-5E42F55FAA64}"/>
    <pc:docChg chg="addSld modSld addMainMaster delMainMaster">
      <pc:chgData name="Vogue Webb" userId="S::webbv28@hwbcymru.net::75fe1eac-4ffa-428e-84d0-b7fa495ec718" providerId="AD" clId="Web-{62FD17A4-7839-CF91-B441-5E42F55FAA64}" dt="2024-06-25T09:03:55.376" v="273"/>
      <pc:docMkLst>
        <pc:docMk/>
      </pc:docMkLst>
      <pc:sldChg chg="modSp mod modClrScheme chgLayout">
        <pc:chgData name="Vogue Webb" userId="S::webbv28@hwbcymru.net::75fe1eac-4ffa-428e-84d0-b7fa495ec718" providerId="AD" clId="Web-{62FD17A4-7839-CF91-B441-5E42F55FAA64}" dt="2024-06-25T08:45:31.794" v="21"/>
        <pc:sldMkLst>
          <pc:docMk/>
          <pc:sldMk cId="1344019114" sldId="258"/>
        </pc:sldMkLst>
        <pc:spChg chg="mod ord">
          <ac:chgData name="Vogue Webb" userId="S::webbv28@hwbcymru.net::75fe1eac-4ffa-428e-84d0-b7fa495ec718" providerId="AD" clId="Web-{62FD17A4-7839-CF91-B441-5E42F55FAA64}" dt="2024-06-25T08:45:31.794" v="21"/>
          <ac:spMkLst>
            <pc:docMk/>
            <pc:sldMk cId="1344019114" sldId="258"/>
            <ac:spMk id="2" creationId="{01964B81-DDB8-C0F9-FEC2-5F0B43B2D443}"/>
          </ac:spMkLst>
        </pc:spChg>
        <pc:spChg chg="mod ord">
          <ac:chgData name="Vogue Webb" userId="S::webbv28@hwbcymru.net::75fe1eac-4ffa-428e-84d0-b7fa495ec718" providerId="AD" clId="Web-{62FD17A4-7839-CF91-B441-5E42F55FAA64}" dt="2024-06-25T08:45:31.794" v="21"/>
          <ac:spMkLst>
            <pc:docMk/>
            <pc:sldMk cId="1344019114" sldId="258"/>
            <ac:spMk id="9" creationId="{4D9FE981-715E-E335-18CD-BE4D51951BA3}"/>
          </ac:spMkLst>
        </pc:spChg>
        <pc:spChg chg="mod ord">
          <ac:chgData name="Vogue Webb" userId="S::webbv28@hwbcymru.net::75fe1eac-4ffa-428e-84d0-b7fa495ec718" providerId="AD" clId="Web-{62FD17A4-7839-CF91-B441-5E42F55FAA64}" dt="2024-06-25T08:45:31.794" v="21"/>
          <ac:spMkLst>
            <pc:docMk/>
            <pc:sldMk cId="1344019114" sldId="258"/>
            <ac:spMk id="11" creationId="{C3AAFE6B-85D2-E990-CA08-A2E79DE557A9}"/>
          </ac:spMkLst>
        </pc:spChg>
        <pc:spChg chg="mod ord">
          <ac:chgData name="Vogue Webb" userId="S::webbv28@hwbcymru.net::75fe1eac-4ffa-428e-84d0-b7fa495ec718" providerId="AD" clId="Web-{62FD17A4-7839-CF91-B441-5E42F55FAA64}" dt="2024-06-25T08:45:31.794" v="21"/>
          <ac:spMkLst>
            <pc:docMk/>
            <pc:sldMk cId="1344019114" sldId="258"/>
            <ac:spMk id="13" creationId="{0E78531E-2B82-FD0D-F21B-B303CFD73DC7}"/>
          </ac:spMkLst>
        </pc:spChg>
        <pc:picChg chg="mod ord">
          <ac:chgData name="Vogue Webb" userId="S::webbv28@hwbcymru.net::75fe1eac-4ffa-428e-84d0-b7fa495ec718" providerId="AD" clId="Web-{62FD17A4-7839-CF91-B441-5E42F55FAA64}" dt="2024-06-25T08:45:31.794" v="21"/>
          <ac:picMkLst>
            <pc:docMk/>
            <pc:sldMk cId="1344019114" sldId="258"/>
            <ac:picMk id="5" creationId="{9B68FADE-9AD4-ADCB-3791-F34A515088BA}"/>
          </ac:picMkLst>
        </pc:picChg>
      </pc:sldChg>
      <pc:sldChg chg="addSp delSp modSp mod modClrScheme chgLayout">
        <pc:chgData name="Vogue Webb" userId="S::webbv28@hwbcymru.net::75fe1eac-4ffa-428e-84d0-b7fa495ec718" providerId="AD" clId="Web-{62FD17A4-7839-CF91-B441-5E42F55FAA64}" dt="2024-06-25T08:50:16.502" v="103" actId="14100"/>
        <pc:sldMkLst>
          <pc:docMk/>
          <pc:sldMk cId="1062806541" sldId="259"/>
        </pc:sldMkLst>
        <pc:spChg chg="mod ord">
          <ac:chgData name="Vogue Webb" userId="S::webbv28@hwbcymru.net::75fe1eac-4ffa-428e-84d0-b7fa495ec718" providerId="AD" clId="Web-{62FD17A4-7839-CF91-B441-5E42F55FAA64}" dt="2024-06-25T08:45:31.794" v="21"/>
          <ac:spMkLst>
            <pc:docMk/>
            <pc:sldMk cId="1062806541" sldId="259"/>
            <ac:spMk id="2" creationId="{7D931345-54F5-3634-AD33-883D9090112A}"/>
          </ac:spMkLst>
        </pc:spChg>
        <pc:spChg chg="del mod ord">
          <ac:chgData name="Vogue Webb" userId="S::webbv28@hwbcymru.net::75fe1eac-4ffa-428e-84d0-b7fa495ec718" providerId="AD" clId="Web-{62FD17A4-7839-CF91-B441-5E42F55FAA64}" dt="2024-06-25T08:45:44.123" v="22"/>
          <ac:spMkLst>
            <pc:docMk/>
            <pc:sldMk cId="1062806541" sldId="259"/>
            <ac:spMk id="3" creationId="{1A32B8CB-89C7-7803-5622-D19CD306151B}"/>
          </ac:spMkLst>
        </pc:spChg>
        <pc:spChg chg="mod ord">
          <ac:chgData name="Vogue Webb" userId="S::webbv28@hwbcymru.net::75fe1eac-4ffa-428e-84d0-b7fa495ec718" providerId="AD" clId="Web-{62FD17A4-7839-CF91-B441-5E42F55FAA64}" dt="2024-06-25T08:46:41.814" v="62" actId="20577"/>
          <ac:spMkLst>
            <pc:docMk/>
            <pc:sldMk cId="1062806541" sldId="259"/>
            <ac:spMk id="4" creationId="{F10F840D-26CD-3FFD-8422-91185FE7A1FD}"/>
          </ac:spMkLst>
        </pc:spChg>
        <pc:spChg chg="mod ord">
          <ac:chgData name="Vogue Webb" userId="S::webbv28@hwbcymru.net::75fe1eac-4ffa-428e-84d0-b7fa495ec718" providerId="AD" clId="Web-{62FD17A4-7839-CF91-B441-5E42F55FAA64}" dt="2024-06-25T08:45:31.794" v="21"/>
          <ac:spMkLst>
            <pc:docMk/>
            <pc:sldMk cId="1062806541" sldId="259"/>
            <ac:spMk id="5" creationId="{BFB17363-9EBE-9E60-13D2-F847D12AA6C3}"/>
          </ac:spMkLst>
        </pc:spChg>
        <pc:spChg chg="mod ord">
          <ac:chgData name="Vogue Webb" userId="S::webbv28@hwbcymru.net::75fe1eac-4ffa-428e-84d0-b7fa495ec718" providerId="AD" clId="Web-{62FD17A4-7839-CF91-B441-5E42F55FAA64}" dt="2024-06-25T08:45:31.794" v="21"/>
          <ac:spMkLst>
            <pc:docMk/>
            <pc:sldMk cId="1062806541" sldId="259"/>
            <ac:spMk id="6" creationId="{18362893-4D06-B3F7-B1F9-C8F949DC1E77}"/>
          </ac:spMkLst>
        </pc:spChg>
        <pc:spChg chg="mod ord">
          <ac:chgData name="Vogue Webb" userId="S::webbv28@hwbcymru.net::75fe1eac-4ffa-428e-84d0-b7fa495ec718" providerId="AD" clId="Web-{62FD17A4-7839-CF91-B441-5E42F55FAA64}" dt="2024-06-25T08:45:31.794" v="21"/>
          <ac:spMkLst>
            <pc:docMk/>
            <pc:sldMk cId="1062806541" sldId="259"/>
            <ac:spMk id="7" creationId="{563311BA-7EBF-DC30-3664-9D346796F85B}"/>
          </ac:spMkLst>
        </pc:spChg>
        <pc:spChg chg="add mod">
          <ac:chgData name="Vogue Webb" userId="S::webbv28@hwbcymru.net::75fe1eac-4ffa-428e-84d0-b7fa495ec718" providerId="AD" clId="Web-{62FD17A4-7839-CF91-B441-5E42F55FAA64}" dt="2024-06-25T08:49:13.560" v="96" actId="14100"/>
          <ac:spMkLst>
            <pc:docMk/>
            <pc:sldMk cId="1062806541" sldId="259"/>
            <ac:spMk id="9" creationId="{9BCB9D76-AAF8-8E55-0ED4-5CC2E4F4E5E6}"/>
          </ac:spMkLst>
        </pc:spChg>
        <pc:spChg chg="add mod">
          <ac:chgData name="Vogue Webb" userId="S::webbv28@hwbcymru.net::75fe1eac-4ffa-428e-84d0-b7fa495ec718" providerId="AD" clId="Web-{62FD17A4-7839-CF91-B441-5E42F55FAA64}" dt="2024-06-25T08:47:32.725" v="69" actId="1076"/>
          <ac:spMkLst>
            <pc:docMk/>
            <pc:sldMk cId="1062806541" sldId="259"/>
            <ac:spMk id="11" creationId="{D2A817D5-4546-233D-4A05-619B0CAC4435}"/>
          </ac:spMkLst>
        </pc:spChg>
        <pc:spChg chg="add del mod">
          <ac:chgData name="Vogue Webb" userId="S::webbv28@hwbcymru.net::75fe1eac-4ffa-428e-84d0-b7fa495ec718" providerId="AD" clId="Web-{62FD17A4-7839-CF91-B441-5E42F55FAA64}" dt="2024-06-25T08:48:22.525" v="87"/>
          <ac:spMkLst>
            <pc:docMk/>
            <pc:sldMk cId="1062806541" sldId="259"/>
            <ac:spMk id="14" creationId="{81200C0A-AB97-9837-7BE3-043CE737662F}"/>
          </ac:spMkLst>
        </pc:spChg>
        <pc:spChg chg="add del mod">
          <ac:chgData name="Vogue Webb" userId="S::webbv28@hwbcymru.net::75fe1eac-4ffa-428e-84d0-b7fa495ec718" providerId="AD" clId="Web-{62FD17A4-7839-CF91-B441-5E42F55FAA64}" dt="2024-06-25T08:48:58.872" v="93"/>
          <ac:spMkLst>
            <pc:docMk/>
            <pc:sldMk cId="1062806541" sldId="259"/>
            <ac:spMk id="17" creationId="{45957F51-1DB7-A038-412B-C21F30853F0F}"/>
          </ac:spMkLst>
        </pc:spChg>
        <pc:picChg chg="add mod">
          <ac:chgData name="Vogue Webb" userId="S::webbv28@hwbcymru.net::75fe1eac-4ffa-428e-84d0-b7fa495ec718" providerId="AD" clId="Web-{62FD17A4-7839-CF91-B441-5E42F55FAA64}" dt="2024-06-25T08:47:32.740" v="70" actId="1076"/>
          <ac:picMkLst>
            <pc:docMk/>
            <pc:sldMk cId="1062806541" sldId="259"/>
            <ac:picMk id="10" creationId="{607E5145-D39A-6C98-DA05-DC80BC57F343}"/>
          </ac:picMkLst>
        </pc:picChg>
        <pc:picChg chg="add del mod">
          <ac:chgData name="Vogue Webb" userId="S::webbv28@hwbcymru.net::75fe1eac-4ffa-428e-84d0-b7fa495ec718" providerId="AD" clId="Web-{62FD17A4-7839-CF91-B441-5E42F55FAA64}" dt="2024-06-25T08:48:22.525" v="88"/>
          <ac:picMkLst>
            <pc:docMk/>
            <pc:sldMk cId="1062806541" sldId="259"/>
            <ac:picMk id="13" creationId="{0BD569F5-879F-7B98-F715-2E287D9405AE}"/>
          </ac:picMkLst>
        </pc:picChg>
        <pc:picChg chg="add del mod">
          <ac:chgData name="Vogue Webb" userId="S::webbv28@hwbcymru.net::75fe1eac-4ffa-428e-84d0-b7fa495ec718" providerId="AD" clId="Web-{62FD17A4-7839-CF91-B441-5E42F55FAA64}" dt="2024-06-25T08:48:58.872" v="94"/>
          <ac:picMkLst>
            <pc:docMk/>
            <pc:sldMk cId="1062806541" sldId="259"/>
            <ac:picMk id="16" creationId="{1C1B4B46-0F84-B200-851F-2122FF1EF48C}"/>
          </ac:picMkLst>
        </pc:picChg>
        <pc:picChg chg="add del mod">
          <ac:chgData name="Vogue Webb" userId="S::webbv28@hwbcymru.net::75fe1eac-4ffa-428e-84d0-b7fa495ec718" providerId="AD" clId="Web-{62FD17A4-7839-CF91-B441-5E42F55FAA64}" dt="2024-06-25T08:49:38.328" v="98"/>
          <ac:picMkLst>
            <pc:docMk/>
            <pc:sldMk cId="1062806541" sldId="259"/>
            <ac:picMk id="19" creationId="{56AD3CAC-7210-A36A-DB2F-1049D72E03DF}"/>
          </ac:picMkLst>
        </pc:picChg>
        <pc:picChg chg="add mod">
          <ac:chgData name="Vogue Webb" userId="S::webbv28@hwbcymru.net::75fe1eac-4ffa-428e-84d0-b7fa495ec718" providerId="AD" clId="Web-{62FD17A4-7839-CF91-B441-5E42F55FAA64}" dt="2024-06-25T08:50:16.502" v="103" actId="14100"/>
          <ac:picMkLst>
            <pc:docMk/>
            <pc:sldMk cId="1062806541" sldId="259"/>
            <ac:picMk id="20" creationId="{9388388D-4D27-5A73-6676-6BD6B6EB8B84}"/>
          </ac:picMkLst>
        </pc:picChg>
      </pc:sldChg>
      <pc:sldChg chg="addSp delSp modSp new">
        <pc:chgData name="Vogue Webb" userId="S::webbv28@hwbcymru.net::75fe1eac-4ffa-428e-84d0-b7fa495ec718" providerId="AD" clId="Web-{62FD17A4-7839-CF91-B441-5E42F55FAA64}" dt="2024-06-25T08:59:21.480" v="204" actId="1076"/>
        <pc:sldMkLst>
          <pc:docMk/>
          <pc:sldMk cId="753688331" sldId="260"/>
        </pc:sldMkLst>
        <pc:spChg chg="mod">
          <ac:chgData name="Vogue Webb" userId="S::webbv28@hwbcymru.net::75fe1eac-4ffa-428e-84d0-b7fa495ec718" providerId="AD" clId="Web-{62FD17A4-7839-CF91-B441-5E42F55FAA64}" dt="2024-06-25T08:52:20.996" v="107" actId="20577"/>
          <ac:spMkLst>
            <pc:docMk/>
            <pc:sldMk cId="753688331" sldId="260"/>
            <ac:spMk id="2" creationId="{C4B11772-D762-9CAC-8202-0EE92CD9D8D3}"/>
          </ac:spMkLst>
        </pc:spChg>
        <pc:spChg chg="mod">
          <ac:chgData name="Vogue Webb" userId="S::webbv28@hwbcymru.net::75fe1eac-4ffa-428e-84d0-b7fa495ec718" providerId="AD" clId="Web-{62FD17A4-7839-CF91-B441-5E42F55FAA64}" dt="2024-06-25T08:59:12.620" v="202" actId="14100"/>
          <ac:spMkLst>
            <pc:docMk/>
            <pc:sldMk cId="753688331" sldId="260"/>
            <ac:spMk id="3" creationId="{4BD7F41D-77F8-76EF-A317-14B1BFE945D2}"/>
          </ac:spMkLst>
        </pc:spChg>
        <pc:spChg chg="mod">
          <ac:chgData name="Vogue Webb" userId="S::webbv28@hwbcymru.net::75fe1eac-4ffa-428e-84d0-b7fa495ec718" providerId="AD" clId="Web-{62FD17A4-7839-CF91-B441-5E42F55FAA64}" dt="2024-06-25T08:55:04.258" v="157" actId="20577"/>
          <ac:spMkLst>
            <pc:docMk/>
            <pc:sldMk cId="753688331" sldId="260"/>
            <ac:spMk id="4" creationId="{0E8F1E0A-8FB3-9D7B-1E79-73A5BBBCF07E}"/>
          </ac:spMkLst>
        </pc:spChg>
        <pc:spChg chg="add del mod">
          <ac:chgData name="Vogue Webb" userId="S::webbv28@hwbcymru.net::75fe1eac-4ffa-428e-84d0-b7fa495ec718" providerId="AD" clId="Web-{62FD17A4-7839-CF91-B441-5E42F55FAA64}" dt="2024-06-25T08:55:42.339" v="164"/>
          <ac:spMkLst>
            <pc:docMk/>
            <pc:sldMk cId="753688331" sldId="260"/>
            <ac:spMk id="7" creationId="{13999FF1-5A7B-7B4D-9DF8-A98C7C5F7591}"/>
          </ac:spMkLst>
        </pc:spChg>
        <pc:spChg chg="add del mod">
          <ac:chgData name="Vogue Webb" userId="S::webbv28@hwbcymru.net::75fe1eac-4ffa-428e-84d0-b7fa495ec718" providerId="AD" clId="Web-{62FD17A4-7839-CF91-B441-5E42F55FAA64}" dt="2024-06-25T08:56:43.516" v="183"/>
          <ac:spMkLst>
            <pc:docMk/>
            <pc:sldMk cId="753688331" sldId="260"/>
            <ac:spMk id="10" creationId="{6BDB16EF-7A80-B0E7-04B7-685C01D87A2E}"/>
          </ac:spMkLst>
        </pc:spChg>
        <pc:spChg chg="add del mod">
          <ac:chgData name="Vogue Webb" userId="S::webbv28@hwbcymru.net::75fe1eac-4ffa-428e-84d0-b7fa495ec718" providerId="AD" clId="Web-{62FD17A4-7839-CF91-B441-5E42F55FAA64}" dt="2024-06-25T08:56:26.592" v="174"/>
          <ac:spMkLst>
            <pc:docMk/>
            <pc:sldMk cId="753688331" sldId="260"/>
            <ac:spMk id="13" creationId="{E7576545-39C9-2057-46FE-3C414419F34F}"/>
          </ac:spMkLst>
        </pc:spChg>
        <pc:picChg chg="add del mod">
          <ac:chgData name="Vogue Webb" userId="S::webbv28@hwbcymru.net::75fe1eac-4ffa-428e-84d0-b7fa495ec718" providerId="AD" clId="Web-{62FD17A4-7839-CF91-B441-5E42F55FAA64}" dt="2024-06-25T08:55:15.368" v="159"/>
          <ac:picMkLst>
            <pc:docMk/>
            <pc:sldMk cId="753688331" sldId="260"/>
            <ac:picMk id="5" creationId="{BFDA3730-F7B9-D0A9-A7D5-17675F6EB008}"/>
          </ac:picMkLst>
        </pc:picChg>
        <pc:picChg chg="add del mod">
          <ac:chgData name="Vogue Webb" userId="S::webbv28@hwbcymru.net::75fe1eac-4ffa-428e-84d0-b7fa495ec718" providerId="AD" clId="Web-{62FD17A4-7839-CF91-B441-5E42F55FAA64}" dt="2024-06-25T08:55:42.339" v="165"/>
          <ac:picMkLst>
            <pc:docMk/>
            <pc:sldMk cId="753688331" sldId="260"/>
            <ac:picMk id="6" creationId="{07CC963F-BC17-0B61-51E6-2B18F2AB1092}"/>
          </ac:picMkLst>
        </pc:picChg>
        <pc:picChg chg="add del mod">
          <ac:chgData name="Vogue Webb" userId="S::webbv28@hwbcymru.net::75fe1eac-4ffa-428e-84d0-b7fa495ec718" providerId="AD" clId="Web-{62FD17A4-7839-CF91-B441-5E42F55FAA64}" dt="2024-06-25T08:56:29.608" v="176"/>
          <ac:picMkLst>
            <pc:docMk/>
            <pc:sldMk cId="753688331" sldId="260"/>
            <ac:picMk id="9" creationId="{50AC3FB6-B1F0-3DA0-343F-72A644292138}"/>
          </ac:picMkLst>
        </pc:picChg>
        <pc:picChg chg="add del mod">
          <ac:chgData name="Vogue Webb" userId="S::webbv28@hwbcymru.net::75fe1eac-4ffa-428e-84d0-b7fa495ec718" providerId="AD" clId="Web-{62FD17A4-7839-CF91-B441-5E42F55FAA64}" dt="2024-06-25T08:56:26.592" v="175"/>
          <ac:picMkLst>
            <pc:docMk/>
            <pc:sldMk cId="753688331" sldId="260"/>
            <ac:picMk id="12" creationId="{20262466-7372-3FA3-E0BF-C4DA8B700B8D}"/>
          </ac:picMkLst>
        </pc:picChg>
        <pc:picChg chg="add del mod">
          <ac:chgData name="Vogue Webb" userId="S::webbv28@hwbcymru.net::75fe1eac-4ffa-428e-84d0-b7fa495ec718" providerId="AD" clId="Web-{62FD17A4-7839-CF91-B441-5E42F55FAA64}" dt="2024-06-25T08:57:07.424" v="185"/>
          <ac:picMkLst>
            <pc:docMk/>
            <pc:sldMk cId="753688331" sldId="260"/>
            <ac:picMk id="15" creationId="{F2913373-E736-56C2-3392-975CA3E7F09F}"/>
          </ac:picMkLst>
        </pc:picChg>
        <pc:picChg chg="add del mod">
          <ac:chgData name="Vogue Webb" userId="S::webbv28@hwbcymru.net::75fe1eac-4ffa-428e-84d0-b7fa495ec718" providerId="AD" clId="Web-{62FD17A4-7839-CF91-B441-5E42F55FAA64}" dt="2024-06-25T08:58:06.084" v="192"/>
          <ac:picMkLst>
            <pc:docMk/>
            <pc:sldMk cId="753688331" sldId="260"/>
            <ac:picMk id="16" creationId="{28AB3577-6741-17D7-9AF3-A8611B213FD7}"/>
          </ac:picMkLst>
        </pc:picChg>
        <pc:picChg chg="add mod">
          <ac:chgData name="Vogue Webb" userId="S::webbv28@hwbcymru.net::75fe1eac-4ffa-428e-84d0-b7fa495ec718" providerId="AD" clId="Web-{62FD17A4-7839-CF91-B441-5E42F55FAA64}" dt="2024-06-25T08:59:21.480" v="204" actId="1076"/>
          <ac:picMkLst>
            <pc:docMk/>
            <pc:sldMk cId="753688331" sldId="260"/>
            <ac:picMk id="17" creationId="{682C4D43-03FF-973D-E6CA-F848B8557660}"/>
          </ac:picMkLst>
        </pc:picChg>
      </pc:sldChg>
      <pc:sldChg chg="addSp delSp modSp new">
        <pc:chgData name="Vogue Webb" userId="S::webbv28@hwbcymru.net::75fe1eac-4ffa-428e-84d0-b7fa495ec718" providerId="AD" clId="Web-{62FD17A4-7839-CF91-B441-5E42F55FAA64}" dt="2024-06-25T09:03:52.922" v="272"/>
        <pc:sldMkLst>
          <pc:docMk/>
          <pc:sldMk cId="2000198871" sldId="261"/>
        </pc:sldMkLst>
        <pc:spChg chg="mod">
          <ac:chgData name="Vogue Webb" userId="S::webbv28@hwbcymru.net::75fe1eac-4ffa-428e-84d0-b7fa495ec718" providerId="AD" clId="Web-{62FD17A4-7839-CF91-B441-5E42F55FAA64}" dt="2024-06-25T09:00:05.859" v="217" actId="20577"/>
          <ac:spMkLst>
            <pc:docMk/>
            <pc:sldMk cId="2000198871" sldId="261"/>
            <ac:spMk id="2" creationId="{EA68A2F5-A367-134A-29A3-9047EE7EA9B5}"/>
          </ac:spMkLst>
        </pc:spChg>
        <pc:spChg chg="mod">
          <ac:chgData name="Vogue Webb" userId="S::webbv28@hwbcymru.net::75fe1eac-4ffa-428e-84d0-b7fa495ec718" providerId="AD" clId="Web-{62FD17A4-7839-CF91-B441-5E42F55FAA64}" dt="2024-06-25T09:03:10.404" v="244" actId="20577"/>
          <ac:spMkLst>
            <pc:docMk/>
            <pc:sldMk cId="2000198871" sldId="261"/>
            <ac:spMk id="3" creationId="{1793B42F-DCA8-99C4-C4B1-29A24DA8D046}"/>
          </ac:spMkLst>
        </pc:spChg>
        <pc:spChg chg="del mod">
          <ac:chgData name="Vogue Webb" userId="S::webbv28@hwbcymru.net::75fe1eac-4ffa-428e-84d0-b7fa495ec718" providerId="AD" clId="Web-{62FD17A4-7839-CF91-B441-5E42F55FAA64}" dt="2024-06-25T09:03:39.234" v="263"/>
          <ac:spMkLst>
            <pc:docMk/>
            <pc:sldMk cId="2000198871" sldId="261"/>
            <ac:spMk id="4" creationId="{20DB6B3A-4064-5656-6246-52F14E34C660}"/>
          </ac:spMkLst>
        </pc:spChg>
        <pc:spChg chg="add del mod">
          <ac:chgData name="Vogue Webb" userId="S::webbv28@hwbcymru.net::75fe1eac-4ffa-428e-84d0-b7fa495ec718" providerId="AD" clId="Web-{62FD17A4-7839-CF91-B441-5E42F55FAA64}" dt="2024-06-25T09:03:52.922" v="272"/>
          <ac:spMkLst>
            <pc:docMk/>
            <pc:sldMk cId="2000198871" sldId="261"/>
            <ac:spMk id="6" creationId="{7E7ABBE2-E782-3722-974B-B1332595F499}"/>
          </ac:spMkLst>
        </pc:spChg>
        <pc:picChg chg="add mod ord">
          <ac:chgData name="Vogue Webb" userId="S::webbv28@hwbcymru.net::75fe1eac-4ffa-428e-84d0-b7fa495ec718" providerId="AD" clId="Web-{62FD17A4-7839-CF91-B441-5E42F55FAA64}" dt="2024-06-25T09:03:39.265" v="264"/>
          <ac:picMkLst>
            <pc:docMk/>
            <pc:sldMk cId="2000198871" sldId="261"/>
            <ac:picMk id="5" creationId="{54D74B11-51FA-CBA6-5938-DC93278F5E91}"/>
          </ac:picMkLst>
        </pc:picChg>
      </pc:sldChg>
      <pc:sldChg chg="new">
        <pc:chgData name="Vogue Webb" userId="S::webbv28@hwbcymru.net::75fe1eac-4ffa-428e-84d0-b7fa495ec718" providerId="AD" clId="Web-{62FD17A4-7839-CF91-B441-5E42F55FAA64}" dt="2024-06-25T09:03:55.376" v="273"/>
        <pc:sldMkLst>
          <pc:docMk/>
          <pc:sldMk cId="3169477933" sldId="262"/>
        </pc:sldMkLst>
      </pc:sldChg>
      <pc:sldMasterChg chg="del delSldLayout">
        <pc:chgData name="Vogue Webb" userId="S::webbv28@hwbcymru.net::75fe1eac-4ffa-428e-84d0-b7fa495ec718" providerId="AD" clId="Web-{62FD17A4-7839-CF91-B441-5E42F55FAA64}" dt="2024-06-25T08:45:31.794" v="21"/>
        <pc:sldMasterMkLst>
          <pc:docMk/>
          <pc:sldMasterMk cId="3385004233" sldId="2147483672"/>
        </pc:sldMasterMkLst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2171952911" sldId="2147483673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2617036655" sldId="2147483674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2892025983" sldId="2147483675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747478359" sldId="2147483676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4099956478" sldId="2147483677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3087800300" sldId="2147483678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2054144499" sldId="2147483679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3309578969" sldId="2147483680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3485960186" sldId="2147483681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3615733792" sldId="2147483682"/>
          </pc:sldLayoutMkLst>
        </pc:sldLayoutChg>
        <pc:sldLayoutChg chg="del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3385004233" sldId="2147483672"/>
            <pc:sldLayoutMk cId="746805190" sldId="2147483683"/>
          </pc:sldLayoutMkLst>
        </pc:sldLayoutChg>
      </pc:sldMasterChg>
      <pc:sldMasterChg chg="add addSldLayout modSldLayout">
        <pc:chgData name="Vogue Webb" userId="S::webbv28@hwbcymru.net::75fe1eac-4ffa-428e-84d0-b7fa495ec718" providerId="AD" clId="Web-{62FD17A4-7839-CF91-B441-5E42F55FAA64}" dt="2024-06-25T08:45:31.794" v="21"/>
        <pc:sldMasterMkLst>
          <pc:docMk/>
          <pc:sldMasterMk cId="2950858762" sldId="2147483684"/>
        </pc:sldMasterMkLst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3646819509" sldId="2147483685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1835564101" sldId="2147483686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2770888810" sldId="2147483687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2252837562" sldId="2147483688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2486259269" sldId="2147483689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702355611" sldId="2147483690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2453007312" sldId="2147483691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1457942718" sldId="2147483692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1097208418" sldId="2147483693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4278662437" sldId="2147483694"/>
          </pc:sldLayoutMkLst>
        </pc:sldLayoutChg>
        <pc:sldLayoutChg chg="add mod replId">
          <pc:chgData name="Vogue Webb" userId="S::webbv28@hwbcymru.net::75fe1eac-4ffa-428e-84d0-b7fa495ec718" providerId="AD" clId="Web-{62FD17A4-7839-CF91-B441-5E42F55FAA64}" dt="2024-06-25T08:45:31.794" v="21"/>
          <pc:sldLayoutMkLst>
            <pc:docMk/>
            <pc:sldMasterMk cId="2950858762" sldId="2147483684"/>
            <pc:sldLayoutMk cId="1500784470" sldId="2147483695"/>
          </pc:sldLayoutMkLst>
        </pc:sldLayoutChg>
      </pc:sldMasterChg>
    </pc:docChg>
  </pc:docChgLst>
  <pc:docChgLst>
    <pc:chgData name="Vogue Webb" userId="S::webbv28@hwbcymru.net::75fe1eac-4ffa-428e-84d0-b7fa495ec718" providerId="AD" clId="Web-{5F1DB390-13A0-170D-9366-ECEED0761655}"/>
    <pc:docChg chg="delSld modSld">
      <pc:chgData name="Vogue Webb" userId="S::webbv28@hwbcymru.net::75fe1eac-4ffa-428e-84d0-b7fa495ec718" providerId="AD" clId="Web-{5F1DB390-13A0-170D-9366-ECEED0761655}" dt="2024-06-14T10:04:31.325" v="14"/>
      <pc:docMkLst>
        <pc:docMk/>
      </pc:docMkLst>
      <pc:sldChg chg="addSp delSp modSp del">
        <pc:chgData name="Vogue Webb" userId="S::webbv28@hwbcymru.net::75fe1eac-4ffa-428e-84d0-b7fa495ec718" providerId="AD" clId="Web-{5F1DB390-13A0-170D-9366-ECEED0761655}" dt="2024-06-14T10:04:31.325" v="14"/>
        <pc:sldMkLst>
          <pc:docMk/>
          <pc:sldMk cId="3279037931" sldId="259"/>
        </pc:sldMkLst>
        <pc:spChg chg="add mod">
          <ac:chgData name="Vogue Webb" userId="S::webbv28@hwbcymru.net::75fe1eac-4ffa-428e-84d0-b7fa495ec718" providerId="AD" clId="Web-{5F1DB390-13A0-170D-9366-ECEED0761655}" dt="2024-06-14T10:03:24.870" v="3"/>
          <ac:spMkLst>
            <pc:docMk/>
            <pc:sldMk cId="3279037931" sldId="259"/>
            <ac:spMk id="7" creationId="{55481BF8-D365-F063-3968-0724A5FF6853}"/>
          </ac:spMkLst>
        </pc:spChg>
        <pc:spChg chg="del">
          <ac:chgData name="Vogue Webb" userId="S::webbv28@hwbcymru.net::75fe1eac-4ffa-428e-84d0-b7fa495ec718" providerId="AD" clId="Web-{5F1DB390-13A0-170D-9366-ECEED0761655}" dt="2024-06-14T10:03:24.855" v="0"/>
          <ac:spMkLst>
            <pc:docMk/>
            <pc:sldMk cId="3279037931" sldId="259"/>
            <ac:spMk id="9" creationId="{6BCAE92E-510C-7BB7-1E78-3BD0A158D622}"/>
          </ac:spMkLst>
        </pc:spChg>
        <pc:spChg chg="add mod">
          <ac:chgData name="Vogue Webb" userId="S::webbv28@hwbcymru.net::75fe1eac-4ffa-428e-84d0-b7fa495ec718" providerId="AD" clId="Web-{5F1DB390-13A0-170D-9366-ECEED0761655}" dt="2024-06-14T10:03:26.917" v="10"/>
          <ac:spMkLst>
            <pc:docMk/>
            <pc:sldMk cId="3279037931" sldId="259"/>
            <ac:spMk id="14" creationId="{C034A8B0-7042-8F3D-D802-0C534968E2E2}"/>
          </ac:spMkLst>
        </pc:spChg>
        <pc:picChg chg="add mod ord">
          <ac:chgData name="Vogue Webb" userId="S::webbv28@hwbcymru.net::75fe1eac-4ffa-428e-84d0-b7fa495ec718" providerId="AD" clId="Web-{5F1DB390-13A0-170D-9366-ECEED0761655}" dt="2024-06-14T10:03:24.870" v="1"/>
          <ac:picMkLst>
            <pc:docMk/>
            <pc:sldMk cId="3279037931" sldId="259"/>
            <ac:picMk id="3" creationId="{AE33F3F9-0F4E-561D-C774-BC702B3C7DB4}"/>
          </ac:picMkLst>
        </pc:picChg>
        <pc:picChg chg="add mod">
          <ac:chgData name="Vogue Webb" userId="S::webbv28@hwbcymru.net::75fe1eac-4ffa-428e-84d0-b7fa495ec718" providerId="AD" clId="Web-{5F1DB390-13A0-170D-9366-ECEED0761655}" dt="2024-06-14T10:03:25.495" v="4"/>
          <ac:picMkLst>
            <pc:docMk/>
            <pc:sldMk cId="3279037931" sldId="259"/>
            <ac:picMk id="10" creationId="{14E6D959-873C-F916-52CE-3C123BD03A65}"/>
          </ac:picMkLst>
        </pc:picChg>
        <pc:picChg chg="add mod">
          <ac:chgData name="Vogue Webb" userId="S::webbv28@hwbcymru.net::75fe1eac-4ffa-428e-84d0-b7fa495ec718" providerId="AD" clId="Web-{5F1DB390-13A0-170D-9366-ECEED0761655}" dt="2024-06-14T10:03:25.761" v="5"/>
          <ac:picMkLst>
            <pc:docMk/>
            <pc:sldMk cId="3279037931" sldId="259"/>
            <ac:picMk id="11" creationId="{2BE1E525-1D19-D88A-4A08-313988375D61}"/>
          </ac:picMkLst>
        </pc:picChg>
        <pc:picChg chg="add del mod">
          <ac:chgData name="Vogue Webb" userId="S::webbv28@hwbcymru.net::75fe1eac-4ffa-428e-84d0-b7fa495ec718" providerId="AD" clId="Web-{5F1DB390-13A0-170D-9366-ECEED0761655}" dt="2024-06-14T10:04:25.153" v="13"/>
          <ac:picMkLst>
            <pc:docMk/>
            <pc:sldMk cId="3279037931" sldId="259"/>
            <ac:picMk id="12" creationId="{FB6C71B2-1AF5-BEFD-161F-F7E449D52794}"/>
          </ac:picMkLst>
        </pc:picChg>
        <pc:picChg chg="add del mod">
          <ac:chgData name="Vogue Webb" userId="S::webbv28@hwbcymru.net::75fe1eac-4ffa-428e-84d0-b7fa495ec718" providerId="AD" clId="Web-{5F1DB390-13A0-170D-9366-ECEED0761655}" dt="2024-06-14T10:04:23.653" v="12"/>
          <ac:picMkLst>
            <pc:docMk/>
            <pc:sldMk cId="3279037931" sldId="259"/>
            <ac:picMk id="13" creationId="{3B8B57BB-F408-1C2D-6368-30F34AE122BF}"/>
          </ac:picMkLst>
        </pc:picChg>
      </pc:sldChg>
    </pc:docChg>
  </pc:docChgLst>
  <pc:docChgLst>
    <pc:chgData name="Vogue Webb" userId="S::webbv28@hwbcymru.net::75fe1eac-4ffa-428e-84d0-b7fa495ec718" providerId="AD" clId="Web-{80A6081F-8C97-97FE-DAF0-6AB61B6B1F77}"/>
    <pc:docChg chg="addSld modSld">
      <pc:chgData name="Vogue Webb" userId="S::webbv28@hwbcymru.net::75fe1eac-4ffa-428e-84d0-b7fa495ec718" providerId="AD" clId="Web-{80A6081F-8C97-97FE-DAF0-6AB61B6B1F77}" dt="2024-06-28T13:16:41.782" v="103"/>
      <pc:docMkLst>
        <pc:docMk/>
      </pc:docMkLst>
      <pc:sldChg chg="addSp delSp modSp">
        <pc:chgData name="Vogue Webb" userId="S::webbv28@hwbcymru.net::75fe1eac-4ffa-428e-84d0-b7fa495ec718" providerId="AD" clId="Web-{80A6081F-8C97-97FE-DAF0-6AB61B6B1F77}" dt="2024-06-28T13:03:32.623" v="52"/>
        <pc:sldMkLst>
          <pc:docMk/>
          <pc:sldMk cId="3169477933" sldId="262"/>
        </pc:sldMkLst>
        <pc:spChg chg="mod">
          <ac:chgData name="Vogue Webb" userId="S::webbv28@hwbcymru.net::75fe1eac-4ffa-428e-84d0-b7fa495ec718" providerId="AD" clId="Web-{80A6081F-8C97-97FE-DAF0-6AB61B6B1F77}" dt="2024-06-28T13:03:32.623" v="52"/>
          <ac:spMkLst>
            <pc:docMk/>
            <pc:sldMk cId="3169477933" sldId="262"/>
            <ac:spMk id="2" creationId="{B3CA64AB-DC48-705E-610A-91231E48F450}"/>
          </ac:spMkLst>
        </pc:spChg>
        <pc:spChg chg="del">
          <ac:chgData name="Vogue Webb" userId="S::webbv28@hwbcymru.net::75fe1eac-4ffa-428e-84d0-b7fa495ec718" providerId="AD" clId="Web-{80A6081F-8C97-97FE-DAF0-6AB61B6B1F77}" dt="2024-06-28T13:03:20.623" v="50"/>
          <ac:spMkLst>
            <pc:docMk/>
            <pc:sldMk cId="3169477933" sldId="262"/>
            <ac:spMk id="3" creationId="{13AB2E23-C18C-4BFF-7C10-B61057BC0E02}"/>
          </ac:spMkLst>
        </pc:spChg>
        <pc:spChg chg="mod">
          <ac:chgData name="Vogue Webb" userId="S::webbv28@hwbcymru.net::75fe1eac-4ffa-428e-84d0-b7fa495ec718" providerId="AD" clId="Web-{80A6081F-8C97-97FE-DAF0-6AB61B6B1F77}" dt="2024-06-28T13:03:32.623" v="52"/>
          <ac:spMkLst>
            <pc:docMk/>
            <pc:sldMk cId="3169477933" sldId="262"/>
            <ac:spMk id="4" creationId="{4B89C056-7470-DB0C-9C03-92E4AF50E51B}"/>
          </ac:spMkLst>
        </pc:spChg>
        <pc:picChg chg="add mod ord">
          <ac:chgData name="Vogue Webb" userId="S::webbv28@hwbcymru.net::75fe1eac-4ffa-428e-84d0-b7fa495ec718" providerId="AD" clId="Web-{80A6081F-8C97-97FE-DAF0-6AB61B6B1F77}" dt="2024-06-28T13:03:32.623" v="52"/>
          <ac:picMkLst>
            <pc:docMk/>
            <pc:sldMk cId="3169477933" sldId="262"/>
            <ac:picMk id="5" creationId="{F56DCE1D-CBFA-1C87-B9EA-6AA7A8741A09}"/>
          </ac:picMkLst>
        </pc:picChg>
      </pc:sldChg>
      <pc:sldChg chg="addSp delSp modSp new mod modClrScheme chgLayout">
        <pc:chgData name="Vogue Webb" userId="S::webbv28@hwbcymru.net::75fe1eac-4ffa-428e-84d0-b7fa495ec718" providerId="AD" clId="Web-{80A6081F-8C97-97FE-DAF0-6AB61B6B1F77}" dt="2024-06-28T13:16:41.782" v="103"/>
        <pc:sldMkLst>
          <pc:docMk/>
          <pc:sldMk cId="4088364914" sldId="263"/>
        </pc:sldMkLst>
        <pc:spChg chg="mod ord">
          <ac:chgData name="Vogue Webb" userId="S::webbv28@hwbcymru.net::75fe1eac-4ffa-428e-84d0-b7fa495ec718" providerId="AD" clId="Web-{80A6081F-8C97-97FE-DAF0-6AB61B6B1F77}" dt="2024-06-28T13:16:41.782" v="103"/>
          <ac:spMkLst>
            <pc:docMk/>
            <pc:sldMk cId="4088364914" sldId="263"/>
            <ac:spMk id="2" creationId="{42DF7829-7F4B-3C9C-FC57-96EC21DE0A1E}"/>
          </ac:spMkLst>
        </pc:spChg>
        <pc:spChg chg="del">
          <ac:chgData name="Vogue Webb" userId="S::webbv28@hwbcymru.net::75fe1eac-4ffa-428e-84d0-b7fa495ec718" providerId="AD" clId="Web-{80A6081F-8C97-97FE-DAF0-6AB61B6B1F77}" dt="2024-06-28T13:08:48.693" v="89"/>
          <ac:spMkLst>
            <pc:docMk/>
            <pc:sldMk cId="4088364914" sldId="263"/>
            <ac:spMk id="3" creationId="{4FBB1862-4410-FF31-2843-B160499F3B0A}"/>
          </ac:spMkLst>
        </pc:spChg>
        <pc:spChg chg="mod ord">
          <ac:chgData name="Vogue Webb" userId="S::webbv28@hwbcymru.net::75fe1eac-4ffa-428e-84d0-b7fa495ec718" providerId="AD" clId="Web-{80A6081F-8C97-97FE-DAF0-6AB61B6B1F77}" dt="2024-06-28T13:16:41.782" v="103"/>
          <ac:spMkLst>
            <pc:docMk/>
            <pc:sldMk cId="4088364914" sldId="263"/>
            <ac:spMk id="4" creationId="{9F5CF029-42E2-D90C-38D1-73948B19C182}"/>
          </ac:spMkLst>
        </pc:spChg>
        <pc:spChg chg="add del mod">
          <ac:chgData name="Vogue Webb" userId="S::webbv28@hwbcymru.net::75fe1eac-4ffa-428e-84d0-b7fa495ec718" providerId="AD" clId="Web-{80A6081F-8C97-97FE-DAF0-6AB61B6B1F77}" dt="2024-06-28T13:08:53.256" v="93"/>
          <ac:spMkLst>
            <pc:docMk/>
            <pc:sldMk cId="4088364914" sldId="263"/>
            <ac:spMk id="6" creationId="{D3F9EF0A-C4B2-5521-A37C-5332386230BA}"/>
          </ac:spMkLst>
        </pc:spChg>
        <pc:spChg chg="add del mod">
          <ac:chgData name="Vogue Webb" userId="S::webbv28@hwbcymru.net::75fe1eac-4ffa-428e-84d0-b7fa495ec718" providerId="AD" clId="Web-{80A6081F-8C97-97FE-DAF0-6AB61B6B1F77}" dt="2024-06-28T13:09:07.521" v="95"/>
          <ac:spMkLst>
            <pc:docMk/>
            <pc:sldMk cId="4088364914" sldId="263"/>
            <ac:spMk id="9" creationId="{E3AA20D1-E658-398D-2C48-44ED95CA3ACB}"/>
          </ac:spMkLst>
        </pc:spChg>
        <pc:spChg chg="add del mod">
          <ac:chgData name="Vogue Webb" userId="S::webbv28@hwbcymru.net::75fe1eac-4ffa-428e-84d0-b7fa495ec718" providerId="AD" clId="Web-{80A6081F-8C97-97FE-DAF0-6AB61B6B1F77}" dt="2024-06-28T13:16:34.407" v="99"/>
          <ac:spMkLst>
            <pc:docMk/>
            <pc:sldMk cId="4088364914" sldId="263"/>
            <ac:spMk id="12" creationId="{F8D051DD-AA08-5C7A-C4D4-281564D3E8E1}"/>
          </ac:spMkLst>
        </pc:spChg>
        <pc:picChg chg="add del mod ord">
          <ac:chgData name="Vogue Webb" userId="S::webbv28@hwbcymru.net::75fe1eac-4ffa-428e-84d0-b7fa495ec718" providerId="AD" clId="Web-{80A6081F-8C97-97FE-DAF0-6AB61B6B1F77}" dt="2024-06-28T13:08:53.271" v="94"/>
          <ac:picMkLst>
            <pc:docMk/>
            <pc:sldMk cId="4088364914" sldId="263"/>
            <ac:picMk id="5" creationId="{960706C2-56DA-7A61-0698-A9C8E5920DB0}"/>
          </ac:picMkLst>
        </pc:picChg>
        <pc:picChg chg="add del mod ord">
          <ac:chgData name="Vogue Webb" userId="S::webbv28@hwbcymru.net::75fe1eac-4ffa-428e-84d0-b7fa495ec718" providerId="AD" clId="Web-{80A6081F-8C97-97FE-DAF0-6AB61B6B1F77}" dt="2024-06-28T13:09:11.225" v="96"/>
          <ac:picMkLst>
            <pc:docMk/>
            <pc:sldMk cId="4088364914" sldId="263"/>
            <ac:picMk id="10" creationId="{AB64621E-FCCE-334F-49F1-3EAEC118E038}"/>
          </ac:picMkLst>
        </pc:picChg>
        <pc:picChg chg="add mod ord">
          <ac:chgData name="Vogue Webb" userId="S::webbv28@hwbcymru.net::75fe1eac-4ffa-428e-84d0-b7fa495ec718" providerId="AD" clId="Web-{80A6081F-8C97-97FE-DAF0-6AB61B6B1F77}" dt="2024-06-28T13:16:41.782" v="103"/>
          <ac:picMkLst>
            <pc:docMk/>
            <pc:sldMk cId="4088364914" sldId="263"/>
            <ac:picMk id="13" creationId="{85E4B450-2DC1-FD46-D647-6E5A5F03DD4B}"/>
          </ac:picMkLst>
        </pc:picChg>
      </pc:sldChg>
    </pc:docChg>
  </pc:docChgLst>
  <pc:docChgLst>
    <pc:chgData name="Vogue Webb" userId="S::webbv28@hwbcymru.net::75fe1eac-4ffa-428e-84d0-b7fa495ec718" providerId="AD" clId="Web-{21EDDFA9-991F-2EAA-4E37-3F6DC77E1CB9}"/>
    <pc:docChg chg="addSld delSld modSld">
      <pc:chgData name="Vogue Webb" userId="S::webbv28@hwbcymru.net::75fe1eac-4ffa-428e-84d0-b7fa495ec718" providerId="AD" clId="Web-{21EDDFA9-991F-2EAA-4E37-3F6DC77E1CB9}" dt="2024-06-14T12:36:46.449" v="211"/>
      <pc:docMkLst>
        <pc:docMk/>
      </pc:docMkLst>
      <pc:sldChg chg="del">
        <pc:chgData name="Vogue Webb" userId="S::webbv28@hwbcymru.net::75fe1eac-4ffa-428e-84d0-b7fa495ec718" providerId="AD" clId="Web-{21EDDFA9-991F-2EAA-4E37-3F6DC77E1CB9}" dt="2024-06-14T12:34:50.864" v="206"/>
        <pc:sldMkLst>
          <pc:docMk/>
          <pc:sldMk cId="2267234025" sldId="257"/>
        </pc:sldMkLst>
      </pc:sldChg>
      <pc:sldChg chg="new">
        <pc:chgData name="Vogue Webb" userId="S::webbv28@hwbcymru.net::75fe1eac-4ffa-428e-84d0-b7fa495ec718" providerId="AD" clId="Web-{21EDDFA9-991F-2EAA-4E37-3F6DC77E1CB9}" dt="2024-06-14T12:36:46.449" v="211"/>
        <pc:sldMkLst>
          <pc:docMk/>
          <pc:sldMk cId="1062806541" sldId="259"/>
        </pc:sldMkLst>
      </pc:sldChg>
      <pc:sldChg chg="addSp delSp modSp del mod modClrScheme chgLayout">
        <pc:chgData name="Vogue Webb" userId="S::webbv28@hwbcymru.net::75fe1eac-4ffa-428e-84d0-b7fa495ec718" providerId="AD" clId="Web-{21EDDFA9-991F-2EAA-4E37-3F6DC77E1CB9}" dt="2024-06-14T12:34:46.755" v="205"/>
        <pc:sldMkLst>
          <pc:docMk/>
          <pc:sldMk cId="1199779629" sldId="260"/>
        </pc:sldMkLst>
        <pc:spChg chg="del">
          <ac:chgData name="Vogue Webb" userId="S::webbv28@hwbcymru.net::75fe1eac-4ffa-428e-84d0-b7fa495ec718" providerId="AD" clId="Web-{21EDDFA9-991F-2EAA-4E37-3F6DC77E1CB9}" dt="2024-06-14T12:15:37.628" v="4"/>
          <ac:spMkLst>
            <pc:docMk/>
            <pc:sldMk cId="1199779629" sldId="260"/>
            <ac:spMk id="2" creationId="{9ECA1B59-51FE-FBA7-638C-61197646EBCA}"/>
          </ac:spMkLst>
        </pc:spChg>
        <pc:spChg chg="del">
          <ac:chgData name="Vogue Webb" userId="S::webbv28@hwbcymru.net::75fe1eac-4ffa-428e-84d0-b7fa495ec718" providerId="AD" clId="Web-{21EDDFA9-991F-2EAA-4E37-3F6DC77E1CB9}" dt="2024-06-14T12:15:29.971" v="0"/>
          <ac:spMkLst>
            <pc:docMk/>
            <pc:sldMk cId="1199779629" sldId="260"/>
            <ac:spMk id="3" creationId="{BD3D752D-A3A4-763D-A0C8-297C55ADE640}"/>
          </ac:spMkLst>
        </pc:spChg>
        <pc:spChg chg="mod">
          <ac:chgData name="Vogue Webb" userId="S::webbv28@hwbcymru.net::75fe1eac-4ffa-428e-84d0-b7fa495ec718" providerId="AD" clId="Web-{21EDDFA9-991F-2EAA-4E37-3F6DC77E1CB9}" dt="2024-06-14T12:15:37.628" v="4"/>
          <ac:spMkLst>
            <pc:docMk/>
            <pc:sldMk cId="1199779629" sldId="260"/>
            <ac:spMk id="4" creationId="{B1EA104F-C628-8700-88B8-3DD9F1B6D8EA}"/>
          </ac:spMkLst>
        </pc:spChg>
        <pc:spChg chg="mod">
          <ac:chgData name="Vogue Webb" userId="S::webbv28@hwbcymru.net::75fe1eac-4ffa-428e-84d0-b7fa495ec718" providerId="AD" clId="Web-{21EDDFA9-991F-2EAA-4E37-3F6DC77E1CB9}" dt="2024-06-14T12:15:37.628" v="4"/>
          <ac:spMkLst>
            <pc:docMk/>
            <pc:sldMk cId="1199779629" sldId="260"/>
            <ac:spMk id="5" creationId="{75E7392D-D511-BCF2-C6FE-C5C415841D0E}"/>
          </ac:spMkLst>
        </pc:spChg>
        <pc:spChg chg="mod">
          <ac:chgData name="Vogue Webb" userId="S::webbv28@hwbcymru.net::75fe1eac-4ffa-428e-84d0-b7fa495ec718" providerId="AD" clId="Web-{21EDDFA9-991F-2EAA-4E37-3F6DC77E1CB9}" dt="2024-06-14T12:15:37.628" v="4"/>
          <ac:spMkLst>
            <pc:docMk/>
            <pc:sldMk cId="1199779629" sldId="260"/>
            <ac:spMk id="6" creationId="{1856D5FB-7DAF-98F4-868E-B58B74CF2B31}"/>
          </ac:spMkLst>
        </pc:spChg>
        <pc:spChg chg="add mod ord">
          <ac:chgData name="Vogue Webb" userId="S::webbv28@hwbcymru.net::75fe1eac-4ffa-428e-84d0-b7fa495ec718" providerId="AD" clId="Web-{21EDDFA9-991F-2EAA-4E37-3F6DC77E1CB9}" dt="2024-06-14T12:15:37.628" v="4"/>
          <ac:spMkLst>
            <pc:docMk/>
            <pc:sldMk cId="1199779629" sldId="260"/>
            <ac:spMk id="8" creationId="{B0CE70D7-D3DB-2F1D-6EB2-237787694B5C}"/>
          </ac:spMkLst>
        </pc:spChg>
        <pc:spChg chg="add mod">
          <ac:chgData name="Vogue Webb" userId="S::webbv28@hwbcymru.net::75fe1eac-4ffa-428e-84d0-b7fa495ec718" providerId="AD" clId="Web-{21EDDFA9-991F-2EAA-4E37-3F6DC77E1CB9}" dt="2024-06-14T12:16:39.631" v="13" actId="1076"/>
          <ac:spMkLst>
            <pc:docMk/>
            <pc:sldMk cId="1199779629" sldId="260"/>
            <ac:spMk id="11" creationId="{EEAA24A3-D8B0-1F0A-7F11-3142CE3F584E}"/>
          </ac:spMkLst>
        </pc:spChg>
        <pc:spChg chg="add mod">
          <ac:chgData name="Vogue Webb" userId="S::webbv28@hwbcymru.net::75fe1eac-4ffa-428e-84d0-b7fa495ec718" providerId="AD" clId="Web-{21EDDFA9-991F-2EAA-4E37-3F6DC77E1CB9}" dt="2024-06-14T12:17:18.306" v="48" actId="20577"/>
          <ac:spMkLst>
            <pc:docMk/>
            <pc:sldMk cId="1199779629" sldId="260"/>
            <ac:spMk id="13" creationId="{30B4B73E-1E65-FB6D-C3AD-E9724214B9C7}"/>
          </ac:spMkLst>
        </pc:spChg>
        <pc:picChg chg="add mod ord">
          <ac:chgData name="Vogue Webb" userId="S::webbv28@hwbcymru.net::75fe1eac-4ffa-428e-84d0-b7fa495ec718" providerId="AD" clId="Web-{21EDDFA9-991F-2EAA-4E37-3F6DC77E1CB9}" dt="2024-06-14T12:17:35.775" v="51" actId="1076"/>
          <ac:picMkLst>
            <pc:docMk/>
            <pc:sldMk cId="1199779629" sldId="260"/>
            <ac:picMk id="7" creationId="{FC899CB4-E8DB-1D6C-5978-B650963E505E}"/>
          </ac:picMkLst>
        </pc:picChg>
        <pc:picChg chg="add mod">
          <ac:chgData name="Vogue Webb" userId="S::webbv28@hwbcymru.net::75fe1eac-4ffa-428e-84d0-b7fa495ec718" providerId="AD" clId="Web-{21EDDFA9-991F-2EAA-4E37-3F6DC77E1CB9}" dt="2024-06-14T12:17:24.743" v="49" actId="14100"/>
          <ac:picMkLst>
            <pc:docMk/>
            <pc:sldMk cId="1199779629" sldId="260"/>
            <ac:picMk id="10" creationId="{A1788A85-B8B3-48E5-5C39-BAA878AA9F97}"/>
          </ac:picMkLst>
        </pc:picChg>
      </pc:sldChg>
      <pc:sldChg chg="addSp delSp modSp new del">
        <pc:chgData name="Vogue Webb" userId="S::webbv28@hwbcymru.net::75fe1eac-4ffa-428e-84d0-b7fa495ec718" providerId="AD" clId="Web-{21EDDFA9-991F-2EAA-4E37-3F6DC77E1CB9}" dt="2024-06-14T12:34:44.192" v="204"/>
        <pc:sldMkLst>
          <pc:docMk/>
          <pc:sldMk cId="3846107137" sldId="261"/>
        </pc:sldMkLst>
        <pc:spChg chg="mod">
          <ac:chgData name="Vogue Webb" userId="S::webbv28@hwbcymru.net::75fe1eac-4ffa-428e-84d0-b7fa495ec718" providerId="AD" clId="Web-{21EDDFA9-991F-2EAA-4E37-3F6DC77E1CB9}" dt="2024-06-14T12:18:52.295" v="59" actId="20577"/>
          <ac:spMkLst>
            <pc:docMk/>
            <pc:sldMk cId="3846107137" sldId="261"/>
            <ac:spMk id="2" creationId="{A84FF875-445A-E604-4EA9-0B43779EC9C1}"/>
          </ac:spMkLst>
        </pc:spChg>
        <pc:spChg chg="del">
          <ac:chgData name="Vogue Webb" userId="S::webbv28@hwbcymru.net::75fe1eac-4ffa-428e-84d0-b7fa495ec718" providerId="AD" clId="Web-{21EDDFA9-991F-2EAA-4E37-3F6DC77E1CB9}" dt="2024-06-14T12:18:25.528" v="53"/>
          <ac:spMkLst>
            <pc:docMk/>
            <pc:sldMk cId="3846107137" sldId="261"/>
            <ac:spMk id="3" creationId="{03BBFD79-5374-C972-EA4F-89432ACDEA90}"/>
          </ac:spMkLst>
        </pc:spChg>
        <pc:spChg chg="mod">
          <ac:chgData name="Vogue Webb" userId="S::webbv28@hwbcymru.net::75fe1eac-4ffa-428e-84d0-b7fa495ec718" providerId="AD" clId="Web-{21EDDFA9-991F-2EAA-4E37-3F6DC77E1CB9}" dt="2024-06-14T12:19:43.235" v="85" actId="14100"/>
          <ac:spMkLst>
            <pc:docMk/>
            <pc:sldMk cId="3846107137" sldId="261"/>
            <ac:spMk id="4" creationId="{11CC549E-4727-3F7D-B0C9-6CA8588CDDF8}"/>
          </ac:spMkLst>
        </pc:spChg>
        <pc:picChg chg="add mod ord">
          <ac:chgData name="Vogue Webb" userId="S::webbv28@hwbcymru.net::75fe1eac-4ffa-428e-84d0-b7fa495ec718" providerId="AD" clId="Web-{21EDDFA9-991F-2EAA-4E37-3F6DC77E1CB9}" dt="2024-06-14T12:18:33.950" v="54" actId="14100"/>
          <ac:picMkLst>
            <pc:docMk/>
            <pc:sldMk cId="3846107137" sldId="261"/>
            <ac:picMk id="8" creationId="{B0B59C9C-0E0E-ECC7-6669-84913A86F66C}"/>
          </ac:picMkLst>
        </pc:picChg>
      </pc:sldChg>
      <pc:sldChg chg="addSp delSp modSp new del">
        <pc:chgData name="Vogue Webb" userId="S::webbv28@hwbcymru.net::75fe1eac-4ffa-428e-84d0-b7fa495ec718" providerId="AD" clId="Web-{21EDDFA9-991F-2EAA-4E37-3F6DC77E1CB9}" dt="2024-06-14T12:35:04.146" v="209"/>
        <pc:sldMkLst>
          <pc:docMk/>
          <pc:sldMk cId="3877542839" sldId="262"/>
        </pc:sldMkLst>
        <pc:spChg chg="mod">
          <ac:chgData name="Vogue Webb" userId="S::webbv28@hwbcymru.net::75fe1eac-4ffa-428e-84d0-b7fa495ec718" providerId="AD" clId="Web-{21EDDFA9-991F-2EAA-4E37-3F6DC77E1CB9}" dt="2024-06-14T12:35:01.068" v="208" actId="20577"/>
          <ac:spMkLst>
            <pc:docMk/>
            <pc:sldMk cId="3877542839" sldId="262"/>
            <ac:spMk id="2" creationId="{E305EAC1-F18B-BE28-5472-FDD2BCC339C8}"/>
          </ac:spMkLst>
        </pc:spChg>
        <pc:spChg chg="del">
          <ac:chgData name="Vogue Webb" userId="S::webbv28@hwbcymru.net::75fe1eac-4ffa-428e-84d0-b7fa495ec718" providerId="AD" clId="Web-{21EDDFA9-991F-2EAA-4E37-3F6DC77E1CB9}" dt="2024-06-14T12:21:33.992" v="87"/>
          <ac:spMkLst>
            <pc:docMk/>
            <pc:sldMk cId="3877542839" sldId="262"/>
            <ac:spMk id="3" creationId="{55C8761F-914D-26A2-C659-F2C1E1609097}"/>
          </ac:spMkLst>
        </pc:spChg>
        <pc:spChg chg="mod">
          <ac:chgData name="Vogue Webb" userId="S::webbv28@hwbcymru.net::75fe1eac-4ffa-428e-84d0-b7fa495ec718" providerId="AD" clId="Web-{21EDDFA9-991F-2EAA-4E37-3F6DC77E1CB9}" dt="2024-06-14T12:28:42.500" v="200" actId="20577"/>
          <ac:spMkLst>
            <pc:docMk/>
            <pc:sldMk cId="3877542839" sldId="262"/>
            <ac:spMk id="4" creationId="{51173B72-AACF-5FE3-D7FF-0C50B268BC08}"/>
          </ac:spMkLst>
        </pc:spChg>
        <pc:picChg chg="add mod ord">
          <ac:chgData name="Vogue Webb" userId="S::webbv28@hwbcymru.net::75fe1eac-4ffa-428e-84d0-b7fa495ec718" providerId="AD" clId="Web-{21EDDFA9-991F-2EAA-4E37-3F6DC77E1CB9}" dt="2024-06-14T12:21:33.992" v="87"/>
          <ac:picMkLst>
            <pc:docMk/>
            <pc:sldMk cId="3877542839" sldId="262"/>
            <ac:picMk id="8" creationId="{D7F93719-4BC6-EA85-289D-457B019CE7F2}"/>
          </ac:picMkLst>
        </pc:picChg>
      </pc:sldChg>
      <pc:sldChg chg="addSp delSp modSp new del mod modClrScheme chgLayout">
        <pc:chgData name="Vogue Webb" userId="S::webbv28@hwbcymru.net::75fe1eac-4ffa-428e-84d0-b7fa495ec718" providerId="AD" clId="Web-{21EDDFA9-991F-2EAA-4E37-3F6DC77E1CB9}" dt="2024-06-14T12:36:40.480" v="210"/>
        <pc:sldMkLst>
          <pc:docMk/>
          <pc:sldMk cId="4085252937" sldId="263"/>
        </pc:sldMkLst>
        <pc:spChg chg="add del">
          <ac:chgData name="Vogue Webb" userId="S::webbv28@hwbcymru.net::75fe1eac-4ffa-428e-84d0-b7fa495ec718" providerId="AD" clId="Web-{21EDDFA9-991F-2EAA-4E37-3F6DC77E1CB9}" dt="2024-06-14T12:28:57.438" v="203"/>
          <ac:spMkLst>
            <pc:docMk/>
            <pc:sldMk cId="4085252937" sldId="263"/>
            <ac:spMk id="2" creationId="{3EC8275A-34BD-6483-AA5E-201121B4B94D}"/>
          </ac:spMkLst>
        </pc:spChg>
        <pc:spChg chg="add del">
          <ac:chgData name="Vogue Webb" userId="S::webbv28@hwbcymru.net::75fe1eac-4ffa-428e-84d0-b7fa495ec718" providerId="AD" clId="Web-{21EDDFA9-991F-2EAA-4E37-3F6DC77E1CB9}" dt="2024-06-14T12:28:57.438" v="203"/>
          <ac:spMkLst>
            <pc:docMk/>
            <pc:sldMk cId="4085252937" sldId="263"/>
            <ac:spMk id="3" creationId="{E07EAE5C-3484-AC78-1FCC-7B2539F97434}"/>
          </ac:spMkLst>
        </pc:spChg>
        <pc:spChg chg="add del">
          <ac:chgData name="Vogue Webb" userId="S::webbv28@hwbcymru.net::75fe1eac-4ffa-428e-84d0-b7fa495ec718" providerId="AD" clId="Web-{21EDDFA9-991F-2EAA-4E37-3F6DC77E1CB9}" dt="2024-06-14T12:28:57.438" v="203"/>
          <ac:spMkLst>
            <pc:docMk/>
            <pc:sldMk cId="4085252937" sldId="263"/>
            <ac:spMk id="4" creationId="{B729EE1B-C9A4-C4C9-D992-3C02B01D511D}"/>
          </ac:spMkLst>
        </pc:spChg>
        <pc:spChg chg="mod">
          <ac:chgData name="Vogue Webb" userId="S::webbv28@hwbcymru.net::75fe1eac-4ffa-428e-84d0-b7fa495ec718" providerId="AD" clId="Web-{21EDDFA9-991F-2EAA-4E37-3F6DC77E1CB9}" dt="2024-06-14T12:28:57.438" v="203"/>
          <ac:spMkLst>
            <pc:docMk/>
            <pc:sldMk cId="4085252937" sldId="263"/>
            <ac:spMk id="5" creationId="{C6B5EC4F-1343-8E65-1511-A1AB124E4AE4}"/>
          </ac:spMkLst>
        </pc:spChg>
        <pc:spChg chg="mod">
          <ac:chgData name="Vogue Webb" userId="S::webbv28@hwbcymru.net::75fe1eac-4ffa-428e-84d0-b7fa495ec718" providerId="AD" clId="Web-{21EDDFA9-991F-2EAA-4E37-3F6DC77E1CB9}" dt="2024-06-14T12:28:57.438" v="203"/>
          <ac:spMkLst>
            <pc:docMk/>
            <pc:sldMk cId="4085252937" sldId="263"/>
            <ac:spMk id="6" creationId="{FEC55C71-AE19-F613-7D06-44AA960117C5}"/>
          </ac:spMkLst>
        </pc:spChg>
        <pc:spChg chg="mod">
          <ac:chgData name="Vogue Webb" userId="S::webbv28@hwbcymru.net::75fe1eac-4ffa-428e-84d0-b7fa495ec718" providerId="AD" clId="Web-{21EDDFA9-991F-2EAA-4E37-3F6DC77E1CB9}" dt="2024-06-14T12:28:57.438" v="203"/>
          <ac:spMkLst>
            <pc:docMk/>
            <pc:sldMk cId="4085252937" sldId="263"/>
            <ac:spMk id="7" creationId="{47C19FA2-4959-25C5-A47A-3B66C78ECCEB}"/>
          </ac:spMkLst>
        </pc:spChg>
        <pc:spChg chg="add del mod">
          <ac:chgData name="Vogue Webb" userId="S::webbv28@hwbcymru.net::75fe1eac-4ffa-428e-84d0-b7fa495ec718" providerId="AD" clId="Web-{21EDDFA9-991F-2EAA-4E37-3F6DC77E1CB9}" dt="2024-06-14T12:28:57.438" v="202"/>
          <ac:spMkLst>
            <pc:docMk/>
            <pc:sldMk cId="4085252937" sldId="263"/>
            <ac:spMk id="12" creationId="{C40F7E7A-D0A0-3BDB-93E2-732357230043}"/>
          </ac:spMkLst>
        </pc:spChg>
        <pc:spChg chg="add del mod">
          <ac:chgData name="Vogue Webb" userId="S::webbv28@hwbcymru.net::75fe1eac-4ffa-428e-84d0-b7fa495ec718" providerId="AD" clId="Web-{21EDDFA9-991F-2EAA-4E37-3F6DC77E1CB9}" dt="2024-06-14T12:28:57.438" v="202"/>
          <ac:spMkLst>
            <pc:docMk/>
            <pc:sldMk cId="4085252937" sldId="263"/>
            <ac:spMk id="14" creationId="{B026E4E8-E982-4BEE-CAE7-905059402706}"/>
          </ac:spMkLst>
        </pc:spChg>
        <pc:spChg chg="add del mod">
          <ac:chgData name="Vogue Webb" userId="S::webbv28@hwbcymru.net::75fe1eac-4ffa-428e-84d0-b7fa495ec718" providerId="AD" clId="Web-{21EDDFA9-991F-2EAA-4E37-3F6DC77E1CB9}" dt="2024-06-14T12:28:57.438" v="202"/>
          <ac:spMkLst>
            <pc:docMk/>
            <pc:sldMk cId="4085252937" sldId="263"/>
            <ac:spMk id="16" creationId="{6B717202-4A0D-903D-FE00-5173205A5101}"/>
          </ac:spMkLst>
        </pc:spChg>
        <pc:spChg chg="add mod">
          <ac:chgData name="Vogue Webb" userId="S::webbv28@hwbcymru.net::75fe1eac-4ffa-428e-84d0-b7fa495ec718" providerId="AD" clId="Web-{21EDDFA9-991F-2EAA-4E37-3F6DC77E1CB9}" dt="2024-06-14T12:28:57.438" v="203"/>
          <ac:spMkLst>
            <pc:docMk/>
            <pc:sldMk cId="4085252937" sldId="263"/>
            <ac:spMk id="18" creationId="{F385EF20-A603-5CCB-6932-D17089F36EA7}"/>
          </ac:spMkLst>
        </pc:spChg>
        <pc:spChg chg="add mod">
          <ac:chgData name="Vogue Webb" userId="S::webbv28@hwbcymru.net::75fe1eac-4ffa-428e-84d0-b7fa495ec718" providerId="AD" clId="Web-{21EDDFA9-991F-2EAA-4E37-3F6DC77E1CB9}" dt="2024-06-14T12:28:57.438" v="203"/>
          <ac:spMkLst>
            <pc:docMk/>
            <pc:sldMk cId="4085252937" sldId="263"/>
            <ac:spMk id="19" creationId="{94D47265-8C21-5305-64D1-A7549D0BF94E}"/>
          </ac:spMkLst>
        </pc:spChg>
      </pc:sldChg>
    </pc:docChg>
  </pc:docChgLst>
  <pc:docChgLst>
    <pc:chgData name="Vogue Webb" userId="S::webbv28@hwbcymru.net::75fe1eac-4ffa-428e-84d0-b7fa495ec718" providerId="AD" clId="Web-{96F7662D-22FA-8658-6C13-350A9AB3E48F}"/>
    <pc:docChg chg="addSld delSld modSld">
      <pc:chgData name="Vogue Webb" userId="S::webbv28@hwbcymru.net::75fe1eac-4ffa-428e-84d0-b7fa495ec718" providerId="AD" clId="Web-{96F7662D-22FA-8658-6C13-350A9AB3E48F}" dt="2024-06-13T13:44:39.603" v="83"/>
      <pc:docMkLst>
        <pc:docMk/>
      </pc:docMkLst>
      <pc:sldChg chg="addSp modSp del">
        <pc:chgData name="Vogue Webb" userId="S::webbv28@hwbcymru.net::75fe1eac-4ffa-428e-84d0-b7fa495ec718" providerId="AD" clId="Web-{96F7662D-22FA-8658-6C13-350A9AB3E48F}" dt="2024-06-13T13:42:23.256" v="36"/>
        <pc:sldMkLst>
          <pc:docMk/>
          <pc:sldMk cId="109857222" sldId="256"/>
        </pc:sldMkLst>
        <pc:spChg chg="mod">
          <ac:chgData name="Vogue Webb" userId="S::webbv28@hwbcymru.net::75fe1eac-4ffa-428e-84d0-b7fa495ec718" providerId="AD" clId="Web-{96F7662D-22FA-8658-6C13-350A9AB3E48F}" dt="2024-06-13T13:40:39.176" v="18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Vogue Webb" userId="S::webbv28@hwbcymru.net::75fe1eac-4ffa-428e-84d0-b7fa495ec718" providerId="AD" clId="Web-{96F7662D-22FA-8658-6C13-350A9AB3E48F}" dt="2024-06-13T13:41:16.817" v="27" actId="20577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Vogue Webb" userId="S::webbv28@hwbcymru.net::75fe1eac-4ffa-428e-84d0-b7fa495ec718" providerId="AD" clId="Web-{96F7662D-22FA-8658-6C13-350A9AB3E48F}" dt="2024-06-13T13:41:18.208" v="31"/>
          <ac:spMkLst>
            <pc:docMk/>
            <pc:sldMk cId="109857222" sldId="256"/>
            <ac:spMk id="5" creationId="{10FF501C-CAA4-2B84-9FED-68A00A885EB2}"/>
          </ac:spMkLst>
        </pc:spChg>
        <pc:picChg chg="add mod">
          <ac:chgData name="Vogue Webb" userId="S::webbv28@hwbcymru.net::75fe1eac-4ffa-428e-84d0-b7fa495ec718" providerId="AD" clId="Web-{96F7662D-22FA-8658-6C13-350A9AB3E48F}" dt="2024-06-13T13:41:18.208" v="29"/>
          <ac:picMkLst>
            <pc:docMk/>
            <pc:sldMk cId="109857222" sldId="256"/>
            <ac:picMk id="4" creationId="{96385543-3DAA-56CA-06F8-A718136531F5}"/>
          </ac:picMkLst>
        </pc:picChg>
        <pc:picChg chg="add mod">
          <ac:chgData name="Vogue Webb" userId="S::webbv28@hwbcymru.net::75fe1eac-4ffa-428e-84d0-b7fa495ec718" providerId="AD" clId="Web-{96F7662D-22FA-8658-6C13-350A9AB3E48F}" dt="2024-06-13T13:41:18.489" v="32"/>
          <ac:picMkLst>
            <pc:docMk/>
            <pc:sldMk cId="109857222" sldId="256"/>
            <ac:picMk id="7" creationId="{2D3188E6-847F-2F4D-5DC1-77E71D740E5D}"/>
          </ac:picMkLst>
        </pc:picChg>
        <pc:picChg chg="add mod">
          <ac:chgData name="Vogue Webb" userId="S::webbv28@hwbcymru.net::75fe1eac-4ffa-428e-84d0-b7fa495ec718" providerId="AD" clId="Web-{96F7662D-22FA-8658-6C13-350A9AB3E48F}" dt="2024-06-13T13:41:18.708" v="33"/>
          <ac:picMkLst>
            <pc:docMk/>
            <pc:sldMk cId="109857222" sldId="256"/>
            <ac:picMk id="8" creationId="{4374CA94-001E-9F62-E9CA-6AD15D4A56C3}"/>
          </ac:picMkLst>
        </pc:picChg>
        <pc:picChg chg="add mod">
          <ac:chgData name="Vogue Webb" userId="S::webbv28@hwbcymru.net::75fe1eac-4ffa-428e-84d0-b7fa495ec718" providerId="AD" clId="Web-{96F7662D-22FA-8658-6C13-350A9AB3E48F}" dt="2024-06-13T13:41:55.381" v="35"/>
          <ac:picMkLst>
            <pc:docMk/>
            <pc:sldMk cId="109857222" sldId="256"/>
            <ac:picMk id="9" creationId="{7CC7959C-B719-F3CE-1A92-052FDB6946AB}"/>
          </ac:picMkLst>
        </pc:picChg>
      </pc:sldChg>
      <pc:sldChg chg="addSp delSp modSp new del">
        <pc:chgData name="Vogue Webb" userId="S::webbv28@hwbcymru.net::75fe1eac-4ffa-428e-84d0-b7fa495ec718" providerId="AD" clId="Web-{96F7662D-22FA-8658-6C13-350A9AB3E48F}" dt="2024-06-13T13:44:39.603" v="83"/>
        <pc:sldMkLst>
          <pc:docMk/>
          <pc:sldMk cId="921888110" sldId="256"/>
        </pc:sldMkLst>
        <pc:spChg chg="mod">
          <ac:chgData name="Vogue Webb" userId="S::webbv28@hwbcymru.net::75fe1eac-4ffa-428e-84d0-b7fa495ec718" providerId="AD" clId="Web-{96F7662D-22FA-8658-6C13-350A9AB3E48F}" dt="2024-06-13T13:42:42.069" v="48" actId="20577"/>
          <ac:spMkLst>
            <pc:docMk/>
            <pc:sldMk cId="921888110" sldId="256"/>
            <ac:spMk id="2" creationId="{6EA20B66-E35C-A78F-F977-F2D21AD38E78}"/>
          </ac:spMkLst>
        </pc:spChg>
        <pc:spChg chg="mod">
          <ac:chgData name="Vogue Webb" userId="S::webbv28@hwbcymru.net::75fe1eac-4ffa-428e-84d0-b7fa495ec718" providerId="AD" clId="Web-{96F7662D-22FA-8658-6C13-350A9AB3E48F}" dt="2024-06-13T13:43:34.617" v="55" actId="20577"/>
          <ac:spMkLst>
            <pc:docMk/>
            <pc:sldMk cId="921888110" sldId="256"/>
            <ac:spMk id="3" creationId="{5820F687-76A2-AC23-179D-CE64A8A52836}"/>
          </ac:spMkLst>
        </pc:spChg>
        <pc:spChg chg="add mod">
          <ac:chgData name="Vogue Webb" userId="S::webbv28@hwbcymru.net::75fe1eac-4ffa-428e-84d0-b7fa495ec718" providerId="AD" clId="Web-{96F7662D-22FA-8658-6C13-350A9AB3E48F}" dt="2024-06-13T13:43:36.336" v="60"/>
          <ac:spMkLst>
            <pc:docMk/>
            <pc:sldMk cId="921888110" sldId="256"/>
            <ac:spMk id="6" creationId="{45D3CFDF-3F37-BD84-0363-EA43FBCF0AF0}"/>
          </ac:spMkLst>
        </pc:spChg>
        <pc:spChg chg="add mod">
          <ac:chgData name="Vogue Webb" userId="S::webbv28@hwbcymru.net::75fe1eac-4ffa-428e-84d0-b7fa495ec718" providerId="AD" clId="Web-{96F7662D-22FA-8658-6C13-350A9AB3E48F}" dt="2024-06-13T13:43:39.274" v="70"/>
          <ac:spMkLst>
            <pc:docMk/>
            <pc:sldMk cId="921888110" sldId="256"/>
            <ac:spMk id="15" creationId="{7B452B56-E305-7BCA-B26F-FBE916E8588B}"/>
          </ac:spMkLst>
        </pc:spChg>
        <pc:picChg chg="add mod">
          <ac:chgData name="Vogue Webb" userId="S::webbv28@hwbcymru.net::75fe1eac-4ffa-428e-84d0-b7fa495ec718" providerId="AD" clId="Web-{96F7662D-22FA-8658-6C13-350A9AB3E48F}" dt="2024-06-13T13:43:36.149" v="56"/>
          <ac:picMkLst>
            <pc:docMk/>
            <pc:sldMk cId="921888110" sldId="256"/>
            <ac:picMk id="4" creationId="{574A83F9-D504-C6DB-89E8-684534D7AC02}"/>
          </ac:picMkLst>
        </pc:picChg>
        <pc:picChg chg="add mod">
          <ac:chgData name="Vogue Webb" userId="S::webbv28@hwbcymru.net::75fe1eac-4ffa-428e-84d0-b7fa495ec718" providerId="AD" clId="Web-{96F7662D-22FA-8658-6C13-350A9AB3E48F}" dt="2024-06-13T13:43:36.320" v="58"/>
          <ac:picMkLst>
            <pc:docMk/>
            <pc:sldMk cId="921888110" sldId="256"/>
            <ac:picMk id="5" creationId="{6FA29CEA-4A71-F3A9-9BA9-0E6784984F54}"/>
          </ac:picMkLst>
        </pc:picChg>
        <pc:picChg chg="add del mod">
          <ac:chgData name="Vogue Webb" userId="S::webbv28@hwbcymru.net::75fe1eac-4ffa-428e-84d0-b7fa495ec718" providerId="AD" clId="Web-{96F7662D-22FA-8658-6C13-350A9AB3E48F}" dt="2024-06-13T13:44:26.165" v="80"/>
          <ac:picMkLst>
            <pc:docMk/>
            <pc:sldMk cId="921888110" sldId="256"/>
            <ac:picMk id="8" creationId="{AFD5A328-CA87-ECE7-B04E-287BA7CBD2C6}"/>
          </ac:picMkLst>
        </pc:picChg>
        <pc:picChg chg="add del mod">
          <ac:chgData name="Vogue Webb" userId="S::webbv28@hwbcymru.net::75fe1eac-4ffa-428e-84d0-b7fa495ec718" providerId="AD" clId="Web-{96F7662D-22FA-8658-6C13-350A9AB3E48F}" dt="2024-06-13T13:44:26.134" v="79"/>
          <ac:picMkLst>
            <pc:docMk/>
            <pc:sldMk cId="921888110" sldId="256"/>
            <ac:picMk id="9" creationId="{391D8556-EA17-BDAC-9498-EAC278BFCBA2}"/>
          </ac:picMkLst>
        </pc:picChg>
        <pc:picChg chg="add del mod">
          <ac:chgData name="Vogue Webb" userId="S::webbv28@hwbcymru.net::75fe1eac-4ffa-428e-84d0-b7fa495ec718" providerId="AD" clId="Web-{96F7662D-22FA-8658-6C13-350A9AB3E48F}" dt="2024-06-13T13:44:26.118" v="78"/>
          <ac:picMkLst>
            <pc:docMk/>
            <pc:sldMk cId="921888110" sldId="256"/>
            <ac:picMk id="10" creationId="{E64F6278-AD94-63F3-9422-A14AF18C8F4C}"/>
          </ac:picMkLst>
        </pc:picChg>
        <pc:picChg chg="add del mod">
          <ac:chgData name="Vogue Webb" userId="S::webbv28@hwbcymru.net::75fe1eac-4ffa-428e-84d0-b7fa495ec718" providerId="AD" clId="Web-{96F7662D-22FA-8658-6C13-350A9AB3E48F}" dt="2024-06-13T13:44:25.087" v="77"/>
          <ac:picMkLst>
            <pc:docMk/>
            <pc:sldMk cId="921888110" sldId="256"/>
            <ac:picMk id="11" creationId="{2943BD87-8B12-6B20-D613-7AEAEE8660EA}"/>
          </ac:picMkLst>
        </pc:picChg>
        <pc:picChg chg="add del mod">
          <ac:chgData name="Vogue Webb" userId="S::webbv28@hwbcymru.net::75fe1eac-4ffa-428e-84d0-b7fa495ec718" providerId="AD" clId="Web-{96F7662D-22FA-8658-6C13-350A9AB3E48F}" dt="2024-06-13T13:44:23.884" v="76"/>
          <ac:picMkLst>
            <pc:docMk/>
            <pc:sldMk cId="921888110" sldId="256"/>
            <ac:picMk id="12" creationId="{E40E5907-5CB8-9B5C-66C6-96ECBFD5BFFC}"/>
          </ac:picMkLst>
        </pc:picChg>
        <pc:picChg chg="add del mod">
          <ac:chgData name="Vogue Webb" userId="S::webbv28@hwbcymru.net::75fe1eac-4ffa-428e-84d0-b7fa495ec718" providerId="AD" clId="Web-{96F7662D-22FA-8658-6C13-350A9AB3E48F}" dt="2024-06-13T13:44:23.853" v="75"/>
          <ac:picMkLst>
            <pc:docMk/>
            <pc:sldMk cId="921888110" sldId="256"/>
            <ac:picMk id="13" creationId="{BABC1C4B-6698-41A6-A237-EB3360203416}"/>
          </ac:picMkLst>
        </pc:picChg>
        <pc:picChg chg="add del mod">
          <ac:chgData name="Vogue Webb" userId="S::webbv28@hwbcymru.net::75fe1eac-4ffa-428e-84d0-b7fa495ec718" providerId="AD" clId="Web-{96F7662D-22FA-8658-6C13-350A9AB3E48F}" dt="2024-06-13T13:44:21.275" v="74"/>
          <ac:picMkLst>
            <pc:docMk/>
            <pc:sldMk cId="921888110" sldId="256"/>
            <ac:picMk id="14" creationId="{2655FD78-ED6C-E3AC-28C9-56C10F2DF95A}"/>
          </ac:picMkLst>
        </pc:picChg>
        <pc:picChg chg="add del mod">
          <ac:chgData name="Vogue Webb" userId="S::webbv28@hwbcymru.net::75fe1eac-4ffa-428e-84d0-b7fa495ec718" providerId="AD" clId="Web-{96F7662D-22FA-8658-6C13-350A9AB3E48F}" dt="2024-06-13T13:44:20.665" v="73"/>
          <ac:picMkLst>
            <pc:docMk/>
            <pc:sldMk cId="921888110" sldId="256"/>
            <ac:picMk id="17" creationId="{15E93461-E6EF-D552-F71A-D262E3596DD2}"/>
          </ac:picMkLst>
        </pc:picChg>
      </pc:sldChg>
      <pc:sldChg chg="new del">
        <pc:chgData name="Vogue Webb" userId="S::webbv28@hwbcymru.net::75fe1eac-4ffa-428e-84d0-b7fa495ec718" providerId="AD" clId="Web-{96F7662D-22FA-8658-6C13-350A9AB3E48F}" dt="2024-06-13T13:44:38.181" v="82"/>
        <pc:sldMkLst>
          <pc:docMk/>
          <pc:sldMk cId="2803307052" sldId="257"/>
        </pc:sldMkLst>
      </pc:sldChg>
    </pc:docChg>
  </pc:docChgLst>
  <pc:docChgLst>
    <pc:chgData clId="Web-{C3E1C221-1C37-8626-D2F0-9299282D0448}"/>
    <pc:docChg chg="addSld modSld">
      <pc:chgData name="" userId="" providerId="" clId="Web-{C3E1C221-1C37-8626-D2F0-9299282D0448}" dt="2024-06-14T08:19:51.362" v="16" actId="20577"/>
      <pc:docMkLst>
        <pc:docMk/>
      </pc:docMkLst>
      <pc:sldChg chg="modSp new">
        <pc:chgData name="" userId="" providerId="" clId="Web-{C3E1C221-1C37-8626-D2F0-9299282D0448}" dt="2024-06-14T08:19:51.362" v="16" actId="20577"/>
        <pc:sldMkLst>
          <pc:docMk/>
          <pc:sldMk cId="762504062" sldId="256"/>
        </pc:sldMkLst>
        <pc:spChg chg="mod">
          <ac:chgData name="" userId="" providerId="" clId="Web-{C3E1C221-1C37-8626-D2F0-9299282D0448}" dt="2024-06-14T08:19:42.531" v="10" actId="20577"/>
          <ac:spMkLst>
            <pc:docMk/>
            <pc:sldMk cId="762504062" sldId="256"/>
            <ac:spMk id="2" creationId="{0BFF1084-46E9-3A5B-A175-BD5098E19B12}"/>
          </ac:spMkLst>
        </pc:spChg>
        <pc:spChg chg="mod">
          <ac:chgData name="" userId="" providerId="" clId="Web-{C3E1C221-1C37-8626-D2F0-9299282D0448}" dt="2024-06-14T08:19:51.362" v="16" actId="20577"/>
          <ac:spMkLst>
            <pc:docMk/>
            <pc:sldMk cId="762504062" sldId="256"/>
            <ac:spMk id="3" creationId="{96EE7B96-1E1D-350F-87EA-0FD91A8DE885}"/>
          </ac:spMkLst>
        </pc:spChg>
      </pc:sldChg>
    </pc:docChg>
  </pc:docChgLst>
  <pc:docChgLst>
    <pc:chgData name="Vogue Webb" userId="S::webbv28@hwbcymru.net::75fe1eac-4ffa-428e-84d0-b7fa495ec718" providerId="AD" clId="Web-{C3E1C221-1C37-8626-D2F0-9299282D0448}"/>
    <pc:docChg chg="addSld delSld modSld addMainMaster delMainMaster">
      <pc:chgData name="Vogue Webb" userId="S::webbv28@hwbcymru.net::75fe1eac-4ffa-428e-84d0-b7fa495ec718" providerId="AD" clId="Web-{C3E1C221-1C37-8626-D2F0-9299282D0448}" dt="2024-06-14T09:11:01.010" v="298"/>
      <pc:docMkLst>
        <pc:docMk/>
      </pc:docMkLst>
      <pc:sldChg chg="addSp delSp modSp del mod setBg setClrOvrMap">
        <pc:chgData name="Vogue Webb" userId="S::webbv28@hwbcymru.net::75fe1eac-4ffa-428e-84d0-b7fa495ec718" providerId="AD" clId="Web-{C3E1C221-1C37-8626-D2F0-9299282D0448}" dt="2024-06-14T08:47:03.249" v="30"/>
        <pc:sldMkLst>
          <pc:docMk/>
          <pc:sldMk cId="762504062" sldId="256"/>
        </pc:sldMkLst>
        <pc:spChg chg="del mod">
          <ac:chgData name="Vogue Webb" userId="S::webbv28@hwbcymru.net::75fe1eac-4ffa-428e-84d0-b7fa495ec718" providerId="AD" clId="Web-{C3E1C221-1C37-8626-D2F0-9299282D0448}" dt="2024-06-14T08:45:30.169" v="23"/>
          <ac:spMkLst>
            <pc:docMk/>
            <pc:sldMk cId="762504062" sldId="256"/>
            <ac:spMk id="2" creationId="{0BFF1084-46E9-3A5B-A175-BD5098E19B12}"/>
          </ac:spMkLst>
        </pc:spChg>
        <pc:spChg chg="mod">
          <ac:chgData name="Vogue Webb" userId="S::webbv28@hwbcymru.net::75fe1eac-4ffa-428e-84d0-b7fa495ec718" providerId="AD" clId="Web-{C3E1C221-1C37-8626-D2F0-9299282D0448}" dt="2024-06-14T08:24:53.602" v="4"/>
          <ac:spMkLst>
            <pc:docMk/>
            <pc:sldMk cId="762504062" sldId="256"/>
            <ac:spMk id="3" creationId="{96EE7B96-1E1D-350F-87EA-0FD91A8DE885}"/>
          </ac:spMkLst>
        </pc:spChg>
        <pc:spChg chg="add mod">
          <ac:chgData name="Vogue Webb" userId="S::webbv28@hwbcymru.net::75fe1eac-4ffa-428e-84d0-b7fa495ec718" providerId="AD" clId="Web-{C3E1C221-1C37-8626-D2F0-9299282D0448}" dt="2024-06-14T08:46:04.404" v="29" actId="20577"/>
          <ac:spMkLst>
            <pc:docMk/>
            <pc:sldMk cId="762504062" sldId="256"/>
            <ac:spMk id="6" creationId="{F27A4B7B-7DB2-B766-1B48-F21E8DE411BF}"/>
          </ac:spMkLst>
        </pc:spChg>
        <pc:spChg chg="add del">
          <ac:chgData name="Vogue Webb" userId="S::webbv28@hwbcymru.net::75fe1eac-4ffa-428e-84d0-b7fa495ec718" providerId="AD" clId="Web-{C3E1C221-1C37-8626-D2F0-9299282D0448}" dt="2024-06-14T08:24:53.586" v="3"/>
          <ac:spMkLst>
            <pc:docMk/>
            <pc:sldMk cId="762504062" sldId="256"/>
            <ac:spMk id="9" creationId="{9C6777B5-64F4-4200-B099-34168B69FE53}"/>
          </ac:spMkLst>
        </pc:spChg>
        <pc:spChg chg="add del">
          <ac:chgData name="Vogue Webb" userId="S::webbv28@hwbcymru.net::75fe1eac-4ffa-428e-84d0-b7fa495ec718" providerId="AD" clId="Web-{C3E1C221-1C37-8626-D2F0-9299282D0448}" dt="2024-06-14T08:24:53.586" v="3"/>
          <ac:spMkLst>
            <pc:docMk/>
            <pc:sldMk cId="762504062" sldId="256"/>
            <ac:spMk id="11" creationId="{9B37791B-B040-4694-BFDC-8DD132D86E8E}"/>
          </ac:spMkLst>
        </pc:spChg>
        <pc:spChg chg="add mod">
          <ac:chgData name="Vogue Webb" userId="S::webbv28@hwbcymru.net::75fe1eac-4ffa-428e-84d0-b7fa495ec718" providerId="AD" clId="Web-{C3E1C221-1C37-8626-D2F0-9299282D0448}" dt="2024-06-14T08:44:28.386" v="21" actId="20577"/>
          <ac:spMkLst>
            <pc:docMk/>
            <pc:sldMk cId="762504062" sldId="256"/>
            <ac:spMk id="17" creationId="{71B2258F-86CA-4D4D-8270-BC05FCDEBFB3}"/>
          </ac:spMkLst>
        </pc:spChg>
        <pc:grpChg chg="add del">
          <ac:chgData name="Vogue Webb" userId="S::webbv28@hwbcymru.net::75fe1eac-4ffa-428e-84d0-b7fa495ec718" providerId="AD" clId="Web-{C3E1C221-1C37-8626-D2F0-9299282D0448}" dt="2024-06-14T08:24:53.586" v="3"/>
          <ac:grpSpMkLst>
            <pc:docMk/>
            <pc:sldMk cId="762504062" sldId="256"/>
            <ac:grpSpMk id="13" creationId="{4252769E-B9F0-4068-A645-5BBEF16E9C28}"/>
          </ac:grpSpMkLst>
        </pc:grpChg>
        <pc:picChg chg="add mod ord">
          <ac:chgData name="Vogue Webb" userId="S::webbv28@hwbcymru.net::75fe1eac-4ffa-428e-84d0-b7fa495ec718" providerId="AD" clId="Web-{C3E1C221-1C37-8626-D2F0-9299282D0448}" dt="2024-06-14T08:24:53.602" v="4"/>
          <ac:picMkLst>
            <pc:docMk/>
            <pc:sldMk cId="762504062" sldId="256"/>
            <ac:picMk id="4" creationId="{F0788225-B55A-2379-4ACA-A73F30DE9EBF}"/>
          </ac:picMkLst>
        </pc:picChg>
      </pc:sldChg>
      <pc:sldChg chg="modSp new mod modClrScheme chgLayout">
        <pc:chgData name="Vogue Webb" userId="S::webbv28@hwbcymru.net::75fe1eac-4ffa-428e-84d0-b7fa495ec718" providerId="AD" clId="Web-{C3E1C221-1C37-8626-D2F0-9299282D0448}" dt="2024-06-14T09:07:22.347" v="274" actId="20577"/>
        <pc:sldMkLst>
          <pc:docMk/>
          <pc:sldMk cId="2267234025" sldId="257"/>
        </pc:sldMkLst>
        <pc:spChg chg="mod ord">
          <ac:chgData name="Vogue Webb" userId="S::webbv28@hwbcymru.net::75fe1eac-4ffa-428e-84d0-b7fa495ec718" providerId="AD" clId="Web-{C3E1C221-1C37-8626-D2F0-9299282D0448}" dt="2024-06-14T09:01:09.321" v="214" actId="20577"/>
          <ac:spMkLst>
            <pc:docMk/>
            <pc:sldMk cId="2267234025" sldId="257"/>
            <ac:spMk id="2" creationId="{4C34DA5A-AE15-8176-9AEE-EE6AF1EC9587}"/>
          </ac:spMkLst>
        </pc:spChg>
        <pc:spChg chg="mod ord">
          <ac:chgData name="Vogue Webb" userId="S::webbv28@hwbcymru.net::75fe1eac-4ffa-428e-84d0-b7fa495ec718" providerId="AD" clId="Web-{C3E1C221-1C37-8626-D2F0-9299282D0448}" dt="2024-06-14T09:07:22.347" v="274" actId="20577"/>
          <ac:spMkLst>
            <pc:docMk/>
            <pc:sldMk cId="2267234025" sldId="257"/>
            <ac:spMk id="3" creationId="{28208190-65A0-89EA-7272-9B233C9B7763}"/>
          </ac:spMkLst>
        </pc:spChg>
      </pc:sldChg>
      <pc:sldChg chg="addSp delSp modSp new mod modClrScheme chgLayout">
        <pc:chgData name="Vogue Webb" userId="S::webbv28@hwbcymru.net::75fe1eac-4ffa-428e-84d0-b7fa495ec718" providerId="AD" clId="Web-{C3E1C221-1C37-8626-D2F0-9299282D0448}" dt="2024-06-14T08:49:17.972" v="66" actId="1076"/>
        <pc:sldMkLst>
          <pc:docMk/>
          <pc:sldMk cId="1344019114" sldId="258"/>
        </pc:sldMkLst>
        <pc:spChg chg="mod ord">
          <ac:chgData name="Vogue Webb" userId="S::webbv28@hwbcymru.net::75fe1eac-4ffa-428e-84d0-b7fa495ec718" providerId="AD" clId="Web-{C3E1C221-1C37-8626-D2F0-9299282D0448}" dt="2024-06-14T08:48:21.033" v="57"/>
          <ac:spMkLst>
            <pc:docMk/>
            <pc:sldMk cId="1344019114" sldId="258"/>
            <ac:spMk id="2" creationId="{01964B81-DDB8-C0F9-FEC2-5F0B43B2D443}"/>
          </ac:spMkLst>
        </pc:spChg>
        <pc:spChg chg="del mod ord">
          <ac:chgData name="Vogue Webb" userId="S::webbv28@hwbcymru.net::75fe1eac-4ffa-428e-84d0-b7fa495ec718" providerId="AD" clId="Web-{C3E1C221-1C37-8626-D2F0-9299282D0448}" dt="2024-06-14T08:48:50.612" v="63"/>
          <ac:spMkLst>
            <pc:docMk/>
            <pc:sldMk cId="1344019114" sldId="258"/>
            <ac:spMk id="3" creationId="{48B05302-362E-C23A-B9CB-5BCB1380EDD6}"/>
          </ac:spMkLst>
        </pc:spChg>
        <pc:spChg chg="add mod">
          <ac:chgData name="Vogue Webb" userId="S::webbv28@hwbcymru.net::75fe1eac-4ffa-428e-84d0-b7fa495ec718" providerId="AD" clId="Web-{C3E1C221-1C37-8626-D2F0-9299282D0448}" dt="2024-06-14T08:48:21.033" v="57"/>
          <ac:spMkLst>
            <pc:docMk/>
            <pc:sldMk cId="1344019114" sldId="258"/>
            <ac:spMk id="9" creationId="{4D9FE981-715E-E335-18CD-BE4D51951BA3}"/>
          </ac:spMkLst>
        </pc:spChg>
        <pc:spChg chg="add mod">
          <ac:chgData name="Vogue Webb" userId="S::webbv28@hwbcymru.net::75fe1eac-4ffa-428e-84d0-b7fa495ec718" providerId="AD" clId="Web-{C3E1C221-1C37-8626-D2F0-9299282D0448}" dt="2024-06-14T08:48:21.033" v="57"/>
          <ac:spMkLst>
            <pc:docMk/>
            <pc:sldMk cId="1344019114" sldId="258"/>
            <ac:spMk id="11" creationId="{C3AAFE6B-85D2-E990-CA08-A2E79DE557A9}"/>
          </ac:spMkLst>
        </pc:spChg>
        <pc:spChg chg="add mod">
          <ac:chgData name="Vogue Webb" userId="S::webbv28@hwbcymru.net::75fe1eac-4ffa-428e-84d0-b7fa495ec718" providerId="AD" clId="Web-{C3E1C221-1C37-8626-D2F0-9299282D0448}" dt="2024-06-14T08:48:21.033" v="57"/>
          <ac:spMkLst>
            <pc:docMk/>
            <pc:sldMk cId="1344019114" sldId="258"/>
            <ac:spMk id="13" creationId="{0E78531E-2B82-FD0D-F21B-B303CFD73DC7}"/>
          </ac:spMkLst>
        </pc:spChg>
        <pc:picChg chg="add mod">
          <ac:chgData name="Vogue Webb" userId="S::webbv28@hwbcymru.net::75fe1eac-4ffa-428e-84d0-b7fa495ec718" providerId="AD" clId="Web-{C3E1C221-1C37-8626-D2F0-9299282D0448}" dt="2024-06-14T08:48:21.033" v="57"/>
          <ac:picMkLst>
            <pc:docMk/>
            <pc:sldMk cId="1344019114" sldId="258"/>
            <ac:picMk id="4" creationId="{000893D5-7A92-7993-DAA2-E9B9DC4EA6C6}"/>
          </ac:picMkLst>
        </pc:picChg>
        <pc:picChg chg="add mod ord">
          <ac:chgData name="Vogue Webb" userId="S::webbv28@hwbcymru.net::75fe1eac-4ffa-428e-84d0-b7fa495ec718" providerId="AD" clId="Web-{C3E1C221-1C37-8626-D2F0-9299282D0448}" dt="2024-06-14T08:49:17.972" v="66" actId="1076"/>
          <ac:picMkLst>
            <pc:docMk/>
            <pc:sldMk cId="1344019114" sldId="258"/>
            <ac:picMk id="5" creationId="{9B68FADE-9AD4-ADCB-3791-F34A515088BA}"/>
          </ac:picMkLst>
        </pc:picChg>
      </pc:sldChg>
      <pc:sldChg chg="addSp delSp modSp new del">
        <pc:chgData name="Vogue Webb" userId="S::webbv28@hwbcymru.net::75fe1eac-4ffa-428e-84d0-b7fa495ec718" providerId="AD" clId="Web-{C3E1C221-1C37-8626-D2F0-9299282D0448}" dt="2024-06-14T09:09:29.273" v="292"/>
        <pc:sldMkLst>
          <pc:docMk/>
          <pc:sldMk cId="853226051" sldId="259"/>
        </pc:sldMkLst>
        <pc:spChg chg="del">
          <ac:chgData name="Vogue Webb" userId="S::webbv28@hwbcymru.net::75fe1eac-4ffa-428e-84d0-b7fa495ec718" providerId="AD" clId="Web-{C3E1C221-1C37-8626-D2F0-9299282D0448}" dt="2024-06-14T09:08:25.318" v="275"/>
          <ac:spMkLst>
            <pc:docMk/>
            <pc:sldMk cId="853226051" sldId="259"/>
            <ac:spMk id="3" creationId="{0A6B92DC-1770-8E0B-0907-EDA130A42E03}"/>
          </ac:spMkLst>
        </pc:spChg>
        <pc:spChg chg="add mod">
          <ac:chgData name="Vogue Webb" userId="S::webbv28@hwbcymru.net::75fe1eac-4ffa-428e-84d0-b7fa495ec718" providerId="AD" clId="Web-{C3E1C221-1C37-8626-D2F0-9299282D0448}" dt="2024-06-14T09:09:17.351" v="291" actId="20577"/>
          <ac:spMkLst>
            <pc:docMk/>
            <pc:sldMk cId="853226051" sldId="259"/>
            <ac:spMk id="10" creationId="{CD09B1C6-FCD3-2905-0871-93F6D736DD4C}"/>
          </ac:spMkLst>
        </pc:spChg>
        <pc:picChg chg="add mod ord">
          <ac:chgData name="Vogue Webb" userId="S::webbv28@hwbcymru.net::75fe1eac-4ffa-428e-84d0-b7fa495ec718" providerId="AD" clId="Web-{C3E1C221-1C37-8626-D2F0-9299282D0448}" dt="2024-06-14T09:08:25.318" v="275"/>
          <ac:picMkLst>
            <pc:docMk/>
            <pc:sldMk cId="853226051" sldId="259"/>
            <ac:picMk id="7" creationId="{CC820506-B298-78E3-3859-71B7ECB9A18E}"/>
          </ac:picMkLst>
        </pc:picChg>
        <pc:picChg chg="add mod">
          <ac:chgData name="Vogue Webb" userId="S::webbv28@hwbcymru.net::75fe1eac-4ffa-428e-84d0-b7fa495ec718" providerId="AD" clId="Web-{C3E1C221-1C37-8626-D2F0-9299282D0448}" dt="2024-06-14T09:08:28.475" v="276"/>
          <ac:picMkLst>
            <pc:docMk/>
            <pc:sldMk cId="853226051" sldId="259"/>
            <ac:picMk id="8" creationId="{9C40023D-01CD-8742-94F4-85FD022A70B1}"/>
          </ac:picMkLst>
        </pc:picChg>
        <pc:picChg chg="add del mod">
          <ac:chgData name="Vogue Webb" userId="S::webbv28@hwbcymru.net::75fe1eac-4ffa-428e-84d0-b7fa495ec718" providerId="AD" clId="Web-{C3E1C221-1C37-8626-D2F0-9299282D0448}" dt="2024-06-14T09:09:05.131" v="286"/>
          <ac:picMkLst>
            <pc:docMk/>
            <pc:sldMk cId="853226051" sldId="259"/>
            <ac:picMk id="9" creationId="{3742558C-EE99-3B20-0279-688206BC509B}"/>
          </ac:picMkLst>
        </pc:picChg>
      </pc:sldChg>
      <pc:sldChg chg="addSp delSp modSp new">
        <pc:chgData name="Vogue Webb" userId="S::webbv28@hwbcymru.net::75fe1eac-4ffa-428e-84d0-b7fa495ec718" providerId="AD" clId="Web-{C3E1C221-1C37-8626-D2F0-9299282D0448}" dt="2024-06-14T09:11:01.010" v="298"/>
        <pc:sldMkLst>
          <pc:docMk/>
          <pc:sldMk cId="3279037931" sldId="259"/>
        </pc:sldMkLst>
        <pc:spChg chg="del">
          <ac:chgData name="Vogue Webb" userId="S::webbv28@hwbcymru.net::75fe1eac-4ffa-428e-84d0-b7fa495ec718" providerId="AD" clId="Web-{C3E1C221-1C37-8626-D2F0-9299282D0448}" dt="2024-06-14T09:10:25.933" v="295"/>
          <ac:spMkLst>
            <pc:docMk/>
            <pc:sldMk cId="3279037931" sldId="259"/>
            <ac:spMk id="3" creationId="{7A23EC84-1B26-7D59-D954-F0CB550B6AB2}"/>
          </ac:spMkLst>
        </pc:spChg>
        <pc:spChg chg="add mod">
          <ac:chgData name="Vogue Webb" userId="S::webbv28@hwbcymru.net::75fe1eac-4ffa-428e-84d0-b7fa495ec718" providerId="AD" clId="Web-{C3E1C221-1C37-8626-D2F0-9299282D0448}" dt="2024-06-14T09:11:01.010" v="298"/>
          <ac:spMkLst>
            <pc:docMk/>
            <pc:sldMk cId="3279037931" sldId="259"/>
            <ac:spMk id="9" creationId="{6BCAE92E-510C-7BB7-1E78-3BD0A158D622}"/>
          </ac:spMkLst>
        </pc:spChg>
        <pc:picChg chg="add del mod ord">
          <ac:chgData name="Vogue Webb" userId="S::webbv28@hwbcymru.net::75fe1eac-4ffa-428e-84d0-b7fa495ec718" providerId="AD" clId="Web-{C3E1C221-1C37-8626-D2F0-9299282D0448}" dt="2024-06-14T09:11:01.010" v="298"/>
          <ac:picMkLst>
            <pc:docMk/>
            <pc:sldMk cId="3279037931" sldId="259"/>
            <ac:picMk id="7" creationId="{A6F581B4-1485-3314-294F-F3506C474262}"/>
          </ac:picMkLst>
        </pc:picChg>
      </pc:sldChg>
      <pc:sldChg chg="new">
        <pc:chgData name="Vogue Webb" userId="S::webbv28@hwbcymru.net::75fe1eac-4ffa-428e-84d0-b7fa495ec718" providerId="AD" clId="Web-{C3E1C221-1C37-8626-D2F0-9299282D0448}" dt="2024-06-14T09:09:52.477" v="294"/>
        <pc:sldMkLst>
          <pc:docMk/>
          <pc:sldMk cId="1199779629" sldId="260"/>
        </pc:sldMkLst>
      </pc:sldChg>
      <pc:sldMasterChg chg="del delSldLayout">
        <pc:chgData name="Vogue Webb" userId="S::webbv28@hwbcymru.net::75fe1eac-4ffa-428e-84d0-b7fa495ec718" providerId="AD" clId="Web-{C3E1C221-1C37-8626-D2F0-9299282D0448}" dt="2024-06-14T08:47:42.438" v="55"/>
        <pc:sldMasterMkLst>
          <pc:docMk/>
          <pc:sldMasterMk cId="2460954070" sldId="2147483660"/>
        </pc:sldMasterMkLst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Vogue Webb" userId="S::webbv28@hwbcymru.net::75fe1eac-4ffa-428e-84d0-b7fa495ec718" providerId="AD" clId="Web-{C3E1C221-1C37-8626-D2F0-9299282D0448}" dt="2024-06-14T08:47:42.438" v="55"/>
        <pc:sldMasterMkLst>
          <pc:docMk/>
          <pc:sldMasterMk cId="3385004233" sldId="2147483672"/>
        </pc:sldMasterMkLst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2171952911" sldId="2147483673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2617036655" sldId="2147483674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2892025983" sldId="2147483675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747478359" sldId="2147483676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4099956478" sldId="2147483677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3087800300" sldId="2147483678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2054144499" sldId="2147483679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3309578969" sldId="2147483680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3485960186" sldId="2147483681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3615733792" sldId="2147483682"/>
          </pc:sldLayoutMkLst>
        </pc:sldLayoutChg>
        <pc:sldLayoutChg chg="add mod replId">
          <pc:chgData name="Vogue Webb" userId="S::webbv28@hwbcymru.net::75fe1eac-4ffa-428e-84d0-b7fa495ec718" providerId="AD" clId="Web-{C3E1C221-1C37-8626-D2F0-9299282D0448}" dt="2024-06-14T08:47:42.438" v="55"/>
          <pc:sldLayoutMkLst>
            <pc:docMk/>
            <pc:sldMasterMk cId="3385004233" sldId="2147483672"/>
            <pc:sldLayoutMk cId="746805190" sldId="214748368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A1C012-8297-4361-ACE8-A2509FB18911}"/>
              </a:ext>
            </a:extLst>
          </p:cNvPr>
          <p:cNvSpPr/>
          <p:nvPr/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EC2572-8518-46FF-8F60-FE2963DF4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120" y="640080"/>
            <a:ext cx="10268712" cy="3227832"/>
          </a:xfrm>
        </p:spPr>
        <p:txBody>
          <a:bodyPr anchor="b">
            <a:normAutofit/>
          </a:bodyPr>
          <a:lstStyle>
            <a:lvl1pPr algn="ctr">
              <a:defRPr sz="88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A0C76A-7715-48A4-8CF5-14BBF61962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" y="4526280"/>
            <a:ext cx="10268712" cy="1508760"/>
          </a:xfrm>
        </p:spPr>
        <p:txBody>
          <a:bodyPr>
            <a:normAutofit/>
          </a:bodyPr>
          <a:lstStyle>
            <a:lvl1pPr marL="0" indent="0" algn="ctr">
              <a:buNone/>
              <a:defRPr sz="36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2D4EF84-F7DF-49C5-9285-301284ADB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1266E04-79AF-49EF-86BC-DB29D304B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0DF5B53-9A9A-46CE-A910-25ADA5875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81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80910-921F-4143-AB01-0F0AFC290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182FC-5A0B-4C24-A6ED-990ED5BA9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6172F4-3DB0-4AE3-8926-081B7803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F1358-C731-465B-BCB1-2CCBFD6EC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59536-57D3-4C8A-A207-568465A32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564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81E0804-8E9E-4C6E-B18D-44FE715B239E}"/>
              </a:ext>
            </a:extLst>
          </p:cNvPr>
          <p:cNvSpPr/>
          <p:nvPr/>
        </p:nvSpPr>
        <p:spPr>
          <a:xfrm>
            <a:off x="0" y="0"/>
            <a:ext cx="12192000" cy="42249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278AA1-17A5-44BF-8791-EACDA31F5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768096"/>
            <a:ext cx="10268712" cy="3136392"/>
          </a:xfrm>
        </p:spPr>
        <p:txBody>
          <a:bodyPr anchor="b">
            <a:normAutofit/>
          </a:bodyPr>
          <a:lstStyle>
            <a:lvl1pPr>
              <a:defRPr sz="72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1203A5-DA79-4778-AB85-1503657484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4544568"/>
            <a:ext cx="10268712" cy="1545336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CE3B1B5E-0912-44AE-BAED-70B980E53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346C82F1-A7B2-4F03-A26B-59D79BF5B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1DC1ABC-47A9-477B-A29D-F6690EE6B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888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5F398-F05F-4793-9FA5-5B817EB9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7F1CD-2CD4-4BBB-AB36-73A20B1A8D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0120" y="2587752"/>
            <a:ext cx="4815840" cy="359359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7BBE02-B884-4CCC-9CBD-13B792BBA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2992" y="2583371"/>
            <a:ext cx="4815840" cy="359359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B7FBE509-AA68-4D63-A589-AD5DE7FFF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9C1A4D52-57E4-4F45-BC2C-9FD73E9CE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AD5E1-358D-4236-85AE-74713259E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2837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7D32C-166A-4FBE-B24D-C25769095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1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9EC567-F249-462A-B71A-9C40D50E2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0120" y="3594538"/>
            <a:ext cx="4818888" cy="258680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B7D2C6-69D1-4DE4-BF68-5FB0623DB9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9944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67CC7-ED09-4F8D-A39A-C5969D33B9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09944" y="3594538"/>
            <a:ext cx="4818888" cy="258680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F92A44F-DE98-4FB5-B474-5DCCDD267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3ACC79DA-A9E4-4E93-93F1-81907A901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04DFE57-AA80-4ED8-AD77-35CC56F3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B62259C-ADDF-4293-AD3B-AB2E04A74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6259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C7BA0-DC57-452F-85B7-C979AA690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1C53797-8D72-4774-AC93-EB9FDD650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E945AB7-1A32-4516-ABF9-B40958AE2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2923C3-1D67-4089-A6B1-9A10315E8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355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A8DC1-14F6-453B-A724-D6493F06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63FF0-1A91-4698-B12A-112D05373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066D53-44B3-4F04-93FD-9756A601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00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3A0FE-F7E3-433E-9A29-D778690D2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591850"/>
            <a:ext cx="6045644" cy="359359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4B15D-55F5-4208-AF40-41CAFEB56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0120" y="2591850"/>
            <a:ext cx="3811905" cy="3277137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E8A46CE7-2F0F-4C85-B633-B9FCB8347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0900919-3A73-4918-9D97-8DBE7ABB7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8BC1001-E44E-4A9A-9E60-2E319A844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A125AC31-022C-40AA-B65C-C9AC48395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7942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97A575-703F-410E-9A84-F9B578FEAE80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0" y="2267712"/>
            <a:ext cx="6571469" cy="4590288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8B509-934D-400A-A922-45B61AC6ED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35971" y="2587752"/>
            <a:ext cx="3992856" cy="3593592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99813C51-6954-4F3A-A043-D1BCC8B50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0AC32FB-49A3-40E4-9D24-17759704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>
              <a:effectLst>
                <a:outerShdw blurRad="50800" dist="38100" dir="2700000" algn="tl" rotWithShape="0">
                  <a:prstClr val="black">
                    <a:alpha val="43000"/>
                  </a:prstClr>
                </a:outerShdw>
              </a:effectLst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93F5E6-DAE6-447B-8038-5F4C9A799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FF97FB-514D-4FE8-A9A4-E9A111A56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97208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327B9-64C6-4AFE-8E67-F60CD17A8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92656D-F600-4D76-8A0F-BDBE78759B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A13412-4939-4879-B91F-BB5B029B6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237DB9-DE7D-4687-82D7-612600F06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19356-0444-4C23-82D3-E2FDE28D3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662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EB51B7C-D548-4AB7-90A4-C196105E6D56}"/>
              </a:ext>
            </a:extLst>
          </p:cNvPr>
          <p:cNvSpPr/>
          <p:nvPr/>
        </p:nvSpPr>
        <p:spPr>
          <a:xfrm>
            <a:off x="7108274" y="0"/>
            <a:ext cx="508372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DC521B-8B54-4843-9FF4-B2C30FA004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51740" y="643467"/>
            <a:ext cx="3477092" cy="5533495"/>
          </a:xfrm>
        </p:spPr>
        <p:txBody>
          <a:bodyPr vert="eaVert" tIns="91440" bIns="9144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E3F10-9E27-41E6-A965-4243E37BE3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60120" y="643467"/>
            <a:ext cx="5504687" cy="5533496"/>
          </a:xfrm>
        </p:spPr>
        <p:txBody>
          <a:bodyPr vert="eaVert" tIns="91440" bIns="9144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41D62D-51A0-4AD7-8027-BF548FB6AA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17898" y="6356350"/>
            <a:ext cx="25227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857492-A701-44A1-B1D5-7B2C8CD06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D2E8AE-F1AA-4D19-A434-102501D3B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784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D153959-30FA-4987-A094-7243641F474B}"/>
              </a:ext>
            </a:extLst>
          </p:cNvPr>
          <p:cNvSpPr/>
          <p:nvPr/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216229-A6DB-436A-B327-667E80F0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2B351D-270D-480D-8AF5-6A213ED2B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2587752"/>
            <a:ext cx="10268712" cy="3593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B0E73-3310-4A8F-BB4A-7A6A99121A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03720" y="6356350"/>
            <a:ext cx="3236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just">
              <a:defRPr sz="1200" spc="50" baseline="0">
                <a:solidFill>
                  <a:schemeClr val="tx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dirty="0"/>
              <a:pPr algn="r"/>
              <a:t>7/4/2024</a:t>
            </a:fld>
            <a:endParaRPr lang="en-US" spc="5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1C4C0-515B-4404-A780-C31E7DFE54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0120" y="6356350"/>
            <a:ext cx="5504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spc="50" baseline="0">
                <a:solidFill>
                  <a:schemeClr val="tx1"/>
                </a:solidFill>
              </a:defRPr>
            </a:lvl1pPr>
          </a:lstStyle>
          <a:p>
            <a:endParaRPr lang="en-US" spc="5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C30C7-F013-428C-A6F7-A8CCCD14C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96144" y="6356350"/>
            <a:ext cx="932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algn="l"/>
            <a:fld id="{F97E8200-1950-409B-82E7-99938E7AE355}" type="slidenum">
              <a:rPr lang="en-US" dirty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858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kern="1200" cap="all" spc="12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1000"/>
        </a:lnSpc>
        <a:spcBef>
          <a:spcPts val="700"/>
        </a:spcBef>
        <a:spcAft>
          <a:spcPts val="700"/>
        </a:spcAft>
        <a:buFont typeface="Arial" panose="020B0604020202020204" pitchFamily="34" charset="0"/>
        <a:buNone/>
        <a:defRPr sz="26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23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9436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vocado_open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Raw_sugar_closeup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64B81-DDB8-C0F9-FEC2-5F0B43B2D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dirty="0"/>
              <a:t>Food is Your Mood</a:t>
            </a:r>
          </a:p>
        </p:txBody>
      </p:sp>
      <p:pic>
        <p:nvPicPr>
          <p:cNvPr id="5" name="Content Placeholder 4" descr="Free Images : dish, produce, vegetable, fresh, gourmet, lunch, cuisine ...">
            <a:extLst>
              <a:ext uri="{FF2B5EF4-FFF2-40B4-BE49-F238E27FC236}">
                <a16:creationId xmlns:a16="http://schemas.microsoft.com/office/drawing/2014/main" id="{9B68FADE-9AD4-ADCB-3791-F34A515088B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394540" y="2078802"/>
            <a:ext cx="4768850" cy="4051089"/>
          </a:xfrm>
        </p:spPr>
      </p:pic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C3AAFE6B-85D2-E990-CA08-A2E79DE55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0E78531E-2B82-FD0D-F21B-B303CFD73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 dirty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  <p:pic>
        <p:nvPicPr>
          <p:cNvPr id="4" name="Picture 3" descr="1600x900 wallpaper | food buffet | Peakpx">
            <a:extLst>
              <a:ext uri="{FF2B5EF4-FFF2-40B4-BE49-F238E27FC236}">
                <a16:creationId xmlns:a16="http://schemas.microsoft.com/office/drawing/2014/main" id="{000893D5-7A92-7993-DAA2-E9B9DC4EA6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71" r="22660" b="2"/>
          <a:stretch/>
        </p:blipFill>
        <p:spPr>
          <a:xfrm>
            <a:off x="1056961" y="2075250"/>
            <a:ext cx="4571288" cy="41014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44019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31345-54F5-3634-AD33-883D90901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nutrients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362893-4D06-B3F7-B1F9-C8F949DC1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3311BA-7EBF-DC30-3664-9D346796F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2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BCB9D76-AAF8-8E55-0ED4-5CC2E4F4E5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0119" y="2587752"/>
            <a:ext cx="10417629" cy="96961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Certain </a:t>
            </a:r>
            <a:r>
              <a:rPr lang="en-US" dirty="0" smtClean="0"/>
              <a:t>foods, like avocados</a:t>
            </a:r>
            <a:r>
              <a:rPr lang="en-US" dirty="0" smtClean="0"/>
              <a:t>, </a:t>
            </a:r>
            <a:r>
              <a:rPr lang="en-US" dirty="0" smtClean="0"/>
              <a:t>contain </a:t>
            </a:r>
            <a:r>
              <a:rPr lang="en-US" dirty="0"/>
              <a:t>nutrients that can </a:t>
            </a:r>
            <a:r>
              <a:rPr lang="en-US" dirty="0" smtClean="0"/>
              <a:t>get rid of stress and improve your mood.</a:t>
            </a:r>
            <a:endParaRPr lang="en-US" dirty="0"/>
          </a:p>
        </p:txBody>
      </p:sp>
      <p:pic>
        <p:nvPicPr>
          <p:cNvPr id="10" name="Picture 9" descr="An avocado cut in half&#10;&#10;Description automatically generated">
            <a:extLst>
              <a:ext uri="{FF2B5EF4-FFF2-40B4-BE49-F238E27FC236}">
                <a16:creationId xmlns:a16="http://schemas.microsoft.com/office/drawing/2014/main" id="{607E5145-D39A-6C98-DA05-DC80BC57F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903720" y="4011893"/>
            <a:ext cx="2739942" cy="225505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2A817D5-4546-233D-4A05-619B0CAC4435}"/>
              </a:ext>
            </a:extLst>
          </p:cNvPr>
          <p:cNvSpPr txBox="1"/>
          <p:nvPr/>
        </p:nvSpPr>
        <p:spPr>
          <a:xfrm>
            <a:off x="5675062" y="6555205"/>
            <a:ext cx="3488824" cy="76869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20" name="Picture 19" descr="Appetite Avacado Avo · Free photo on Pixabay">
            <a:extLst>
              <a:ext uri="{FF2B5EF4-FFF2-40B4-BE49-F238E27FC236}">
                <a16:creationId xmlns:a16="http://schemas.microsoft.com/office/drawing/2014/main" id="{9388388D-4D27-5A73-6676-6BD6B6EB8B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0983" y="3898831"/>
            <a:ext cx="3823368" cy="2481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806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 descr="A close-up of a fish&#10;&#10;Description automatically generated">
            <a:extLst>
              <a:ext uri="{FF2B5EF4-FFF2-40B4-BE49-F238E27FC236}">
                <a16:creationId xmlns:a16="http://schemas.microsoft.com/office/drawing/2014/main" id="{85E4B450-2DC1-FD46-D647-6E5A5F03DD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3188" y="2915021"/>
            <a:ext cx="6045644" cy="2947250"/>
          </a:xfrm>
          <a:noFill/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5CF029-42E2-D90C-38D1-73948B19C1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0120" y="2591850"/>
            <a:ext cx="3811905" cy="32771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Fish is very good for you. Fish </a:t>
            </a:r>
            <a:r>
              <a:rPr lang="en-US" dirty="0"/>
              <a:t>helps with anxiety </a:t>
            </a:r>
            <a:r>
              <a:rPr lang="en-US" dirty="0" smtClean="0"/>
              <a:t>and it improves your mood. </a:t>
            </a:r>
            <a:r>
              <a:rPr lang="en-US" dirty="0" smtClean="0"/>
              <a:t>Eating fish gives you a healthy brain. 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DF7829-7F4B-3C9C-FC57-96EC21DE0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 anchor="ctr">
            <a:normAutofit/>
          </a:bodyPr>
          <a:lstStyle/>
          <a:p>
            <a:r>
              <a:rPr lang="en-US" dirty="0"/>
              <a:t>fish</a:t>
            </a:r>
          </a:p>
        </p:txBody>
      </p:sp>
    </p:spTree>
    <p:extLst>
      <p:ext uri="{BB962C8B-B14F-4D97-AF65-F5344CB8AC3E}">
        <p14:creationId xmlns:p14="http://schemas.microsoft.com/office/powerpoint/2010/main" val="4088364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11772-D762-9CAC-8202-0EE92CD9D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caffeine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7F41D-77F8-76EF-A317-14B1BFE945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34980" y="3972796"/>
            <a:ext cx="4027104" cy="30187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Too much </a:t>
            </a:r>
            <a:r>
              <a:rPr lang="en-US" dirty="0" smtClean="0"/>
              <a:t>c</a:t>
            </a:r>
            <a:r>
              <a:rPr lang="en-US" dirty="0" smtClean="0"/>
              <a:t>affeine </a:t>
            </a:r>
            <a:r>
              <a:rPr lang="en-US" dirty="0"/>
              <a:t>actually causes </a:t>
            </a:r>
            <a:r>
              <a:rPr lang="en-US" dirty="0" smtClean="0"/>
              <a:t>anxiety which is not good for your mood or mental health.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8F1E0A-8FB3-9D7B-1E79-73A5BBBCF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2992" y="2583371"/>
            <a:ext cx="4815840" cy="1283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Caffeine is in drinks like coffee, coke </a:t>
            </a:r>
            <a:r>
              <a:rPr lang="en-US" dirty="0"/>
              <a:t>and energy drinks.</a:t>
            </a:r>
          </a:p>
        </p:txBody>
      </p:sp>
      <p:pic>
        <p:nvPicPr>
          <p:cNvPr id="17" name="Picture 16" descr="Free Images : aroma, food, produce, vegetable, drink, espresso, coffee ...">
            <a:extLst>
              <a:ext uri="{FF2B5EF4-FFF2-40B4-BE49-F238E27FC236}">
                <a16:creationId xmlns:a16="http://schemas.microsoft.com/office/drawing/2014/main" id="{682C4D43-03FF-973D-E6CA-F848B85576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90" y="2374898"/>
            <a:ext cx="6141493" cy="4287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688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8A2F5-A367-134A-29A3-9047EE7EA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Sugary drinks and 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3B42F-DCA8-99C4-C4B1-29A24DA8D04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Sugary drinks and </a:t>
            </a:r>
            <a:r>
              <a:rPr lang="en-US" dirty="0" smtClean="0"/>
              <a:t>sugary food </a:t>
            </a:r>
            <a:r>
              <a:rPr lang="en-US" dirty="0"/>
              <a:t>can lead to aggression.</a:t>
            </a:r>
          </a:p>
        </p:txBody>
      </p:sp>
      <p:pic>
        <p:nvPicPr>
          <p:cNvPr id="5" name="Content Placeholder 4" descr="A pile of sugar&#10;&#10;Description automatically generated">
            <a:extLst>
              <a:ext uri="{FF2B5EF4-FFF2-40B4-BE49-F238E27FC236}">
                <a16:creationId xmlns:a16="http://schemas.microsoft.com/office/drawing/2014/main" id="{54D74B11-51FA-CBA6-5938-DC93278F5E9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631435" y="2582863"/>
            <a:ext cx="4379018" cy="3594100"/>
          </a:xfrm>
        </p:spPr>
      </p:pic>
    </p:spTree>
    <p:extLst>
      <p:ext uri="{BB962C8B-B14F-4D97-AF65-F5344CB8AC3E}">
        <p14:creationId xmlns:p14="http://schemas.microsoft.com/office/powerpoint/2010/main" val="2000198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A64AB-DC48-705E-610A-91231E48F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 anchor="ctr">
            <a:normAutofit/>
          </a:bodyPr>
          <a:lstStyle/>
          <a:p>
            <a:r>
              <a:rPr lang="en-US" dirty="0"/>
              <a:t>alcohol</a:t>
            </a:r>
          </a:p>
        </p:txBody>
      </p:sp>
      <p:pic>
        <p:nvPicPr>
          <p:cNvPr id="5" name="Content Placeholder 4" descr="Free Images : drink, bottle, alcohol, spirits, whisky, scotland ...">
            <a:extLst>
              <a:ext uri="{FF2B5EF4-FFF2-40B4-BE49-F238E27FC236}">
                <a16:creationId xmlns:a16="http://schemas.microsoft.com/office/drawing/2014/main" id="{F56DCE1D-CBFA-1C87-B9EA-6AA7A8741A0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60120" y="2783281"/>
            <a:ext cx="4815840" cy="3202533"/>
          </a:xfrm>
          <a:noFill/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89C056-7470-DB0C-9C03-92E4AF50E5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2992" y="2583371"/>
            <a:ext cx="4815840" cy="35935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Alcohol affects the chemistry of the brain and </a:t>
            </a:r>
            <a:r>
              <a:rPr lang="en-US" dirty="0" smtClean="0"/>
              <a:t>too much alcohol can lead to </a:t>
            </a:r>
            <a:r>
              <a:rPr lang="en-US" dirty="0" smtClean="0"/>
              <a:t>depression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9477933"/>
      </p:ext>
    </p:extLst>
  </p:cSld>
  <p:clrMapOvr>
    <a:masterClrMapping/>
  </p:clrMapOvr>
</p:sld>
</file>

<file path=ppt/theme/theme1.xml><?xml version="1.0" encoding="utf-8"?>
<a:theme xmlns:a="http://schemas.openxmlformats.org/drawingml/2006/main" name="JuxtaposeVTI">
  <a:themeElements>
    <a:clrScheme name="JuxtaposeVTI">
      <a:dk1>
        <a:sysClr val="windowText" lastClr="000000"/>
      </a:dk1>
      <a:lt1>
        <a:sysClr val="window" lastClr="FFFFFF"/>
      </a:lt1>
      <a:dk2>
        <a:srgbClr val="3F3F3F"/>
      </a:dk2>
      <a:lt2>
        <a:srgbClr val="F8F7F5"/>
      </a:lt2>
      <a:accent1>
        <a:srgbClr val="F99700"/>
      </a:accent1>
      <a:accent2>
        <a:srgbClr val="00BAC7"/>
      </a:accent2>
      <a:accent3>
        <a:srgbClr val="FF5C21"/>
      </a:accent3>
      <a:accent4>
        <a:srgbClr val="6F7EFD"/>
      </a:accent4>
      <a:accent5>
        <a:srgbClr val="ACACAC"/>
      </a:accent5>
      <a:accent6>
        <a:srgbClr val="737373"/>
      </a:accent6>
      <a:hlink>
        <a:srgbClr val="0099FF"/>
      </a:hlink>
      <a:folHlink>
        <a:srgbClr val="868686"/>
      </a:folHlink>
    </a:clrScheme>
    <a:fontScheme name="JuxtaposeVTI">
      <a:majorFont>
        <a:latin typeface="Franklin Gothic Demi Cond" panose="020B0706030402020204"/>
        <a:ea typeface=""/>
        <a:cs typeface=""/>
      </a:majorFont>
      <a:minorFont>
        <a:latin typeface="Franklin Gothic Medium" panose="020B0603020102020204"/>
        <a:ea typeface=""/>
        <a:cs typeface=""/>
      </a:minorFont>
    </a:fontScheme>
    <a:fmtScheme name="Juxtapose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uxtaposeVTI" id="{B0236716-CA63-41C1-B6AD-997AE15F064B}" vid="{0E0AE8FC-D493-434E-BDCC-ED5FFB2DAEE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125</Words>
  <Application>Microsoft Office PowerPoint</Application>
  <PresentationFormat>Widescreen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Franklin Gothic Demi Cond</vt:lpstr>
      <vt:lpstr>Franklin Gothic Medium</vt:lpstr>
      <vt:lpstr>Wingdings</vt:lpstr>
      <vt:lpstr>JuxtaposeVTI</vt:lpstr>
      <vt:lpstr>Food is Your Mood</vt:lpstr>
      <vt:lpstr>nutrients</vt:lpstr>
      <vt:lpstr>fish</vt:lpstr>
      <vt:lpstr>caffeine</vt:lpstr>
      <vt:lpstr>Sugary drinks and food</vt:lpstr>
      <vt:lpstr>alcohol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371</cp:revision>
  <dcterms:created xsi:type="dcterms:W3CDTF">2024-06-13T13:39:37Z</dcterms:created>
  <dcterms:modified xsi:type="dcterms:W3CDTF">2024-07-04T18:35:57Z</dcterms:modified>
</cp:coreProperties>
</file>