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7" r:id="rId10"/>
    <p:sldId id="268" r:id="rId11"/>
    <p:sldId id="269" r:id="rId12"/>
    <p:sldId id="270" r:id="rId13"/>
    <p:sldId id="271" r:id="rId14"/>
    <p:sldId id="273" r:id="rId15"/>
    <p:sldId id="274" r:id="rId16"/>
    <p:sldId id="277" r:id="rId1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072747-83FB-6903-0011-CC80140E2F19}" v="164" dt="2024-02-21T21:03:29.3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hyperlink" Target="https://freepngimg.com/png/29375-cube-fil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ubix_cube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Triangular_prism.pn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tionary.org/wiki/cone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m.wikipedia.org/wiki/File:Cuboid_skew-orthogonal-solid.pn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Hexagonal_prism.pn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mikemcilveen/6873310659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pentagonal_prism.pn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8663" y="1422400"/>
            <a:ext cx="4505552" cy="2387600"/>
          </a:xfrm>
        </p:spPr>
        <p:txBody>
          <a:bodyPr>
            <a:normAutofit/>
          </a:bodyPr>
          <a:lstStyle/>
          <a:p>
            <a:pPr algn="l"/>
            <a:r>
              <a:rPr lang="en-GB" sz="5000">
                <a:solidFill>
                  <a:schemeClr val="bg1"/>
                </a:solidFill>
                <a:cs typeface="Calibri Light"/>
              </a:rPr>
              <a:t>3D Shapes</a:t>
            </a:r>
            <a:endParaRPr lang="en-GB" sz="500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8663" y="3902075"/>
            <a:ext cx="4505552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2000" dirty="0">
                <a:solidFill>
                  <a:schemeClr val="bg1"/>
                </a:solidFill>
                <a:cs typeface="Calibri"/>
              </a:rPr>
              <a:t>William Fenn</a:t>
            </a:r>
            <a:endParaRPr lang="en-GB" sz="2000" dirty="0" err="1">
              <a:solidFill>
                <a:schemeClr val="bg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277405F-0B4F-4418-B773-1B38814125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30421" y="226893"/>
            <a:ext cx="5968658" cy="6085007"/>
          </a:xfrm>
          <a:custGeom>
            <a:avLst/>
            <a:gdLst>
              <a:gd name="connsiteX0" fmla="*/ 0 w 5968658"/>
              <a:gd name="connsiteY0" fmla="*/ 0 h 6085007"/>
              <a:gd name="connsiteX1" fmla="*/ 3557919 w 5968658"/>
              <a:gd name="connsiteY1" fmla="*/ 0 h 6085007"/>
              <a:gd name="connsiteX2" fmla="*/ 3557919 w 5968658"/>
              <a:gd name="connsiteY2" fmla="*/ 2195749 h 6085007"/>
              <a:gd name="connsiteX3" fmla="*/ 5968658 w 5968658"/>
              <a:gd name="connsiteY3" fmla="*/ 2195749 h 6085007"/>
              <a:gd name="connsiteX4" fmla="*/ 5968658 w 5968658"/>
              <a:gd name="connsiteY4" fmla="*/ 6085007 h 6085007"/>
              <a:gd name="connsiteX5" fmla="*/ 2058230 w 5968658"/>
              <a:gd name="connsiteY5" fmla="*/ 6085007 h 6085007"/>
              <a:gd name="connsiteX6" fmla="*/ 2058230 w 5968658"/>
              <a:gd name="connsiteY6" fmla="*/ 3538657 h 6085007"/>
              <a:gd name="connsiteX7" fmla="*/ 0 w 5968658"/>
              <a:gd name="connsiteY7" fmla="*/ 3538657 h 6085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968658" h="6085007">
                <a:moveTo>
                  <a:pt x="0" y="0"/>
                </a:moveTo>
                <a:lnTo>
                  <a:pt x="3557919" y="0"/>
                </a:lnTo>
                <a:lnTo>
                  <a:pt x="3557919" y="2195749"/>
                </a:lnTo>
                <a:lnTo>
                  <a:pt x="5968658" y="2195749"/>
                </a:lnTo>
                <a:lnTo>
                  <a:pt x="5968658" y="6085007"/>
                </a:lnTo>
                <a:lnTo>
                  <a:pt x="2058230" y="6085007"/>
                </a:lnTo>
                <a:lnTo>
                  <a:pt x="2058230" y="3538657"/>
                </a:lnTo>
                <a:lnTo>
                  <a:pt x="0" y="353865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Free illustration: Pyramid, Shape, 3D, Triangle - Free Image on Pixabay ...">
            <a:extLst>
              <a:ext uri="{FF2B5EF4-FFF2-40B4-BE49-F238E27FC236}">
                <a16:creationId xmlns:a16="http://schemas.microsoft.com/office/drawing/2014/main" id="{11208A73-B3DE-5C3F-982D-18A338162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9805" y="2663211"/>
            <a:ext cx="3408121" cy="3408121"/>
          </a:xfrm>
          <a:prstGeom prst="rect">
            <a:avLst/>
          </a:prstGeom>
        </p:spPr>
      </p:pic>
      <p:pic>
        <p:nvPicPr>
          <p:cNvPr id="5" name="Picture 4" descr="A red cube with black background&#10;&#10;Description automatically generated">
            <a:extLst>
              <a:ext uri="{FF2B5EF4-FFF2-40B4-BE49-F238E27FC236}">
                <a16:creationId xmlns:a16="http://schemas.microsoft.com/office/drawing/2014/main" id="{A7802353-2E34-C645-C521-5524D87C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763455" y="496673"/>
            <a:ext cx="3091851" cy="29990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7AE555-1CC4-B601-205B-00A1221DB86F}"/>
              </a:ext>
            </a:extLst>
          </p:cNvPr>
          <p:cNvSpPr txBox="1"/>
          <p:nvPr/>
        </p:nvSpPr>
        <p:spPr>
          <a:xfrm>
            <a:off x="6521014" y="3295714"/>
            <a:ext cx="233429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rubik&amp;#39;s cube with different colored squares&#10;&#10;Description automatically generated">
            <a:extLst>
              <a:ext uri="{FF2B5EF4-FFF2-40B4-BE49-F238E27FC236}">
                <a16:creationId xmlns:a16="http://schemas.microsoft.com/office/drawing/2014/main" id="{CDB969FB-C38B-AADE-A17C-71CBA4AE34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840" b="2601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43FDFB-2D02-E764-92D4-2CB5CEF24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>
                <a:cs typeface="Calibri Light"/>
              </a:rPr>
              <a:t>Cube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EB5B7CB-F351-B35B-694E-CBCE52F57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cs typeface="Calibri"/>
              </a:rPr>
              <a:t>8 vertices</a:t>
            </a:r>
          </a:p>
          <a:p>
            <a:r>
              <a:rPr lang="en-US" sz="2000">
                <a:cs typeface="Calibri"/>
              </a:rPr>
              <a:t>12 edges</a:t>
            </a:r>
          </a:p>
          <a:p>
            <a:r>
              <a:rPr lang="en-US" sz="2000">
                <a:cs typeface="Calibri"/>
              </a:rPr>
              <a:t>6 sides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7FF244-3BFD-81A4-80A9-5C281EC4F220}"/>
              </a:ext>
            </a:extLst>
          </p:cNvPr>
          <p:cNvSpPr txBox="1"/>
          <p:nvPr/>
        </p:nvSpPr>
        <p:spPr>
          <a:xfrm>
            <a:off x="7348175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4916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1EE70AE2-832E-4D1F-A983-946F2217D1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758057-4ADD-56B8-B6B3-43FDED88A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2400" y="1641752"/>
            <a:ext cx="6140449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cs typeface="Calibri Light"/>
              </a:rPr>
              <a:t>Sphere</a:t>
            </a:r>
          </a:p>
        </p:txBody>
      </p:sp>
      <p:pic>
        <p:nvPicPr>
          <p:cNvPr id="10" name="Picture 9" descr="Blue Sphere Free Stock Photo - Public Domain Pictures">
            <a:extLst>
              <a:ext uri="{FF2B5EF4-FFF2-40B4-BE49-F238E27FC236}">
                <a16:creationId xmlns:a16="http://schemas.microsoft.com/office/drawing/2014/main" id="{EE41747F-C54B-A15B-16D7-C3A44347A3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450" r="1" b="5646"/>
          <a:stretch/>
        </p:blipFill>
        <p:spPr>
          <a:xfrm>
            <a:off x="-7809" y="1"/>
            <a:ext cx="4566747" cy="3333749"/>
          </a:xfrm>
          <a:custGeom>
            <a:avLst/>
            <a:gdLst/>
            <a:ahLst/>
            <a:cxnLst/>
            <a:rect l="l" t="t" r="r" b="b"/>
            <a:pathLst>
              <a:path w="4566747" h="3333749">
                <a:moveTo>
                  <a:pt x="3726625" y="1508457"/>
                </a:moveTo>
                <a:lnTo>
                  <a:pt x="3698531" y="1596213"/>
                </a:lnTo>
                <a:cubicBezTo>
                  <a:pt x="3696054" y="1604978"/>
                  <a:pt x="3697579" y="1615836"/>
                  <a:pt x="3700436" y="1624980"/>
                </a:cubicBezTo>
                <a:cubicBezTo>
                  <a:pt x="3710152" y="1656223"/>
                  <a:pt x="3734537" y="1676036"/>
                  <a:pt x="3757017" y="1697753"/>
                </a:cubicBezTo>
                <a:cubicBezTo>
                  <a:pt x="3766924" y="1707279"/>
                  <a:pt x="3773972" y="1720423"/>
                  <a:pt x="3779686" y="1733188"/>
                </a:cubicBezTo>
                <a:cubicBezTo>
                  <a:pt x="3794357" y="1766335"/>
                  <a:pt x="3807501" y="1800246"/>
                  <a:pt x="3821407" y="1833775"/>
                </a:cubicBezTo>
                <a:cubicBezTo>
                  <a:pt x="3822741" y="1837013"/>
                  <a:pt x="3826170" y="1839679"/>
                  <a:pt x="3829028" y="1842158"/>
                </a:cubicBezTo>
                <a:cubicBezTo>
                  <a:pt x="3859129" y="1866922"/>
                  <a:pt x="3889418" y="1891497"/>
                  <a:pt x="3919519" y="1916454"/>
                </a:cubicBezTo>
                <a:cubicBezTo>
                  <a:pt x="3925233" y="1921216"/>
                  <a:pt x="3929425" y="1928076"/>
                  <a:pt x="3934949" y="1933219"/>
                </a:cubicBezTo>
                <a:cubicBezTo>
                  <a:pt x="3942569" y="1940459"/>
                  <a:pt x="3949810" y="1949603"/>
                  <a:pt x="3958954" y="1953413"/>
                </a:cubicBezTo>
                <a:cubicBezTo>
                  <a:pt x="3987719" y="1965224"/>
                  <a:pt x="4000103" y="1987894"/>
                  <a:pt x="4005437" y="2016469"/>
                </a:cubicBezTo>
                <a:cubicBezTo>
                  <a:pt x="4010390" y="2042570"/>
                  <a:pt x="4014582" y="2068669"/>
                  <a:pt x="4020296" y="2094578"/>
                </a:cubicBezTo>
                <a:cubicBezTo>
                  <a:pt x="4027154" y="2126201"/>
                  <a:pt x="4034584" y="2157636"/>
                  <a:pt x="4042967" y="2188879"/>
                </a:cubicBezTo>
                <a:cubicBezTo>
                  <a:pt x="4046587" y="2202404"/>
                  <a:pt x="4050777" y="2216692"/>
                  <a:pt x="4058207" y="2228314"/>
                </a:cubicBezTo>
                <a:cubicBezTo>
                  <a:pt x="4078782" y="2260890"/>
                  <a:pt x="4092688" y="2295753"/>
                  <a:pt x="4087164" y="2334044"/>
                </a:cubicBezTo>
                <a:cubicBezTo>
                  <a:pt x="4082782" y="2364715"/>
                  <a:pt x="4094022" y="2390434"/>
                  <a:pt x="4111549" y="2409485"/>
                </a:cubicBezTo>
                <a:cubicBezTo>
                  <a:pt x="4119503" y="2418154"/>
                  <a:pt x="4125016" y="2426976"/>
                  <a:pt x="4128650" y="2435912"/>
                </a:cubicBezTo>
                <a:lnTo>
                  <a:pt x="4134481" y="2463017"/>
                </a:lnTo>
                <a:lnTo>
                  <a:pt x="4134480" y="2463032"/>
                </a:lnTo>
                <a:lnTo>
                  <a:pt x="4125839" y="2518261"/>
                </a:lnTo>
                <a:lnTo>
                  <a:pt x="4125838" y="2518263"/>
                </a:lnTo>
                <a:cubicBezTo>
                  <a:pt x="4123171" y="2527789"/>
                  <a:pt x="4122027" y="2536457"/>
                  <a:pt x="4122194" y="2545005"/>
                </a:cubicBezTo>
                <a:lnTo>
                  <a:pt x="4122194" y="2545006"/>
                </a:lnTo>
                <a:cubicBezTo>
                  <a:pt x="4122360" y="2553555"/>
                  <a:pt x="4123837" y="2561985"/>
                  <a:pt x="4126408" y="2571034"/>
                </a:cubicBezTo>
                <a:cubicBezTo>
                  <a:pt x="4138410" y="2612945"/>
                  <a:pt x="4170987" y="2640950"/>
                  <a:pt x="4199562" y="2668001"/>
                </a:cubicBezTo>
                <a:cubicBezTo>
                  <a:pt x="4223947" y="2691054"/>
                  <a:pt x="4237663" y="2716963"/>
                  <a:pt x="4247952" y="2745348"/>
                </a:cubicBezTo>
                <a:lnTo>
                  <a:pt x="4247953" y="2745351"/>
                </a:lnTo>
                <a:lnTo>
                  <a:pt x="4253873" y="2778005"/>
                </a:lnTo>
                <a:lnTo>
                  <a:pt x="4253453" y="2785439"/>
                </a:lnTo>
                <a:lnTo>
                  <a:pt x="4243374" y="2811779"/>
                </a:lnTo>
                <a:lnTo>
                  <a:pt x="4243370" y="2811786"/>
                </a:lnTo>
                <a:lnTo>
                  <a:pt x="4243372" y="2811786"/>
                </a:lnTo>
                <a:lnTo>
                  <a:pt x="4243374" y="2811779"/>
                </a:lnTo>
                <a:lnTo>
                  <a:pt x="4253024" y="2793022"/>
                </a:lnTo>
                <a:lnTo>
                  <a:pt x="4253453" y="2785439"/>
                </a:lnTo>
                <a:lnTo>
                  <a:pt x="4254653" y="2782304"/>
                </a:lnTo>
                <a:lnTo>
                  <a:pt x="4253873" y="2778005"/>
                </a:lnTo>
                <a:lnTo>
                  <a:pt x="4254283" y="2770756"/>
                </a:lnTo>
                <a:lnTo>
                  <a:pt x="4247953" y="2745351"/>
                </a:lnTo>
                <a:lnTo>
                  <a:pt x="4247952" y="2745347"/>
                </a:lnTo>
                <a:cubicBezTo>
                  <a:pt x="4237663" y="2716962"/>
                  <a:pt x="4223947" y="2691053"/>
                  <a:pt x="4199562" y="2668000"/>
                </a:cubicBezTo>
                <a:cubicBezTo>
                  <a:pt x="4170987" y="2640949"/>
                  <a:pt x="4138410" y="2612944"/>
                  <a:pt x="4126408" y="2571033"/>
                </a:cubicBezTo>
                <a:lnTo>
                  <a:pt x="4122194" y="2545006"/>
                </a:lnTo>
                <a:lnTo>
                  <a:pt x="4125838" y="2518264"/>
                </a:lnTo>
                <a:lnTo>
                  <a:pt x="4125839" y="2518261"/>
                </a:lnTo>
                <a:lnTo>
                  <a:pt x="4132419" y="2490550"/>
                </a:lnTo>
                <a:lnTo>
                  <a:pt x="4134480" y="2463032"/>
                </a:lnTo>
                <a:lnTo>
                  <a:pt x="4134482" y="2463018"/>
                </a:lnTo>
                <a:lnTo>
                  <a:pt x="4134481" y="2463017"/>
                </a:lnTo>
                <a:lnTo>
                  <a:pt x="4134482" y="2463017"/>
                </a:lnTo>
                <a:cubicBezTo>
                  <a:pt x="4133600" y="2444776"/>
                  <a:pt x="4127457" y="2426821"/>
                  <a:pt x="4111549" y="2409484"/>
                </a:cubicBezTo>
                <a:cubicBezTo>
                  <a:pt x="4094022" y="2390433"/>
                  <a:pt x="4082782" y="2364714"/>
                  <a:pt x="4087164" y="2334043"/>
                </a:cubicBezTo>
                <a:cubicBezTo>
                  <a:pt x="4092688" y="2295752"/>
                  <a:pt x="4078782" y="2260889"/>
                  <a:pt x="4058207" y="2228313"/>
                </a:cubicBezTo>
                <a:cubicBezTo>
                  <a:pt x="4050777" y="2216691"/>
                  <a:pt x="4046587" y="2202403"/>
                  <a:pt x="4042967" y="2188878"/>
                </a:cubicBezTo>
                <a:cubicBezTo>
                  <a:pt x="4034584" y="2157635"/>
                  <a:pt x="4027154" y="2126200"/>
                  <a:pt x="4020296" y="2094577"/>
                </a:cubicBezTo>
                <a:cubicBezTo>
                  <a:pt x="4014582" y="2068668"/>
                  <a:pt x="4010390" y="2042569"/>
                  <a:pt x="4005437" y="2016468"/>
                </a:cubicBezTo>
                <a:cubicBezTo>
                  <a:pt x="4000103" y="1987893"/>
                  <a:pt x="3987719" y="1965223"/>
                  <a:pt x="3958954" y="1953412"/>
                </a:cubicBezTo>
                <a:cubicBezTo>
                  <a:pt x="3949810" y="1949602"/>
                  <a:pt x="3942569" y="1940458"/>
                  <a:pt x="3934949" y="1933218"/>
                </a:cubicBezTo>
                <a:cubicBezTo>
                  <a:pt x="3929425" y="1928075"/>
                  <a:pt x="3925233" y="1921215"/>
                  <a:pt x="3919519" y="1916453"/>
                </a:cubicBezTo>
                <a:cubicBezTo>
                  <a:pt x="3889418" y="1891496"/>
                  <a:pt x="3859129" y="1866921"/>
                  <a:pt x="3829028" y="1842157"/>
                </a:cubicBezTo>
                <a:cubicBezTo>
                  <a:pt x="3826170" y="1839678"/>
                  <a:pt x="3822741" y="1837012"/>
                  <a:pt x="3821407" y="1833774"/>
                </a:cubicBezTo>
                <a:cubicBezTo>
                  <a:pt x="3807501" y="1800245"/>
                  <a:pt x="3794358" y="1766334"/>
                  <a:pt x="3779686" y="1733187"/>
                </a:cubicBezTo>
                <a:cubicBezTo>
                  <a:pt x="3773972" y="1720422"/>
                  <a:pt x="3766924" y="1707278"/>
                  <a:pt x="3757018" y="1697752"/>
                </a:cubicBezTo>
                <a:cubicBezTo>
                  <a:pt x="3734538" y="1676035"/>
                  <a:pt x="3710152" y="1656222"/>
                  <a:pt x="3700436" y="1624979"/>
                </a:cubicBezTo>
                <a:cubicBezTo>
                  <a:pt x="3697580" y="1615835"/>
                  <a:pt x="3696055" y="1604977"/>
                  <a:pt x="3698532" y="1596212"/>
                </a:cubicBezTo>
                <a:close/>
                <a:moveTo>
                  <a:pt x="3745230" y="1459072"/>
                </a:moveTo>
                <a:lnTo>
                  <a:pt x="3745229" y="1459073"/>
                </a:lnTo>
                <a:lnTo>
                  <a:pt x="3736012" y="1481571"/>
                </a:lnTo>
                <a:close/>
                <a:moveTo>
                  <a:pt x="3764423" y="1268757"/>
                </a:moveTo>
                <a:cubicBezTo>
                  <a:pt x="3764875" y="1275401"/>
                  <a:pt x="3766447" y="1281688"/>
                  <a:pt x="3769590" y="1286069"/>
                </a:cubicBezTo>
                <a:cubicBezTo>
                  <a:pt x="3784163" y="1306929"/>
                  <a:pt x="3790403" y="1328552"/>
                  <a:pt x="3791927" y="1350627"/>
                </a:cubicBezTo>
                <a:lnTo>
                  <a:pt x="3786333" y="1413839"/>
                </a:lnTo>
                <a:lnTo>
                  <a:pt x="3791928" y="1350626"/>
                </a:lnTo>
                <a:cubicBezTo>
                  <a:pt x="3790403" y="1328551"/>
                  <a:pt x="3784164" y="1306929"/>
                  <a:pt x="3769590" y="1286068"/>
                </a:cubicBezTo>
                <a:close/>
                <a:moveTo>
                  <a:pt x="3706152" y="773034"/>
                </a:moveTo>
                <a:lnTo>
                  <a:pt x="3706152" y="773035"/>
                </a:lnTo>
                <a:cubicBezTo>
                  <a:pt x="3708438" y="800276"/>
                  <a:pt x="3711676" y="827329"/>
                  <a:pt x="3714152" y="854379"/>
                </a:cubicBezTo>
                <a:cubicBezTo>
                  <a:pt x="3716438" y="878956"/>
                  <a:pt x="3717200" y="903722"/>
                  <a:pt x="3745205" y="915343"/>
                </a:cubicBezTo>
                <a:cubicBezTo>
                  <a:pt x="3749587" y="917059"/>
                  <a:pt x="3752825" y="922773"/>
                  <a:pt x="3755683" y="927155"/>
                </a:cubicBezTo>
                <a:cubicBezTo>
                  <a:pt x="3799691" y="994785"/>
                  <a:pt x="3798547" y="1030980"/>
                  <a:pt x="3752063" y="1097087"/>
                </a:cubicBezTo>
                <a:cubicBezTo>
                  <a:pt x="3747301" y="1103945"/>
                  <a:pt x="3743871" y="1118613"/>
                  <a:pt x="3747681" y="1123185"/>
                </a:cubicBezTo>
                <a:cubicBezTo>
                  <a:pt x="3763493" y="1142617"/>
                  <a:pt x="3770542" y="1162953"/>
                  <a:pt x="3772400" y="1184028"/>
                </a:cubicBezTo>
                <a:cubicBezTo>
                  <a:pt x="3770542" y="1162953"/>
                  <a:pt x="3763494" y="1142616"/>
                  <a:pt x="3747682" y="1123184"/>
                </a:cubicBezTo>
                <a:cubicBezTo>
                  <a:pt x="3743872" y="1118612"/>
                  <a:pt x="3747302" y="1103944"/>
                  <a:pt x="3752064" y="1097086"/>
                </a:cubicBezTo>
                <a:cubicBezTo>
                  <a:pt x="3798548" y="1030979"/>
                  <a:pt x="3799692" y="994784"/>
                  <a:pt x="3755684" y="927154"/>
                </a:cubicBezTo>
                <a:cubicBezTo>
                  <a:pt x="3752826" y="922772"/>
                  <a:pt x="3749588" y="917058"/>
                  <a:pt x="3745206" y="915342"/>
                </a:cubicBezTo>
                <a:cubicBezTo>
                  <a:pt x="3717200" y="903721"/>
                  <a:pt x="3716438" y="878955"/>
                  <a:pt x="3714152" y="854378"/>
                </a:cubicBezTo>
                <a:close/>
                <a:moveTo>
                  <a:pt x="3761553" y="517850"/>
                </a:moveTo>
                <a:lnTo>
                  <a:pt x="3752635" y="556047"/>
                </a:lnTo>
                <a:cubicBezTo>
                  <a:pt x="3750539" y="564048"/>
                  <a:pt x="3745015" y="572622"/>
                  <a:pt x="3746157" y="580050"/>
                </a:cubicBezTo>
                <a:cubicBezTo>
                  <a:pt x="3749491" y="601578"/>
                  <a:pt x="3747062" y="622200"/>
                  <a:pt x="3742776" y="642537"/>
                </a:cubicBezTo>
                <a:lnTo>
                  <a:pt x="3730253" y="694927"/>
                </a:lnTo>
                <a:lnTo>
                  <a:pt x="3742777" y="642536"/>
                </a:lnTo>
                <a:cubicBezTo>
                  <a:pt x="3747063" y="622200"/>
                  <a:pt x="3749492" y="601577"/>
                  <a:pt x="3746158" y="580049"/>
                </a:cubicBezTo>
                <a:cubicBezTo>
                  <a:pt x="3745016" y="572621"/>
                  <a:pt x="3750540" y="564047"/>
                  <a:pt x="3752636" y="556046"/>
                </a:cubicBezTo>
                <a:close/>
                <a:moveTo>
                  <a:pt x="3760066" y="313532"/>
                </a:moveTo>
                <a:lnTo>
                  <a:pt x="3760065" y="313533"/>
                </a:lnTo>
                <a:cubicBezTo>
                  <a:pt x="3755873" y="316389"/>
                  <a:pt x="3758159" y="330298"/>
                  <a:pt x="3759493" y="338870"/>
                </a:cubicBezTo>
                <a:lnTo>
                  <a:pt x="3759499" y="338898"/>
                </a:lnTo>
                <a:lnTo>
                  <a:pt x="3769400" y="395639"/>
                </a:lnTo>
                <a:lnTo>
                  <a:pt x="3765590" y="367327"/>
                </a:lnTo>
                <a:lnTo>
                  <a:pt x="3759499" y="338898"/>
                </a:lnTo>
                <a:lnTo>
                  <a:pt x="3759494" y="338869"/>
                </a:lnTo>
                <a:cubicBezTo>
                  <a:pt x="3758827" y="334583"/>
                  <a:pt x="3757922" y="328963"/>
                  <a:pt x="3757708" y="324057"/>
                </a:cubicBezTo>
                <a:close/>
                <a:moveTo>
                  <a:pt x="3782393" y="281567"/>
                </a:moveTo>
                <a:lnTo>
                  <a:pt x="3777498" y="295414"/>
                </a:lnTo>
                <a:lnTo>
                  <a:pt x="3777499" y="295414"/>
                </a:lnTo>
                <a:close/>
                <a:moveTo>
                  <a:pt x="3769073" y="24485"/>
                </a:moveTo>
                <a:lnTo>
                  <a:pt x="3766810" y="74128"/>
                </a:lnTo>
                <a:cubicBezTo>
                  <a:pt x="3767733" y="91491"/>
                  <a:pt x="3770043" y="108702"/>
                  <a:pt x="3772734" y="125860"/>
                </a:cubicBezTo>
                <a:lnTo>
                  <a:pt x="3777129" y="153387"/>
                </a:lnTo>
                <a:lnTo>
                  <a:pt x="3785402" y="228943"/>
                </a:lnTo>
                <a:lnTo>
                  <a:pt x="3780943" y="177270"/>
                </a:lnTo>
                <a:lnTo>
                  <a:pt x="3777129" y="153387"/>
                </a:lnTo>
                <a:lnTo>
                  <a:pt x="3776930" y="151568"/>
                </a:lnTo>
                <a:cubicBezTo>
                  <a:pt x="3772700" y="125875"/>
                  <a:pt x="3768195" y="100173"/>
                  <a:pt x="3766811" y="74128"/>
                </a:cubicBezTo>
                <a:close/>
                <a:moveTo>
                  <a:pt x="3766492" y="0"/>
                </a:moveTo>
                <a:lnTo>
                  <a:pt x="3769210" y="21485"/>
                </a:lnTo>
                <a:lnTo>
                  <a:pt x="3766492" y="0"/>
                </a:lnTo>
                <a:lnTo>
                  <a:pt x="4230600" y="0"/>
                </a:lnTo>
                <a:lnTo>
                  <a:pt x="4229473" y="2816"/>
                </a:lnTo>
                <a:cubicBezTo>
                  <a:pt x="4221091" y="21485"/>
                  <a:pt x="4218423" y="43011"/>
                  <a:pt x="4215374" y="63586"/>
                </a:cubicBezTo>
                <a:cubicBezTo>
                  <a:pt x="4209850" y="101307"/>
                  <a:pt x="4206420" y="139218"/>
                  <a:pt x="4201468" y="176938"/>
                </a:cubicBezTo>
                <a:cubicBezTo>
                  <a:pt x="4200324" y="184940"/>
                  <a:pt x="4198230" y="194084"/>
                  <a:pt x="4193466" y="200181"/>
                </a:cubicBezTo>
                <a:cubicBezTo>
                  <a:pt x="4161461" y="241900"/>
                  <a:pt x="4152508" y="292578"/>
                  <a:pt x="4155554" y="340773"/>
                </a:cubicBezTo>
                <a:cubicBezTo>
                  <a:pt x="4157843" y="378685"/>
                  <a:pt x="4159557" y="415834"/>
                  <a:pt x="4156319" y="453363"/>
                </a:cubicBezTo>
                <a:cubicBezTo>
                  <a:pt x="4156127" y="456221"/>
                  <a:pt x="4156509" y="460031"/>
                  <a:pt x="4158033" y="462125"/>
                </a:cubicBezTo>
                <a:cubicBezTo>
                  <a:pt x="4168129" y="475080"/>
                  <a:pt x="4168891" y="488606"/>
                  <a:pt x="4170605" y="505181"/>
                </a:cubicBezTo>
                <a:cubicBezTo>
                  <a:pt x="4173083" y="528614"/>
                  <a:pt x="4171367" y="550140"/>
                  <a:pt x="4167177" y="571859"/>
                </a:cubicBezTo>
                <a:cubicBezTo>
                  <a:pt x="4164129" y="587671"/>
                  <a:pt x="4157843" y="603672"/>
                  <a:pt x="4149840" y="617771"/>
                </a:cubicBezTo>
                <a:cubicBezTo>
                  <a:pt x="4138600" y="637391"/>
                  <a:pt x="4134220" y="656254"/>
                  <a:pt x="4149078" y="674922"/>
                </a:cubicBezTo>
                <a:cubicBezTo>
                  <a:pt x="4164891" y="695115"/>
                  <a:pt x="4159367" y="717976"/>
                  <a:pt x="4159937" y="740267"/>
                </a:cubicBezTo>
                <a:cubicBezTo>
                  <a:pt x="4160129" y="749981"/>
                  <a:pt x="4159747" y="760269"/>
                  <a:pt x="4162223" y="769604"/>
                </a:cubicBezTo>
                <a:cubicBezTo>
                  <a:pt x="4169273" y="796654"/>
                  <a:pt x="4179941" y="822755"/>
                  <a:pt x="4184703" y="850188"/>
                </a:cubicBezTo>
                <a:cubicBezTo>
                  <a:pt x="4187370" y="865429"/>
                  <a:pt x="4182607" y="882383"/>
                  <a:pt x="4179179" y="898197"/>
                </a:cubicBezTo>
                <a:cubicBezTo>
                  <a:pt x="4175559" y="914199"/>
                  <a:pt x="4170035" y="930010"/>
                  <a:pt x="4164319" y="945443"/>
                </a:cubicBezTo>
                <a:cubicBezTo>
                  <a:pt x="4160509" y="955919"/>
                  <a:pt x="4156889" y="967349"/>
                  <a:pt x="4150030" y="975732"/>
                </a:cubicBezTo>
                <a:cubicBezTo>
                  <a:pt x="4134410" y="994784"/>
                  <a:pt x="4131742" y="1014405"/>
                  <a:pt x="4139934" y="1036886"/>
                </a:cubicBezTo>
                <a:cubicBezTo>
                  <a:pt x="4141268" y="1040314"/>
                  <a:pt x="4141268" y="1044314"/>
                  <a:pt x="4141458" y="1048124"/>
                </a:cubicBezTo>
                <a:cubicBezTo>
                  <a:pt x="4145458" y="1109090"/>
                  <a:pt x="4147936" y="1170050"/>
                  <a:pt x="4154032" y="1230632"/>
                </a:cubicBezTo>
                <a:cubicBezTo>
                  <a:pt x="4156509" y="1255205"/>
                  <a:pt x="4167367" y="1278828"/>
                  <a:pt x="4174225" y="1303023"/>
                </a:cubicBezTo>
                <a:cubicBezTo>
                  <a:pt x="4175559" y="1307977"/>
                  <a:pt x="4177655" y="1313503"/>
                  <a:pt x="4176701" y="1318455"/>
                </a:cubicBezTo>
                <a:cubicBezTo>
                  <a:pt x="4167177" y="1372367"/>
                  <a:pt x="4181083" y="1422853"/>
                  <a:pt x="4199372" y="1472574"/>
                </a:cubicBezTo>
                <a:cubicBezTo>
                  <a:pt x="4201279" y="1477716"/>
                  <a:pt x="4200706" y="1484003"/>
                  <a:pt x="4200324" y="1489719"/>
                </a:cubicBezTo>
                <a:cubicBezTo>
                  <a:pt x="4198992" y="1505723"/>
                  <a:pt x="4192324" y="1523058"/>
                  <a:pt x="4196324" y="1537536"/>
                </a:cubicBezTo>
                <a:cubicBezTo>
                  <a:pt x="4207374" y="1576018"/>
                  <a:pt x="4220709" y="1614119"/>
                  <a:pt x="4237473" y="1650316"/>
                </a:cubicBezTo>
                <a:cubicBezTo>
                  <a:pt x="4254428" y="1687085"/>
                  <a:pt x="4268716" y="1721184"/>
                  <a:pt x="4251572" y="1763286"/>
                </a:cubicBezTo>
                <a:cubicBezTo>
                  <a:pt x="4244331" y="1781193"/>
                  <a:pt x="4249477" y="1804815"/>
                  <a:pt x="4251380" y="1825392"/>
                </a:cubicBezTo>
                <a:cubicBezTo>
                  <a:pt x="4252904" y="1840440"/>
                  <a:pt x="4261479" y="1854919"/>
                  <a:pt x="4261479" y="1869779"/>
                </a:cubicBezTo>
                <a:cubicBezTo>
                  <a:pt x="4261479" y="1909407"/>
                  <a:pt x="4271574" y="1944648"/>
                  <a:pt x="4292149" y="1978939"/>
                </a:cubicBezTo>
                <a:cubicBezTo>
                  <a:pt x="4300149" y="1992278"/>
                  <a:pt x="4294815" y="2013042"/>
                  <a:pt x="4296911" y="2030377"/>
                </a:cubicBezTo>
                <a:cubicBezTo>
                  <a:pt x="4299387" y="2048667"/>
                  <a:pt x="4301673" y="2067524"/>
                  <a:pt x="4307200" y="2085053"/>
                </a:cubicBezTo>
                <a:cubicBezTo>
                  <a:pt x="4321679" y="2130392"/>
                  <a:pt x="4338061" y="2175162"/>
                  <a:pt x="4353301" y="2220311"/>
                </a:cubicBezTo>
                <a:cubicBezTo>
                  <a:pt x="4365876" y="2257458"/>
                  <a:pt x="4355969" y="2294038"/>
                  <a:pt x="4350635" y="2330805"/>
                </a:cubicBezTo>
                <a:cubicBezTo>
                  <a:pt x="4347205" y="2353858"/>
                  <a:pt x="4339013" y="2375382"/>
                  <a:pt x="4351205" y="2401291"/>
                </a:cubicBezTo>
                <a:cubicBezTo>
                  <a:pt x="4362828" y="2426058"/>
                  <a:pt x="4360159" y="2457491"/>
                  <a:pt x="4366446" y="2485306"/>
                </a:cubicBezTo>
                <a:cubicBezTo>
                  <a:pt x="4371780" y="2508741"/>
                  <a:pt x="4380354" y="2531408"/>
                  <a:pt x="4388736" y="2554078"/>
                </a:cubicBezTo>
                <a:cubicBezTo>
                  <a:pt x="4400167" y="2584941"/>
                  <a:pt x="4412167" y="2615420"/>
                  <a:pt x="4406453" y="2649142"/>
                </a:cubicBezTo>
                <a:cubicBezTo>
                  <a:pt x="4399976" y="2687435"/>
                  <a:pt x="4424359" y="2713722"/>
                  <a:pt x="4440554" y="2743825"/>
                </a:cubicBezTo>
                <a:cubicBezTo>
                  <a:pt x="4451602" y="2764589"/>
                  <a:pt x="4459795" y="2787258"/>
                  <a:pt x="4466653" y="2809929"/>
                </a:cubicBezTo>
                <a:cubicBezTo>
                  <a:pt x="4475608" y="2840218"/>
                  <a:pt x="4480941" y="2871461"/>
                  <a:pt x="4489704" y="2901942"/>
                </a:cubicBezTo>
                <a:cubicBezTo>
                  <a:pt x="4502848" y="2948046"/>
                  <a:pt x="4513136" y="2994721"/>
                  <a:pt x="4505896" y="3042727"/>
                </a:cubicBezTo>
                <a:cubicBezTo>
                  <a:pt x="4502658" y="3064826"/>
                  <a:pt x="4502848" y="3085402"/>
                  <a:pt x="4507612" y="3107499"/>
                </a:cubicBezTo>
                <a:cubicBezTo>
                  <a:pt x="4515422" y="3143694"/>
                  <a:pt x="4516375" y="3180843"/>
                  <a:pt x="4545521" y="3209992"/>
                </a:cubicBezTo>
                <a:cubicBezTo>
                  <a:pt x="4555810" y="3220279"/>
                  <a:pt x="4558476" y="3238757"/>
                  <a:pt x="4563810" y="3253808"/>
                </a:cubicBezTo>
                <a:cubicBezTo>
                  <a:pt x="4570098" y="3271144"/>
                  <a:pt x="4566858" y="3283907"/>
                  <a:pt x="4548570" y="3293243"/>
                </a:cubicBezTo>
                <a:cubicBezTo>
                  <a:pt x="4540379" y="3297433"/>
                  <a:pt x="4532377" y="3309436"/>
                  <a:pt x="4531043" y="3318770"/>
                </a:cubicBezTo>
                <a:lnTo>
                  <a:pt x="4531438" y="3333749"/>
                </a:lnTo>
                <a:lnTo>
                  <a:pt x="4144407" y="3333749"/>
                </a:lnTo>
                <a:lnTo>
                  <a:pt x="4145031" y="3329060"/>
                </a:lnTo>
                <a:cubicBezTo>
                  <a:pt x="4154413" y="3276480"/>
                  <a:pt x="4167749" y="3224567"/>
                  <a:pt x="4180703" y="3172654"/>
                </a:cubicBezTo>
                <a:cubicBezTo>
                  <a:pt x="4188705" y="3140649"/>
                  <a:pt x="4192943" y="3109025"/>
                  <a:pt x="4193158" y="3077401"/>
                </a:cubicBezTo>
                <a:lnTo>
                  <a:pt x="4193158" y="3077400"/>
                </a:lnTo>
                <a:cubicBezTo>
                  <a:pt x="4193372" y="3045776"/>
                  <a:pt x="4189562" y="3014152"/>
                  <a:pt x="4181465" y="2982147"/>
                </a:cubicBezTo>
                <a:lnTo>
                  <a:pt x="4177881" y="2947862"/>
                </a:lnTo>
                <a:lnTo>
                  <a:pt x="4177882" y="2947858"/>
                </a:lnTo>
                <a:lnTo>
                  <a:pt x="4185787" y="2903549"/>
                </a:lnTo>
                <a:lnTo>
                  <a:pt x="4202421" y="2848793"/>
                </a:lnTo>
                <a:cubicBezTo>
                  <a:pt x="4203753" y="2844316"/>
                  <a:pt x="4207039" y="2839982"/>
                  <a:pt x="4211111" y="2836172"/>
                </a:cubicBezTo>
                <a:lnTo>
                  <a:pt x="4211111" y="2836171"/>
                </a:lnTo>
                <a:lnTo>
                  <a:pt x="4202421" y="2848792"/>
                </a:lnTo>
                <a:cubicBezTo>
                  <a:pt x="4197420" y="2865009"/>
                  <a:pt x="4191562" y="2881306"/>
                  <a:pt x="4186816" y="2897784"/>
                </a:cubicBezTo>
                <a:lnTo>
                  <a:pt x="4185787" y="2903549"/>
                </a:lnTo>
                <a:lnTo>
                  <a:pt x="4182513" y="2914327"/>
                </a:lnTo>
                <a:lnTo>
                  <a:pt x="4177882" y="2947858"/>
                </a:lnTo>
                <a:lnTo>
                  <a:pt x="4177881" y="2947861"/>
                </a:lnTo>
                <a:lnTo>
                  <a:pt x="4177881" y="2947862"/>
                </a:lnTo>
                <a:cubicBezTo>
                  <a:pt x="4177512" y="2959156"/>
                  <a:pt x="4178512" y="2970575"/>
                  <a:pt x="4181465" y="2982148"/>
                </a:cubicBezTo>
                <a:lnTo>
                  <a:pt x="4193158" y="3077401"/>
                </a:lnTo>
                <a:lnTo>
                  <a:pt x="4180703" y="3172653"/>
                </a:lnTo>
                <a:cubicBezTo>
                  <a:pt x="4167749" y="3224566"/>
                  <a:pt x="4154413" y="3276479"/>
                  <a:pt x="4145031" y="3329059"/>
                </a:cubicBezTo>
                <a:lnTo>
                  <a:pt x="4144407" y="3333749"/>
                </a:lnTo>
                <a:lnTo>
                  <a:pt x="0" y="3333749"/>
                </a:lnTo>
                <a:lnTo>
                  <a:pt x="0" y="1"/>
                </a:lnTo>
                <a:close/>
              </a:path>
            </a:pathLst>
          </a:custGeom>
        </p:spPr>
      </p:pic>
      <p:pic>
        <p:nvPicPr>
          <p:cNvPr id="9" name="Content Placeholder 8" descr="Clipart - Sphere Study">
            <a:extLst>
              <a:ext uri="{FF2B5EF4-FFF2-40B4-BE49-F238E27FC236}">
                <a16:creationId xmlns:a16="http://schemas.microsoft.com/office/drawing/2014/main" id="{72096F5E-49BB-8330-A404-0E918B9CCF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4216"/>
          <a:stretch/>
        </p:blipFill>
        <p:spPr>
          <a:xfrm>
            <a:off x="-7820" y="3524252"/>
            <a:ext cx="4572002" cy="3333748"/>
          </a:xfrm>
          <a:custGeom>
            <a:avLst/>
            <a:gdLst/>
            <a:ahLst/>
            <a:cxnLst/>
            <a:rect l="l" t="t" r="r" b="b"/>
            <a:pathLst>
              <a:path w="4572002" h="3333748">
                <a:moveTo>
                  <a:pt x="4246239" y="3218303"/>
                </a:moveTo>
                <a:lnTo>
                  <a:pt x="4265716" y="3287810"/>
                </a:lnTo>
                <a:lnTo>
                  <a:pt x="4260942" y="3252548"/>
                </a:lnTo>
                <a:close/>
                <a:moveTo>
                  <a:pt x="4247000" y="3138292"/>
                </a:moveTo>
                <a:lnTo>
                  <a:pt x="4235549" y="3158775"/>
                </a:lnTo>
                <a:lnTo>
                  <a:pt x="4232403" y="3178724"/>
                </a:lnTo>
                <a:lnTo>
                  <a:pt x="4232403" y="3178725"/>
                </a:lnTo>
                <a:cubicBezTo>
                  <a:pt x="4232807" y="3191917"/>
                  <a:pt x="4237951" y="3204967"/>
                  <a:pt x="4246239" y="3218301"/>
                </a:cubicBezTo>
                <a:lnTo>
                  <a:pt x="4246239" y="3218300"/>
                </a:lnTo>
                <a:lnTo>
                  <a:pt x="4232403" y="3178724"/>
                </a:lnTo>
                <a:close/>
                <a:moveTo>
                  <a:pt x="4214994" y="3040368"/>
                </a:moveTo>
                <a:lnTo>
                  <a:pt x="4214994" y="3040369"/>
                </a:lnTo>
                <a:cubicBezTo>
                  <a:pt x="4225281" y="3051227"/>
                  <a:pt x="4231378" y="3057895"/>
                  <a:pt x="4237473" y="3064374"/>
                </a:cubicBezTo>
                <a:lnTo>
                  <a:pt x="4254095" y="3100973"/>
                </a:lnTo>
                <a:lnTo>
                  <a:pt x="4247001" y="3138289"/>
                </a:lnTo>
                <a:lnTo>
                  <a:pt x="4247000" y="3138289"/>
                </a:lnTo>
                <a:lnTo>
                  <a:pt x="4247000" y="3138290"/>
                </a:lnTo>
                <a:lnTo>
                  <a:pt x="4247001" y="3138289"/>
                </a:lnTo>
                <a:lnTo>
                  <a:pt x="4254085" y="3121300"/>
                </a:lnTo>
                <a:lnTo>
                  <a:pt x="4254095" y="3100973"/>
                </a:lnTo>
                <a:lnTo>
                  <a:pt x="4254095" y="3100972"/>
                </a:lnTo>
                <a:cubicBezTo>
                  <a:pt x="4251999" y="3087090"/>
                  <a:pt x="4245951" y="3073326"/>
                  <a:pt x="4237473" y="3064373"/>
                </a:cubicBezTo>
                <a:close/>
                <a:moveTo>
                  <a:pt x="4295315" y="2914729"/>
                </a:moveTo>
                <a:lnTo>
                  <a:pt x="4275384" y="2939588"/>
                </a:lnTo>
                <a:lnTo>
                  <a:pt x="4275382" y="2939597"/>
                </a:lnTo>
                <a:lnTo>
                  <a:pt x="4261588" y="2988760"/>
                </a:lnTo>
                <a:lnTo>
                  <a:pt x="4242781" y="3021942"/>
                </a:lnTo>
                <a:lnTo>
                  <a:pt x="4242781" y="3021943"/>
                </a:lnTo>
                <a:lnTo>
                  <a:pt x="4259119" y="2997552"/>
                </a:lnTo>
                <a:lnTo>
                  <a:pt x="4261588" y="2988760"/>
                </a:lnTo>
                <a:lnTo>
                  <a:pt x="4264397" y="2983800"/>
                </a:lnTo>
                <a:lnTo>
                  <a:pt x="4275382" y="2939597"/>
                </a:lnTo>
                <a:lnTo>
                  <a:pt x="4275384" y="2939589"/>
                </a:lnTo>
                <a:cubicBezTo>
                  <a:pt x="4278336" y="2927398"/>
                  <a:pt x="4285814" y="2919825"/>
                  <a:pt x="4295315" y="2914729"/>
                </a:cubicBezTo>
                <a:close/>
                <a:moveTo>
                  <a:pt x="4381314" y="2840517"/>
                </a:moveTo>
                <a:lnTo>
                  <a:pt x="4380007" y="2863658"/>
                </a:lnTo>
                <a:lnTo>
                  <a:pt x="4377352" y="2869133"/>
                </a:lnTo>
                <a:lnTo>
                  <a:pt x="4370589" y="2883080"/>
                </a:lnTo>
                <a:lnTo>
                  <a:pt x="4370589" y="2883081"/>
                </a:lnTo>
                <a:lnTo>
                  <a:pt x="4377352" y="2869133"/>
                </a:lnTo>
                <a:lnTo>
                  <a:pt x="4380009" y="2863658"/>
                </a:lnTo>
                <a:close/>
                <a:moveTo>
                  <a:pt x="4142220" y="697139"/>
                </a:moveTo>
                <a:lnTo>
                  <a:pt x="4142220" y="697140"/>
                </a:lnTo>
                <a:cubicBezTo>
                  <a:pt x="4142982" y="707809"/>
                  <a:pt x="4143172" y="719621"/>
                  <a:pt x="4147936" y="728763"/>
                </a:cubicBezTo>
                <a:cubicBezTo>
                  <a:pt x="4160129" y="753150"/>
                  <a:pt x="4175749" y="775819"/>
                  <a:pt x="4187752" y="800394"/>
                </a:cubicBezTo>
                <a:lnTo>
                  <a:pt x="4196706" y="839639"/>
                </a:lnTo>
                <a:lnTo>
                  <a:pt x="4195944" y="957752"/>
                </a:lnTo>
                <a:cubicBezTo>
                  <a:pt x="4193276" y="1022524"/>
                  <a:pt x="4192704" y="1088248"/>
                  <a:pt x="4135934" y="1134922"/>
                </a:cubicBezTo>
                <a:cubicBezTo>
                  <a:pt x="4131362" y="1138734"/>
                  <a:pt x="4128694" y="1146924"/>
                  <a:pt x="4127932" y="1153403"/>
                </a:cubicBezTo>
                <a:cubicBezTo>
                  <a:pt x="4124313" y="1183312"/>
                  <a:pt x="4123931" y="1213983"/>
                  <a:pt x="4118025" y="1243512"/>
                </a:cubicBezTo>
                <a:cubicBezTo>
                  <a:pt x="4115644" y="1255323"/>
                  <a:pt x="4114835" y="1266134"/>
                  <a:pt x="4116716" y="1276231"/>
                </a:cubicBezTo>
                <a:lnTo>
                  <a:pt x="4116716" y="1276232"/>
                </a:lnTo>
                <a:cubicBezTo>
                  <a:pt x="4118597" y="1286329"/>
                  <a:pt x="4123170" y="1295712"/>
                  <a:pt x="4131552" y="1304665"/>
                </a:cubicBezTo>
                <a:lnTo>
                  <a:pt x="4153733" y="1339092"/>
                </a:lnTo>
                <a:lnTo>
                  <a:pt x="4161262" y="1365023"/>
                </a:lnTo>
                <a:lnTo>
                  <a:pt x="4159557" y="1387916"/>
                </a:lnTo>
                <a:cubicBezTo>
                  <a:pt x="4157842" y="1395726"/>
                  <a:pt x="4157485" y="1402870"/>
                  <a:pt x="4158155" y="1409553"/>
                </a:cubicBezTo>
                <a:lnTo>
                  <a:pt x="4158155" y="1409554"/>
                </a:lnTo>
                <a:lnTo>
                  <a:pt x="4158157" y="1409558"/>
                </a:lnTo>
                <a:lnTo>
                  <a:pt x="4162914" y="1428421"/>
                </a:lnTo>
                <a:lnTo>
                  <a:pt x="4165707" y="1433202"/>
                </a:lnTo>
                <a:lnTo>
                  <a:pt x="4166985" y="1437204"/>
                </a:lnTo>
                <a:cubicBezTo>
                  <a:pt x="4171496" y="1445845"/>
                  <a:pt x="4177202" y="1454141"/>
                  <a:pt x="4182989" y="1462786"/>
                </a:cubicBezTo>
                <a:cubicBezTo>
                  <a:pt x="4194228" y="1479550"/>
                  <a:pt x="4208326" y="1498601"/>
                  <a:pt x="4209468" y="1517270"/>
                </a:cubicBezTo>
                <a:lnTo>
                  <a:pt x="4209470" y="1517276"/>
                </a:lnTo>
                <a:lnTo>
                  <a:pt x="4214091" y="1540538"/>
                </a:lnTo>
                <a:lnTo>
                  <a:pt x="4216265" y="1546333"/>
                </a:lnTo>
                <a:lnTo>
                  <a:pt x="4216684" y="1548124"/>
                </a:lnTo>
                <a:lnTo>
                  <a:pt x="4222588" y="1563192"/>
                </a:lnTo>
                <a:lnTo>
                  <a:pt x="4235615" y="1608968"/>
                </a:lnTo>
                <a:lnTo>
                  <a:pt x="4235616" y="1608973"/>
                </a:lnTo>
                <a:lnTo>
                  <a:pt x="4228901" y="1641861"/>
                </a:lnTo>
                <a:lnTo>
                  <a:pt x="4228901" y="1641862"/>
                </a:lnTo>
                <a:cubicBezTo>
                  <a:pt x="4228140" y="1643386"/>
                  <a:pt x="4228711" y="1645529"/>
                  <a:pt x="4229592" y="1647839"/>
                </a:cubicBezTo>
                <a:lnTo>
                  <a:pt x="4232139" y="1654816"/>
                </a:lnTo>
                <a:lnTo>
                  <a:pt x="4231973" y="1705181"/>
                </a:lnTo>
                <a:lnTo>
                  <a:pt x="4224302" y="1719363"/>
                </a:lnTo>
                <a:lnTo>
                  <a:pt x="4208516" y="1748544"/>
                </a:lnTo>
                <a:cubicBezTo>
                  <a:pt x="4196871" y="1761189"/>
                  <a:pt x="4189165" y="1774343"/>
                  <a:pt x="4184613" y="1788036"/>
                </a:cubicBezTo>
                <a:lnTo>
                  <a:pt x="4183557" y="1797099"/>
                </a:lnTo>
                <a:lnTo>
                  <a:pt x="4181083" y="1801911"/>
                </a:lnTo>
                <a:lnTo>
                  <a:pt x="4179637" y="1830762"/>
                </a:lnTo>
                <a:lnTo>
                  <a:pt x="4179637" y="1830763"/>
                </a:lnTo>
                <a:cubicBezTo>
                  <a:pt x="4180286" y="1840631"/>
                  <a:pt x="4181989" y="1850751"/>
                  <a:pt x="4184513" y="1861133"/>
                </a:cubicBezTo>
                <a:cubicBezTo>
                  <a:pt x="4187752" y="1874470"/>
                  <a:pt x="4190038" y="1887806"/>
                  <a:pt x="4192704" y="1901331"/>
                </a:cubicBezTo>
                <a:cubicBezTo>
                  <a:pt x="4196514" y="1919619"/>
                  <a:pt x="4200516" y="1938100"/>
                  <a:pt x="4204326" y="1956386"/>
                </a:cubicBezTo>
                <a:lnTo>
                  <a:pt x="4208850" y="1983416"/>
                </a:lnTo>
                <a:lnTo>
                  <a:pt x="4198231" y="2007440"/>
                </a:lnTo>
                <a:lnTo>
                  <a:pt x="4198230" y="2007441"/>
                </a:lnTo>
                <a:cubicBezTo>
                  <a:pt x="4191181" y="2013348"/>
                  <a:pt x="4187989" y="2018397"/>
                  <a:pt x="4188085" y="2023326"/>
                </a:cubicBezTo>
                <a:lnTo>
                  <a:pt x="4188085" y="2023327"/>
                </a:lnTo>
                <a:cubicBezTo>
                  <a:pt x="4188180" y="2028256"/>
                  <a:pt x="4191562" y="2033066"/>
                  <a:pt x="4197658" y="2038495"/>
                </a:cubicBezTo>
                <a:cubicBezTo>
                  <a:pt x="4240331" y="2076216"/>
                  <a:pt x="4267003" y="2121938"/>
                  <a:pt x="4268906" y="2180232"/>
                </a:cubicBezTo>
                <a:cubicBezTo>
                  <a:pt x="4269288" y="2192234"/>
                  <a:pt x="4271954" y="2204427"/>
                  <a:pt x="4274812" y="2216237"/>
                </a:cubicBezTo>
                <a:cubicBezTo>
                  <a:pt x="4276527" y="2223477"/>
                  <a:pt x="4278434" y="2232242"/>
                  <a:pt x="4283577" y="2236622"/>
                </a:cubicBezTo>
                <a:cubicBezTo>
                  <a:pt x="4322821" y="2270723"/>
                  <a:pt x="4350063" y="2313206"/>
                  <a:pt x="4371972" y="2359500"/>
                </a:cubicBezTo>
                <a:lnTo>
                  <a:pt x="4371974" y="2359504"/>
                </a:lnTo>
                <a:lnTo>
                  <a:pt x="4389877" y="2411694"/>
                </a:lnTo>
                <a:lnTo>
                  <a:pt x="4389878" y="2411698"/>
                </a:lnTo>
                <a:lnTo>
                  <a:pt x="4386259" y="2469038"/>
                </a:lnTo>
                <a:lnTo>
                  <a:pt x="4386258" y="2469039"/>
                </a:lnTo>
                <a:cubicBezTo>
                  <a:pt x="4385116" y="2480279"/>
                  <a:pt x="4385307" y="2493233"/>
                  <a:pt x="4379783" y="2502188"/>
                </a:cubicBezTo>
                <a:cubicBezTo>
                  <a:pt x="4362445" y="2530573"/>
                  <a:pt x="4343777" y="2558006"/>
                  <a:pt x="4323582" y="2584486"/>
                </a:cubicBezTo>
                <a:cubicBezTo>
                  <a:pt x="4314914" y="2595822"/>
                  <a:pt x="4309961" y="2602632"/>
                  <a:pt x="4309891" y="2609062"/>
                </a:cubicBezTo>
                <a:lnTo>
                  <a:pt x="4309891" y="2609063"/>
                </a:lnTo>
                <a:lnTo>
                  <a:pt x="4313591" y="2618938"/>
                </a:lnTo>
                <a:lnTo>
                  <a:pt x="4325486" y="2631348"/>
                </a:lnTo>
                <a:lnTo>
                  <a:pt x="4325488" y="2631351"/>
                </a:lnTo>
                <a:cubicBezTo>
                  <a:pt x="4347777" y="2651546"/>
                  <a:pt x="4359397" y="2676693"/>
                  <a:pt x="4364159" y="2704505"/>
                </a:cubicBezTo>
                <a:lnTo>
                  <a:pt x="4381496" y="2837288"/>
                </a:lnTo>
                <a:lnTo>
                  <a:pt x="4381496" y="2837287"/>
                </a:lnTo>
                <a:cubicBezTo>
                  <a:pt x="4377876" y="2792899"/>
                  <a:pt x="4371590" y="2748512"/>
                  <a:pt x="4364159" y="2704504"/>
                </a:cubicBezTo>
                <a:cubicBezTo>
                  <a:pt x="4359397" y="2676692"/>
                  <a:pt x="4347777" y="2651545"/>
                  <a:pt x="4325488" y="2631350"/>
                </a:cubicBezTo>
                <a:lnTo>
                  <a:pt x="4325486" y="2631348"/>
                </a:lnTo>
                <a:lnTo>
                  <a:pt x="4309891" y="2609063"/>
                </a:lnTo>
                <a:lnTo>
                  <a:pt x="4323582" y="2584487"/>
                </a:lnTo>
                <a:cubicBezTo>
                  <a:pt x="4343777" y="2558007"/>
                  <a:pt x="4362445" y="2530574"/>
                  <a:pt x="4379783" y="2502189"/>
                </a:cubicBezTo>
                <a:cubicBezTo>
                  <a:pt x="4385307" y="2493234"/>
                  <a:pt x="4385116" y="2480280"/>
                  <a:pt x="4386258" y="2469040"/>
                </a:cubicBezTo>
                <a:lnTo>
                  <a:pt x="4386259" y="2469038"/>
                </a:lnTo>
                <a:lnTo>
                  <a:pt x="4389711" y="2440225"/>
                </a:lnTo>
                <a:lnTo>
                  <a:pt x="4389878" y="2411698"/>
                </a:lnTo>
                <a:lnTo>
                  <a:pt x="4389878" y="2411697"/>
                </a:lnTo>
                <a:lnTo>
                  <a:pt x="4389877" y="2411694"/>
                </a:lnTo>
                <a:lnTo>
                  <a:pt x="4382997" y="2385099"/>
                </a:lnTo>
                <a:lnTo>
                  <a:pt x="4371974" y="2359504"/>
                </a:lnTo>
                <a:lnTo>
                  <a:pt x="4371972" y="2359499"/>
                </a:lnTo>
                <a:cubicBezTo>
                  <a:pt x="4350063" y="2313205"/>
                  <a:pt x="4322821" y="2270722"/>
                  <a:pt x="4283577" y="2236621"/>
                </a:cubicBezTo>
                <a:cubicBezTo>
                  <a:pt x="4278434" y="2232241"/>
                  <a:pt x="4276527" y="2223476"/>
                  <a:pt x="4274812" y="2216236"/>
                </a:cubicBezTo>
                <a:cubicBezTo>
                  <a:pt x="4271954" y="2204426"/>
                  <a:pt x="4269288" y="2192233"/>
                  <a:pt x="4268906" y="2180231"/>
                </a:cubicBezTo>
                <a:cubicBezTo>
                  <a:pt x="4267003" y="2121937"/>
                  <a:pt x="4240331" y="2076215"/>
                  <a:pt x="4197658" y="2038494"/>
                </a:cubicBezTo>
                <a:lnTo>
                  <a:pt x="4188085" y="2023326"/>
                </a:lnTo>
                <a:lnTo>
                  <a:pt x="4198230" y="2007442"/>
                </a:lnTo>
                <a:lnTo>
                  <a:pt x="4198231" y="2007440"/>
                </a:lnTo>
                <a:lnTo>
                  <a:pt x="4206630" y="1996170"/>
                </a:lnTo>
                <a:lnTo>
                  <a:pt x="4208850" y="1983416"/>
                </a:lnTo>
                <a:lnTo>
                  <a:pt x="4208850" y="1983415"/>
                </a:lnTo>
                <a:cubicBezTo>
                  <a:pt x="4208803" y="1974580"/>
                  <a:pt x="4206232" y="1965245"/>
                  <a:pt x="4204326" y="1956385"/>
                </a:cubicBezTo>
                <a:cubicBezTo>
                  <a:pt x="4200516" y="1938099"/>
                  <a:pt x="4196514" y="1919618"/>
                  <a:pt x="4192704" y="1901330"/>
                </a:cubicBezTo>
                <a:cubicBezTo>
                  <a:pt x="4190038" y="1887805"/>
                  <a:pt x="4187752" y="1874469"/>
                  <a:pt x="4184513" y="1861132"/>
                </a:cubicBezTo>
                <a:lnTo>
                  <a:pt x="4179637" y="1830762"/>
                </a:lnTo>
                <a:lnTo>
                  <a:pt x="4183557" y="1797099"/>
                </a:lnTo>
                <a:lnTo>
                  <a:pt x="4208516" y="1748545"/>
                </a:lnTo>
                <a:lnTo>
                  <a:pt x="4224302" y="1719363"/>
                </a:lnTo>
                <a:lnTo>
                  <a:pt x="4231973" y="1705182"/>
                </a:lnTo>
                <a:cubicBezTo>
                  <a:pt x="4235807" y="1689346"/>
                  <a:pt x="4235759" y="1672343"/>
                  <a:pt x="4232139" y="1654816"/>
                </a:cubicBezTo>
                <a:lnTo>
                  <a:pt x="4232139" y="1654815"/>
                </a:lnTo>
                <a:cubicBezTo>
                  <a:pt x="4231663" y="1652624"/>
                  <a:pt x="4230473" y="1650148"/>
                  <a:pt x="4229592" y="1647838"/>
                </a:cubicBezTo>
                <a:lnTo>
                  <a:pt x="4228901" y="1641862"/>
                </a:lnTo>
                <a:lnTo>
                  <a:pt x="4235616" y="1608973"/>
                </a:lnTo>
                <a:lnTo>
                  <a:pt x="4235616" y="1608972"/>
                </a:lnTo>
                <a:lnTo>
                  <a:pt x="4235615" y="1608968"/>
                </a:lnTo>
                <a:lnTo>
                  <a:pt x="4228472" y="1578209"/>
                </a:lnTo>
                <a:lnTo>
                  <a:pt x="4222588" y="1563192"/>
                </a:lnTo>
                <a:lnTo>
                  <a:pt x="4222582" y="1563171"/>
                </a:lnTo>
                <a:lnTo>
                  <a:pt x="4216265" y="1546333"/>
                </a:lnTo>
                <a:lnTo>
                  <a:pt x="4209470" y="1517276"/>
                </a:lnTo>
                <a:lnTo>
                  <a:pt x="4209468" y="1517269"/>
                </a:lnTo>
                <a:cubicBezTo>
                  <a:pt x="4208326" y="1498600"/>
                  <a:pt x="4194228" y="1479549"/>
                  <a:pt x="4182989" y="1462785"/>
                </a:cubicBezTo>
                <a:lnTo>
                  <a:pt x="4165707" y="1433202"/>
                </a:lnTo>
                <a:lnTo>
                  <a:pt x="4158157" y="1409558"/>
                </a:lnTo>
                <a:lnTo>
                  <a:pt x="4158155" y="1409553"/>
                </a:lnTo>
                <a:lnTo>
                  <a:pt x="4159557" y="1387917"/>
                </a:lnTo>
                <a:cubicBezTo>
                  <a:pt x="4161319" y="1380107"/>
                  <a:pt x="4161831" y="1372462"/>
                  <a:pt x="4161262" y="1365024"/>
                </a:cubicBezTo>
                <a:lnTo>
                  <a:pt x="4161262" y="1365023"/>
                </a:lnTo>
                <a:lnTo>
                  <a:pt x="4156484" y="1343362"/>
                </a:lnTo>
                <a:lnTo>
                  <a:pt x="4153733" y="1339092"/>
                </a:lnTo>
                <a:lnTo>
                  <a:pt x="4151983" y="1333065"/>
                </a:lnTo>
                <a:cubicBezTo>
                  <a:pt x="4146840" y="1322962"/>
                  <a:pt x="4139839" y="1313451"/>
                  <a:pt x="4131552" y="1304664"/>
                </a:cubicBezTo>
                <a:lnTo>
                  <a:pt x="4116716" y="1276231"/>
                </a:lnTo>
                <a:lnTo>
                  <a:pt x="4118025" y="1243513"/>
                </a:lnTo>
                <a:cubicBezTo>
                  <a:pt x="4123931" y="1213984"/>
                  <a:pt x="4124313" y="1183313"/>
                  <a:pt x="4127932" y="1153404"/>
                </a:cubicBezTo>
                <a:cubicBezTo>
                  <a:pt x="4128694" y="1146925"/>
                  <a:pt x="4131362" y="1138735"/>
                  <a:pt x="4135934" y="1134923"/>
                </a:cubicBezTo>
                <a:cubicBezTo>
                  <a:pt x="4192704" y="1088249"/>
                  <a:pt x="4193276" y="1022525"/>
                  <a:pt x="4195944" y="957753"/>
                </a:cubicBezTo>
                <a:cubicBezTo>
                  <a:pt x="4197658" y="918510"/>
                  <a:pt x="4197658" y="879074"/>
                  <a:pt x="4196706" y="839639"/>
                </a:cubicBezTo>
                <a:lnTo>
                  <a:pt x="4196706" y="839638"/>
                </a:lnTo>
                <a:cubicBezTo>
                  <a:pt x="4196514" y="826302"/>
                  <a:pt x="4193466" y="812205"/>
                  <a:pt x="4187752" y="800393"/>
                </a:cubicBezTo>
                <a:cubicBezTo>
                  <a:pt x="4175749" y="775818"/>
                  <a:pt x="4160129" y="753149"/>
                  <a:pt x="4147936" y="728762"/>
                </a:cubicBezTo>
                <a:close/>
                <a:moveTo>
                  <a:pt x="4138410" y="641131"/>
                </a:moveTo>
                <a:lnTo>
                  <a:pt x="4138410" y="641132"/>
                </a:lnTo>
                <a:lnTo>
                  <a:pt x="4142315" y="668136"/>
                </a:lnTo>
                <a:lnTo>
                  <a:pt x="4142315" y="668135"/>
                </a:lnTo>
                <a:cubicBezTo>
                  <a:pt x="4142411" y="658515"/>
                  <a:pt x="4141839" y="649228"/>
                  <a:pt x="4138410" y="641131"/>
                </a:cubicBezTo>
                <a:close/>
                <a:moveTo>
                  <a:pt x="4126028" y="361086"/>
                </a:moveTo>
                <a:lnTo>
                  <a:pt x="4126028" y="361087"/>
                </a:lnTo>
                <a:cubicBezTo>
                  <a:pt x="4135744" y="373470"/>
                  <a:pt x="4143150" y="386067"/>
                  <a:pt x="4148409" y="398873"/>
                </a:cubicBezTo>
                <a:lnTo>
                  <a:pt x="4157913" y="437908"/>
                </a:lnTo>
                <a:lnTo>
                  <a:pt x="4142221" y="519586"/>
                </a:lnTo>
                <a:lnTo>
                  <a:pt x="4142220" y="519587"/>
                </a:lnTo>
                <a:cubicBezTo>
                  <a:pt x="4133457" y="539590"/>
                  <a:pt x="4128075" y="559450"/>
                  <a:pt x="4127099" y="579573"/>
                </a:cubicBezTo>
                <a:lnTo>
                  <a:pt x="4127099" y="579574"/>
                </a:lnTo>
                <a:lnTo>
                  <a:pt x="4129066" y="610003"/>
                </a:lnTo>
                <a:lnTo>
                  <a:pt x="4138410" y="641130"/>
                </a:lnTo>
                <a:lnTo>
                  <a:pt x="4127099" y="579574"/>
                </a:lnTo>
                <a:lnTo>
                  <a:pt x="4142220" y="519588"/>
                </a:lnTo>
                <a:lnTo>
                  <a:pt x="4142221" y="519586"/>
                </a:lnTo>
                <a:lnTo>
                  <a:pt x="4155523" y="478158"/>
                </a:lnTo>
                <a:lnTo>
                  <a:pt x="4157913" y="437908"/>
                </a:lnTo>
                <a:lnTo>
                  <a:pt x="4157913" y="437907"/>
                </a:lnTo>
                <a:cubicBezTo>
                  <a:pt x="4155651" y="411475"/>
                  <a:pt x="4145460" y="385852"/>
                  <a:pt x="4126028" y="361086"/>
                </a:cubicBezTo>
                <a:close/>
                <a:moveTo>
                  <a:pt x="4140787" y="146291"/>
                </a:moveTo>
                <a:lnTo>
                  <a:pt x="4143220" y="155912"/>
                </a:lnTo>
                <a:lnTo>
                  <a:pt x="4139172" y="210585"/>
                </a:lnTo>
                <a:lnTo>
                  <a:pt x="4139172" y="210586"/>
                </a:lnTo>
                <a:cubicBezTo>
                  <a:pt x="4138220" y="217064"/>
                  <a:pt x="4136886" y="224874"/>
                  <a:pt x="4139554" y="230401"/>
                </a:cubicBezTo>
                <a:lnTo>
                  <a:pt x="4145911" y="265524"/>
                </a:lnTo>
                <a:lnTo>
                  <a:pt x="4130980" y="298220"/>
                </a:lnTo>
                <a:cubicBezTo>
                  <a:pt x="4123932" y="307650"/>
                  <a:pt x="4118312" y="317794"/>
                  <a:pt x="4116645" y="328367"/>
                </a:cubicBezTo>
                <a:lnTo>
                  <a:pt x="4116645" y="328368"/>
                </a:lnTo>
                <a:lnTo>
                  <a:pt x="4117425" y="344512"/>
                </a:lnTo>
                <a:lnTo>
                  <a:pt x="4126028" y="361085"/>
                </a:lnTo>
                <a:lnTo>
                  <a:pt x="4116645" y="328368"/>
                </a:lnTo>
                <a:lnTo>
                  <a:pt x="4130980" y="298221"/>
                </a:lnTo>
                <a:cubicBezTo>
                  <a:pt x="4139172" y="287362"/>
                  <a:pt x="4144316" y="276645"/>
                  <a:pt x="4145911" y="265525"/>
                </a:cubicBezTo>
                <a:lnTo>
                  <a:pt x="4145911" y="265524"/>
                </a:lnTo>
                <a:cubicBezTo>
                  <a:pt x="4147507" y="254403"/>
                  <a:pt x="4145554" y="242878"/>
                  <a:pt x="4139554" y="230400"/>
                </a:cubicBezTo>
                <a:lnTo>
                  <a:pt x="4139172" y="210586"/>
                </a:lnTo>
                <a:lnTo>
                  <a:pt x="4143220" y="155912"/>
                </a:lnTo>
                <a:lnTo>
                  <a:pt x="4143220" y="155911"/>
                </a:lnTo>
                <a:close/>
                <a:moveTo>
                  <a:pt x="0" y="0"/>
                </a:moveTo>
                <a:lnTo>
                  <a:pt x="4123005" y="0"/>
                </a:lnTo>
                <a:lnTo>
                  <a:pt x="4110977" y="20461"/>
                </a:lnTo>
                <a:cubicBezTo>
                  <a:pt x="4100119" y="35416"/>
                  <a:pt x="4094260" y="42559"/>
                  <a:pt x="4093355" y="50156"/>
                </a:cubicBezTo>
                <a:lnTo>
                  <a:pt x="4093356" y="50156"/>
                </a:lnTo>
                <a:lnTo>
                  <a:pt x="4093355" y="50157"/>
                </a:lnTo>
                <a:cubicBezTo>
                  <a:pt x="4092450" y="57753"/>
                  <a:pt x="4096499" y="65802"/>
                  <a:pt x="4105453" y="82566"/>
                </a:cubicBezTo>
                <a:cubicBezTo>
                  <a:pt x="4109835" y="90568"/>
                  <a:pt x="4112501" y="100474"/>
                  <a:pt x="4118979" y="106381"/>
                </a:cubicBezTo>
                <a:lnTo>
                  <a:pt x="4134873" y="127702"/>
                </a:lnTo>
                <a:lnTo>
                  <a:pt x="4118979" y="106380"/>
                </a:lnTo>
                <a:cubicBezTo>
                  <a:pt x="4112501" y="100473"/>
                  <a:pt x="4109835" y="90567"/>
                  <a:pt x="4105453" y="82565"/>
                </a:cubicBezTo>
                <a:cubicBezTo>
                  <a:pt x="4100976" y="74183"/>
                  <a:pt x="4097725" y="67980"/>
                  <a:pt x="4095707" y="62922"/>
                </a:cubicBezTo>
                <a:lnTo>
                  <a:pt x="4093356" y="50156"/>
                </a:lnTo>
                <a:lnTo>
                  <a:pt x="4098434" y="38069"/>
                </a:lnTo>
                <a:cubicBezTo>
                  <a:pt x="4101369" y="33464"/>
                  <a:pt x="4105548" y="27939"/>
                  <a:pt x="4110977" y="20462"/>
                </a:cubicBezTo>
                <a:lnTo>
                  <a:pt x="4123006" y="0"/>
                </a:lnTo>
                <a:lnTo>
                  <a:pt x="4569127" y="0"/>
                </a:lnTo>
                <a:lnTo>
                  <a:pt x="4572002" y="22365"/>
                </a:lnTo>
                <a:cubicBezTo>
                  <a:pt x="4572002" y="47894"/>
                  <a:pt x="4565907" y="73230"/>
                  <a:pt x="4563620" y="98949"/>
                </a:cubicBezTo>
                <a:cubicBezTo>
                  <a:pt x="4561716" y="118952"/>
                  <a:pt x="4562478" y="139337"/>
                  <a:pt x="4560192" y="159339"/>
                </a:cubicBezTo>
                <a:cubicBezTo>
                  <a:pt x="4558476" y="175724"/>
                  <a:pt x="4554096" y="191916"/>
                  <a:pt x="4550476" y="208109"/>
                </a:cubicBezTo>
                <a:cubicBezTo>
                  <a:pt x="4549142" y="214015"/>
                  <a:pt x="4543997" y="219921"/>
                  <a:pt x="4544759" y="225254"/>
                </a:cubicBezTo>
                <a:cubicBezTo>
                  <a:pt x="4552952" y="278215"/>
                  <a:pt x="4516375" y="316317"/>
                  <a:pt x="4500183" y="361086"/>
                </a:cubicBezTo>
                <a:cubicBezTo>
                  <a:pt x="4483035" y="408142"/>
                  <a:pt x="4456747" y="453673"/>
                  <a:pt x="4464557" y="506251"/>
                </a:cubicBezTo>
                <a:cubicBezTo>
                  <a:pt x="4469319" y="538066"/>
                  <a:pt x="4480369" y="568737"/>
                  <a:pt x="4487039" y="600362"/>
                </a:cubicBezTo>
                <a:cubicBezTo>
                  <a:pt x="4489325" y="611602"/>
                  <a:pt x="4488942" y="624175"/>
                  <a:pt x="4486656" y="635415"/>
                </a:cubicBezTo>
                <a:cubicBezTo>
                  <a:pt x="4476177" y="689709"/>
                  <a:pt x="4474653" y="743241"/>
                  <a:pt x="4491800" y="796585"/>
                </a:cubicBezTo>
                <a:cubicBezTo>
                  <a:pt x="4494658" y="805727"/>
                  <a:pt x="4497324" y="815443"/>
                  <a:pt x="4497324" y="824970"/>
                </a:cubicBezTo>
                <a:cubicBezTo>
                  <a:pt x="4497324" y="877167"/>
                  <a:pt x="4493324" y="928413"/>
                  <a:pt x="4474653" y="978327"/>
                </a:cubicBezTo>
                <a:cubicBezTo>
                  <a:pt x="4468367" y="995091"/>
                  <a:pt x="4472367" y="1015476"/>
                  <a:pt x="4470843" y="1033955"/>
                </a:cubicBezTo>
                <a:cubicBezTo>
                  <a:pt x="4469511" y="1051099"/>
                  <a:pt x="4468939" y="1068626"/>
                  <a:pt x="4464557" y="1085200"/>
                </a:cubicBezTo>
                <a:cubicBezTo>
                  <a:pt x="4458082" y="1109395"/>
                  <a:pt x="4457319" y="1131874"/>
                  <a:pt x="4463033" y="1156831"/>
                </a:cubicBezTo>
                <a:cubicBezTo>
                  <a:pt x="4468367" y="1180643"/>
                  <a:pt x="4465702" y="1206362"/>
                  <a:pt x="4465891" y="1231129"/>
                </a:cubicBezTo>
                <a:cubicBezTo>
                  <a:pt x="4466081" y="1258752"/>
                  <a:pt x="4466271" y="1286375"/>
                  <a:pt x="4465319" y="1313998"/>
                </a:cubicBezTo>
                <a:cubicBezTo>
                  <a:pt x="4464939" y="1325048"/>
                  <a:pt x="4457319" y="1337621"/>
                  <a:pt x="4460367" y="1346767"/>
                </a:cubicBezTo>
                <a:cubicBezTo>
                  <a:pt x="4470653" y="1376294"/>
                  <a:pt x="4458271" y="1405823"/>
                  <a:pt x="4463795" y="1435350"/>
                </a:cubicBezTo>
                <a:cubicBezTo>
                  <a:pt x="4466653" y="1449830"/>
                  <a:pt x="4458843" y="1466213"/>
                  <a:pt x="4458082" y="1481834"/>
                </a:cubicBezTo>
                <a:cubicBezTo>
                  <a:pt x="4456747" y="1507362"/>
                  <a:pt x="4457319" y="1532889"/>
                  <a:pt x="4456938" y="1558418"/>
                </a:cubicBezTo>
                <a:cubicBezTo>
                  <a:pt x="4456747" y="1566800"/>
                  <a:pt x="4455985" y="1574993"/>
                  <a:pt x="4455602" y="1583375"/>
                </a:cubicBezTo>
                <a:cubicBezTo>
                  <a:pt x="4455222" y="1590805"/>
                  <a:pt x="4453508" y="1598615"/>
                  <a:pt x="4454840" y="1605664"/>
                </a:cubicBezTo>
                <a:cubicBezTo>
                  <a:pt x="4459605" y="1631193"/>
                  <a:pt x="4467415" y="1656339"/>
                  <a:pt x="4470463" y="1682056"/>
                </a:cubicBezTo>
                <a:cubicBezTo>
                  <a:pt x="4473129" y="1704345"/>
                  <a:pt x="4469511" y="1727398"/>
                  <a:pt x="4471415" y="1749877"/>
                </a:cubicBezTo>
                <a:cubicBezTo>
                  <a:pt x="4474653" y="1789502"/>
                  <a:pt x="4480369" y="1829127"/>
                  <a:pt x="4483989" y="1868753"/>
                </a:cubicBezTo>
                <a:cubicBezTo>
                  <a:pt x="4484751" y="1877327"/>
                  <a:pt x="4479988" y="1886279"/>
                  <a:pt x="4479607" y="1895043"/>
                </a:cubicBezTo>
                <a:cubicBezTo>
                  <a:pt x="4478655" y="1922476"/>
                  <a:pt x="4478463" y="1949909"/>
                  <a:pt x="4477893" y="1977342"/>
                </a:cubicBezTo>
                <a:cubicBezTo>
                  <a:pt x="4477702" y="1992963"/>
                  <a:pt x="4478273" y="2008775"/>
                  <a:pt x="4476559" y="2024208"/>
                </a:cubicBezTo>
                <a:cubicBezTo>
                  <a:pt x="4474273" y="2044590"/>
                  <a:pt x="4470843" y="2063069"/>
                  <a:pt x="4485703" y="2082120"/>
                </a:cubicBezTo>
                <a:cubicBezTo>
                  <a:pt x="4508754" y="2111459"/>
                  <a:pt x="4499800" y="2148798"/>
                  <a:pt x="4505134" y="2182707"/>
                </a:cubicBezTo>
                <a:cubicBezTo>
                  <a:pt x="4506468" y="2191471"/>
                  <a:pt x="4506658" y="2200426"/>
                  <a:pt x="4508182" y="2209188"/>
                </a:cubicBezTo>
                <a:cubicBezTo>
                  <a:pt x="4511040" y="2225382"/>
                  <a:pt x="4514278" y="2241383"/>
                  <a:pt x="4517519" y="2257578"/>
                </a:cubicBezTo>
                <a:cubicBezTo>
                  <a:pt x="4518089" y="2260434"/>
                  <a:pt x="4518282" y="2263672"/>
                  <a:pt x="4519233" y="2266340"/>
                </a:cubicBezTo>
                <a:cubicBezTo>
                  <a:pt x="4527233" y="2290917"/>
                  <a:pt x="4536377" y="2315109"/>
                  <a:pt x="4542855" y="2340066"/>
                </a:cubicBezTo>
                <a:cubicBezTo>
                  <a:pt x="4546094" y="2352259"/>
                  <a:pt x="4546476" y="2365785"/>
                  <a:pt x="4544759" y="2378358"/>
                </a:cubicBezTo>
                <a:cubicBezTo>
                  <a:pt x="4539807" y="2415125"/>
                  <a:pt x="4537711" y="2451512"/>
                  <a:pt x="4544951" y="2488471"/>
                </a:cubicBezTo>
                <a:cubicBezTo>
                  <a:pt x="4547808" y="2503140"/>
                  <a:pt x="4543045" y="2519524"/>
                  <a:pt x="4541332" y="2535145"/>
                </a:cubicBezTo>
                <a:cubicBezTo>
                  <a:pt x="4536759" y="2572484"/>
                  <a:pt x="4531805" y="2609823"/>
                  <a:pt x="4527425" y="2647353"/>
                </a:cubicBezTo>
                <a:cubicBezTo>
                  <a:pt x="4524757" y="2670785"/>
                  <a:pt x="4523233" y="2694408"/>
                  <a:pt x="4520567" y="2717841"/>
                </a:cubicBezTo>
                <a:cubicBezTo>
                  <a:pt x="4517327" y="2744892"/>
                  <a:pt x="4512374" y="2771753"/>
                  <a:pt x="4509706" y="2798806"/>
                </a:cubicBezTo>
                <a:cubicBezTo>
                  <a:pt x="4506658" y="2829667"/>
                  <a:pt x="4506088" y="2860720"/>
                  <a:pt x="4502848" y="2891581"/>
                </a:cubicBezTo>
                <a:cubicBezTo>
                  <a:pt x="4496562" y="2947973"/>
                  <a:pt x="4489132" y="3004172"/>
                  <a:pt x="4482084" y="3060560"/>
                </a:cubicBezTo>
                <a:cubicBezTo>
                  <a:pt x="4475225" y="3115236"/>
                  <a:pt x="4469129" y="3169912"/>
                  <a:pt x="4460557" y="3224206"/>
                </a:cubicBezTo>
                <a:cubicBezTo>
                  <a:pt x="4456938" y="3247067"/>
                  <a:pt x="4447030" y="3268783"/>
                  <a:pt x="4441506" y="3291264"/>
                </a:cubicBezTo>
                <a:lnTo>
                  <a:pt x="4431807" y="3333748"/>
                </a:lnTo>
                <a:lnTo>
                  <a:pt x="4259554" y="3333748"/>
                </a:lnTo>
                <a:lnTo>
                  <a:pt x="0" y="3333748"/>
                </a:lnTo>
                <a:close/>
              </a:path>
            </a:pathLst>
          </a:cu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7594B485-3656-43C7-AB7B-F237101E3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6" y="-1"/>
            <a:ext cx="874716" cy="6858001"/>
            <a:chOff x="3697286" y="0"/>
            <a:chExt cx="874716" cy="6858001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40822D1-9EEA-4ECF-9360-D9AF87950D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3" y="2991643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381000" dist="152400" algn="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27">
              <a:extLst>
                <a:ext uri="{FF2B5EF4-FFF2-40B4-BE49-F238E27FC236}">
                  <a16:creationId xmlns:a16="http://schemas.microsoft.com/office/drawing/2014/main" id="{DC292A62-7F34-4E30-BE04-48164A1DAF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3" y="2991643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36E6C2B-C2BB-9E38-F89C-E81E264DA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1" y="3146400"/>
            <a:ext cx="6140449" cy="2682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0 vertices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1 side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1 curved surface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0 edges</a:t>
            </a:r>
          </a:p>
        </p:txBody>
      </p:sp>
    </p:spTree>
    <p:extLst>
      <p:ext uri="{BB962C8B-B14F-4D97-AF65-F5344CB8AC3E}">
        <p14:creationId xmlns:p14="http://schemas.microsoft.com/office/powerpoint/2010/main" val="3221109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25166D1-1B21-4128-AC42-61745528E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1AA2D4-F31C-3E67-72C5-9AB7051D3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5" y="1641752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b="1" dirty="0">
                <a:solidFill>
                  <a:schemeClr val="bg1"/>
                </a:solidFill>
                <a:cs typeface="Calibri Light"/>
              </a:rPr>
              <a:t>Cylinder</a:t>
            </a:r>
          </a:p>
        </p:txBody>
      </p:sp>
      <p:pic>
        <p:nvPicPr>
          <p:cNvPr id="4" name="Content Placeholder 3" descr="Clipart - Database Cylinder Red">
            <a:extLst>
              <a:ext uri="{FF2B5EF4-FFF2-40B4-BE49-F238E27FC236}">
                <a16:creationId xmlns:a16="http://schemas.microsoft.com/office/drawing/2014/main" id="{F8D59A81-F249-B410-D882-CCE8802265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444"/>
          <a:stretch/>
        </p:blipFill>
        <p:spPr>
          <a:xfrm>
            <a:off x="20" y="2"/>
            <a:ext cx="6186992" cy="6857998"/>
          </a:xfrm>
          <a:custGeom>
            <a:avLst/>
            <a:gdLst/>
            <a:ahLst/>
            <a:cxnLst/>
            <a:rect l="l" t="t" r="r" b="b"/>
            <a:pathLst>
              <a:path w="6187012" h="6857998">
                <a:moveTo>
                  <a:pt x="5434855" y="6118149"/>
                </a:moveTo>
                <a:cubicBezTo>
                  <a:pt x="5441404" y="6124102"/>
                  <a:pt x="5449025" y="6129341"/>
                  <a:pt x="5456075" y="6133723"/>
                </a:cubicBezTo>
                <a:cubicBezTo>
                  <a:pt x="5463218" y="6138152"/>
                  <a:pt x="5468564" y="6143474"/>
                  <a:pt x="5472234" y="6149380"/>
                </a:cubicBezTo>
                <a:lnTo>
                  <a:pt x="5477710" y="6166562"/>
                </a:lnTo>
                <a:lnTo>
                  <a:pt x="5472234" y="6149379"/>
                </a:lnTo>
                <a:cubicBezTo>
                  <a:pt x="5468564" y="6143474"/>
                  <a:pt x="5463218" y="6138152"/>
                  <a:pt x="5456075" y="6133722"/>
                </a:cubicBezTo>
                <a:cubicBezTo>
                  <a:pt x="5449025" y="6129341"/>
                  <a:pt x="5441404" y="6124102"/>
                  <a:pt x="5434855" y="6118149"/>
                </a:cubicBezTo>
                <a:close/>
                <a:moveTo>
                  <a:pt x="5343013" y="4941372"/>
                </a:moveTo>
                <a:lnTo>
                  <a:pt x="5346342" y="4950869"/>
                </a:lnTo>
                <a:lnTo>
                  <a:pt x="5356027" y="4991382"/>
                </a:lnTo>
                <a:lnTo>
                  <a:pt x="5346342" y="4950868"/>
                </a:lnTo>
                <a:close/>
                <a:moveTo>
                  <a:pt x="5346951" y="4749807"/>
                </a:moveTo>
                <a:cubicBezTo>
                  <a:pt x="5334815" y="4762826"/>
                  <a:pt x="5333958" y="4781365"/>
                  <a:pt x="5332244" y="4799797"/>
                </a:cubicBezTo>
                <a:cubicBezTo>
                  <a:pt x="5333958" y="4781365"/>
                  <a:pt x="5334815" y="4762827"/>
                  <a:pt x="5346951" y="4749807"/>
                </a:cubicBezTo>
                <a:close/>
                <a:moveTo>
                  <a:pt x="5364750" y="4543185"/>
                </a:moveTo>
                <a:cubicBezTo>
                  <a:pt x="5365727" y="4548281"/>
                  <a:pt x="5367775" y="4553662"/>
                  <a:pt x="5370156" y="4557092"/>
                </a:cubicBezTo>
                <a:cubicBezTo>
                  <a:pt x="5381776" y="4573618"/>
                  <a:pt x="5390563" y="4588275"/>
                  <a:pt x="5396519" y="4602021"/>
                </a:cubicBezTo>
                <a:cubicBezTo>
                  <a:pt x="5390563" y="4588275"/>
                  <a:pt x="5381776" y="4573618"/>
                  <a:pt x="5370156" y="4557091"/>
                </a:cubicBezTo>
                <a:close/>
                <a:moveTo>
                  <a:pt x="5830968" y="2819253"/>
                </a:moveTo>
                <a:lnTo>
                  <a:pt x="5842611" y="2827484"/>
                </a:lnTo>
                <a:lnTo>
                  <a:pt x="5842613" y="2827486"/>
                </a:lnTo>
                <a:lnTo>
                  <a:pt x="5871116" y="2861156"/>
                </a:lnTo>
                <a:lnTo>
                  <a:pt x="5861462" y="2842392"/>
                </a:lnTo>
                <a:lnTo>
                  <a:pt x="5842613" y="2827486"/>
                </a:lnTo>
                <a:lnTo>
                  <a:pt x="5842611" y="2827483"/>
                </a:lnTo>
                <a:close/>
                <a:moveTo>
                  <a:pt x="5761313" y="1974015"/>
                </a:moveTo>
                <a:lnTo>
                  <a:pt x="5754799" y="1999763"/>
                </a:lnTo>
                <a:cubicBezTo>
                  <a:pt x="5750990" y="2008056"/>
                  <a:pt x="5745310" y="2016020"/>
                  <a:pt x="5737071" y="2023547"/>
                </a:cubicBezTo>
                <a:cubicBezTo>
                  <a:pt x="5753550" y="2008497"/>
                  <a:pt x="5759789" y="1991685"/>
                  <a:pt x="5761313" y="1974015"/>
                </a:cubicBezTo>
                <a:close/>
                <a:moveTo>
                  <a:pt x="5744119" y="1768838"/>
                </a:moveTo>
                <a:cubicBezTo>
                  <a:pt x="5739738" y="1774411"/>
                  <a:pt x="5736975" y="1779948"/>
                  <a:pt x="5735518" y="1785412"/>
                </a:cubicBezTo>
                <a:lnTo>
                  <a:pt x="5734738" y="1801558"/>
                </a:lnTo>
                <a:cubicBezTo>
                  <a:pt x="5733070" y="1790986"/>
                  <a:pt x="5735356" y="1779981"/>
                  <a:pt x="5744119" y="1768838"/>
                </a:cubicBezTo>
                <a:close/>
                <a:moveTo>
                  <a:pt x="5853708" y="520953"/>
                </a:moveTo>
                <a:lnTo>
                  <a:pt x="5846981" y="549926"/>
                </a:lnTo>
                <a:lnTo>
                  <a:pt x="5840726" y="566616"/>
                </a:lnTo>
                <a:lnTo>
                  <a:pt x="5834776" y="581804"/>
                </a:lnTo>
                <a:lnTo>
                  <a:pt x="5834358" y="583595"/>
                </a:lnTo>
                <a:lnTo>
                  <a:pt x="5832183" y="589388"/>
                </a:lnTo>
                <a:cubicBezTo>
                  <a:pt x="5829783" y="597005"/>
                  <a:pt x="5828025" y="604728"/>
                  <a:pt x="5827560" y="612658"/>
                </a:cubicBezTo>
                <a:lnTo>
                  <a:pt x="5834358" y="583595"/>
                </a:lnTo>
                <a:lnTo>
                  <a:pt x="5840674" y="566754"/>
                </a:lnTo>
                <a:lnTo>
                  <a:pt x="5840726" y="566616"/>
                </a:lnTo>
                <a:lnTo>
                  <a:pt x="5846564" y="551717"/>
                </a:lnTo>
                <a:lnTo>
                  <a:pt x="5846981" y="549926"/>
                </a:lnTo>
                <a:lnTo>
                  <a:pt x="5849145" y="544146"/>
                </a:lnTo>
                <a:cubicBezTo>
                  <a:pt x="5851532" y="536547"/>
                  <a:pt x="5853271" y="528850"/>
                  <a:pt x="5853708" y="520953"/>
                </a:cubicBezTo>
                <a:close/>
                <a:moveTo>
                  <a:pt x="5802605" y="268794"/>
                </a:moveTo>
                <a:cubicBezTo>
                  <a:pt x="5800080" y="279176"/>
                  <a:pt x="5798377" y="289296"/>
                  <a:pt x="5797729" y="299164"/>
                </a:cubicBezTo>
                <a:cubicBezTo>
                  <a:pt x="5797080" y="309031"/>
                  <a:pt x="5797485" y="318646"/>
                  <a:pt x="5799176" y="328017"/>
                </a:cubicBezTo>
                <a:close/>
                <a:moveTo>
                  <a:pt x="0" y="0"/>
                </a:moveTo>
                <a:lnTo>
                  <a:pt x="6120021" y="0"/>
                </a:lnTo>
                <a:lnTo>
                  <a:pt x="6115806" y="24480"/>
                </a:lnTo>
                <a:cubicBezTo>
                  <a:pt x="6113321" y="32636"/>
                  <a:pt x="6109559" y="40471"/>
                  <a:pt x="6103795" y="47806"/>
                </a:cubicBezTo>
                <a:cubicBezTo>
                  <a:pt x="6088935" y="66857"/>
                  <a:pt x="6092364" y="85336"/>
                  <a:pt x="6094651" y="105718"/>
                </a:cubicBezTo>
                <a:cubicBezTo>
                  <a:pt x="6096365" y="121150"/>
                  <a:pt x="6095794" y="136963"/>
                  <a:pt x="6095986" y="152584"/>
                </a:cubicBezTo>
                <a:cubicBezTo>
                  <a:pt x="6096555" y="180017"/>
                  <a:pt x="6096746" y="207450"/>
                  <a:pt x="6097699" y="234883"/>
                </a:cubicBezTo>
                <a:cubicBezTo>
                  <a:pt x="6098079" y="243648"/>
                  <a:pt x="6102844" y="252600"/>
                  <a:pt x="6102082" y="261173"/>
                </a:cubicBezTo>
                <a:cubicBezTo>
                  <a:pt x="6098461" y="300800"/>
                  <a:pt x="6092746" y="340425"/>
                  <a:pt x="6089507" y="380050"/>
                </a:cubicBezTo>
                <a:cubicBezTo>
                  <a:pt x="6087603" y="402529"/>
                  <a:pt x="6091220" y="425581"/>
                  <a:pt x="6088555" y="447870"/>
                </a:cubicBezTo>
                <a:cubicBezTo>
                  <a:pt x="6085507" y="473587"/>
                  <a:pt x="6077697" y="498733"/>
                  <a:pt x="6072932" y="524262"/>
                </a:cubicBezTo>
                <a:cubicBezTo>
                  <a:pt x="6071600" y="531310"/>
                  <a:pt x="6073315" y="539121"/>
                  <a:pt x="6073694" y="546552"/>
                </a:cubicBezTo>
                <a:cubicBezTo>
                  <a:pt x="6074076" y="554933"/>
                  <a:pt x="6074838" y="563125"/>
                  <a:pt x="6075029" y="571508"/>
                </a:cubicBezTo>
                <a:cubicBezTo>
                  <a:pt x="6075411" y="597037"/>
                  <a:pt x="6074838" y="622564"/>
                  <a:pt x="6076173" y="648092"/>
                </a:cubicBezTo>
                <a:cubicBezTo>
                  <a:pt x="6076934" y="663713"/>
                  <a:pt x="6084744" y="680096"/>
                  <a:pt x="6081886" y="694576"/>
                </a:cubicBezTo>
                <a:cubicBezTo>
                  <a:pt x="6076363" y="724104"/>
                  <a:pt x="6088745" y="753633"/>
                  <a:pt x="6078459" y="783158"/>
                </a:cubicBezTo>
                <a:cubicBezTo>
                  <a:pt x="6075411" y="792306"/>
                  <a:pt x="6083031" y="804877"/>
                  <a:pt x="6083411" y="815929"/>
                </a:cubicBezTo>
                <a:cubicBezTo>
                  <a:pt x="6084363" y="843552"/>
                  <a:pt x="6084173" y="871173"/>
                  <a:pt x="6083983" y="898797"/>
                </a:cubicBezTo>
                <a:cubicBezTo>
                  <a:pt x="6083793" y="923562"/>
                  <a:pt x="6086459" y="949281"/>
                  <a:pt x="6081125" y="973095"/>
                </a:cubicBezTo>
                <a:cubicBezTo>
                  <a:pt x="6075411" y="998052"/>
                  <a:pt x="6076173" y="1020529"/>
                  <a:pt x="6082649" y="1044725"/>
                </a:cubicBezTo>
                <a:cubicBezTo>
                  <a:pt x="6087031" y="1061298"/>
                  <a:pt x="6087603" y="1078826"/>
                  <a:pt x="6088935" y="1095972"/>
                </a:cubicBezTo>
                <a:cubicBezTo>
                  <a:pt x="6090459" y="1114449"/>
                  <a:pt x="6086459" y="1134834"/>
                  <a:pt x="6092746" y="1151600"/>
                </a:cubicBezTo>
                <a:cubicBezTo>
                  <a:pt x="6111415" y="1201512"/>
                  <a:pt x="6115415" y="1252757"/>
                  <a:pt x="6115415" y="1304955"/>
                </a:cubicBezTo>
                <a:cubicBezTo>
                  <a:pt x="6115415" y="1314483"/>
                  <a:pt x="6112750" y="1324198"/>
                  <a:pt x="6109892" y="1333341"/>
                </a:cubicBezTo>
                <a:cubicBezTo>
                  <a:pt x="6092746" y="1386684"/>
                  <a:pt x="6094269" y="1440216"/>
                  <a:pt x="6104748" y="1494509"/>
                </a:cubicBezTo>
                <a:cubicBezTo>
                  <a:pt x="6107034" y="1505751"/>
                  <a:pt x="6107415" y="1518324"/>
                  <a:pt x="6105130" y="1529563"/>
                </a:cubicBezTo>
                <a:cubicBezTo>
                  <a:pt x="6098461" y="1561189"/>
                  <a:pt x="6087411" y="1591859"/>
                  <a:pt x="6082649" y="1623675"/>
                </a:cubicBezTo>
                <a:cubicBezTo>
                  <a:pt x="6074838" y="1676253"/>
                  <a:pt x="6101126" y="1721785"/>
                  <a:pt x="6118274" y="1768838"/>
                </a:cubicBezTo>
                <a:cubicBezTo>
                  <a:pt x="6134467" y="1813610"/>
                  <a:pt x="6171044" y="1851709"/>
                  <a:pt x="6162851" y="1904673"/>
                </a:cubicBezTo>
                <a:cubicBezTo>
                  <a:pt x="6162090" y="1910004"/>
                  <a:pt x="6167233" y="1915912"/>
                  <a:pt x="6168567" y="1921817"/>
                </a:cubicBezTo>
                <a:cubicBezTo>
                  <a:pt x="6172188" y="1938009"/>
                  <a:pt x="6176566" y="1954202"/>
                  <a:pt x="6178283" y="1970586"/>
                </a:cubicBezTo>
                <a:cubicBezTo>
                  <a:pt x="6180570" y="1990589"/>
                  <a:pt x="6179809" y="2010974"/>
                  <a:pt x="6181713" y="2030977"/>
                </a:cubicBezTo>
                <a:cubicBezTo>
                  <a:pt x="6182856" y="2043835"/>
                  <a:pt x="6184951" y="2056600"/>
                  <a:pt x="6186761" y="2069340"/>
                </a:cubicBezTo>
                <a:lnTo>
                  <a:pt x="6187012" y="2072225"/>
                </a:lnTo>
                <a:lnTo>
                  <a:pt x="6187012" y="2131532"/>
                </a:lnTo>
                <a:lnTo>
                  <a:pt x="6186141" y="2138304"/>
                </a:lnTo>
                <a:cubicBezTo>
                  <a:pt x="6183950" y="2148519"/>
                  <a:pt x="6181332" y="2158712"/>
                  <a:pt x="6179617" y="2168903"/>
                </a:cubicBezTo>
                <a:cubicBezTo>
                  <a:pt x="6174854" y="2197670"/>
                  <a:pt x="6176188" y="2229296"/>
                  <a:pt x="6163995" y="2254633"/>
                </a:cubicBezTo>
                <a:cubicBezTo>
                  <a:pt x="6151041" y="2281683"/>
                  <a:pt x="6145135" y="2307402"/>
                  <a:pt x="6149135" y="2335405"/>
                </a:cubicBezTo>
                <a:cubicBezTo>
                  <a:pt x="6150469" y="2344741"/>
                  <a:pt x="6158471" y="2356744"/>
                  <a:pt x="6166661" y="2360933"/>
                </a:cubicBezTo>
                <a:cubicBezTo>
                  <a:pt x="6184950" y="2370270"/>
                  <a:pt x="6188190" y="2383032"/>
                  <a:pt x="6181902" y="2400369"/>
                </a:cubicBezTo>
                <a:cubicBezTo>
                  <a:pt x="6176566" y="2415420"/>
                  <a:pt x="6173901" y="2433897"/>
                  <a:pt x="6163613" y="2444184"/>
                </a:cubicBezTo>
                <a:cubicBezTo>
                  <a:pt x="6134467" y="2473333"/>
                  <a:pt x="6133515" y="2510483"/>
                  <a:pt x="6125705" y="2546678"/>
                </a:cubicBezTo>
                <a:cubicBezTo>
                  <a:pt x="6120940" y="2568774"/>
                  <a:pt x="6120750" y="2589352"/>
                  <a:pt x="6123988" y="2611450"/>
                </a:cubicBezTo>
                <a:cubicBezTo>
                  <a:pt x="6131227" y="2659455"/>
                  <a:pt x="6120940" y="2706131"/>
                  <a:pt x="6107796" y="2752235"/>
                </a:cubicBezTo>
                <a:cubicBezTo>
                  <a:pt x="6099034" y="2782716"/>
                  <a:pt x="6093699" y="2813958"/>
                  <a:pt x="6084744" y="2844248"/>
                </a:cubicBezTo>
                <a:cubicBezTo>
                  <a:pt x="6077886" y="2866918"/>
                  <a:pt x="6069694" y="2889587"/>
                  <a:pt x="6058646" y="2910353"/>
                </a:cubicBezTo>
                <a:cubicBezTo>
                  <a:pt x="6042452" y="2940455"/>
                  <a:pt x="6018067" y="2966742"/>
                  <a:pt x="6024544" y="3005035"/>
                </a:cubicBezTo>
                <a:cubicBezTo>
                  <a:pt x="6030260" y="3038756"/>
                  <a:pt x="6018259" y="3069235"/>
                  <a:pt x="6006828" y="3100099"/>
                </a:cubicBezTo>
                <a:cubicBezTo>
                  <a:pt x="5998446" y="3122770"/>
                  <a:pt x="5989871" y="3145436"/>
                  <a:pt x="5984537" y="3168870"/>
                </a:cubicBezTo>
                <a:cubicBezTo>
                  <a:pt x="5978251" y="3196686"/>
                  <a:pt x="5980920" y="3228119"/>
                  <a:pt x="5969297" y="3252885"/>
                </a:cubicBezTo>
                <a:cubicBezTo>
                  <a:pt x="5957105" y="3278795"/>
                  <a:pt x="5965297" y="3300319"/>
                  <a:pt x="5968726" y="3323372"/>
                </a:cubicBezTo>
                <a:cubicBezTo>
                  <a:pt x="5974061" y="3360139"/>
                  <a:pt x="5983967" y="3396719"/>
                  <a:pt x="5971395" y="3433866"/>
                </a:cubicBezTo>
                <a:cubicBezTo>
                  <a:pt x="5956153" y="3479015"/>
                  <a:pt x="5939769" y="3523785"/>
                  <a:pt x="5925292" y="3569124"/>
                </a:cubicBezTo>
                <a:cubicBezTo>
                  <a:pt x="5919765" y="3586653"/>
                  <a:pt x="5917479" y="3605509"/>
                  <a:pt x="5915003" y="3623799"/>
                </a:cubicBezTo>
                <a:cubicBezTo>
                  <a:pt x="5912906" y="3641134"/>
                  <a:pt x="5918242" y="3661899"/>
                  <a:pt x="5910241" y="3675238"/>
                </a:cubicBezTo>
                <a:cubicBezTo>
                  <a:pt x="5889667" y="3709529"/>
                  <a:pt x="5879569" y="3744770"/>
                  <a:pt x="5879569" y="3784397"/>
                </a:cubicBezTo>
                <a:cubicBezTo>
                  <a:pt x="5879569" y="3799258"/>
                  <a:pt x="5870996" y="3813737"/>
                  <a:pt x="5869471" y="3828785"/>
                </a:cubicBezTo>
                <a:cubicBezTo>
                  <a:pt x="5867567" y="3849362"/>
                  <a:pt x="5862423" y="3872985"/>
                  <a:pt x="5869664" y="3890891"/>
                </a:cubicBezTo>
                <a:cubicBezTo>
                  <a:pt x="5886809" y="3932993"/>
                  <a:pt x="5872519" y="3967091"/>
                  <a:pt x="5855566" y="4003861"/>
                </a:cubicBezTo>
                <a:cubicBezTo>
                  <a:pt x="5838801" y="4040058"/>
                  <a:pt x="5825466" y="4078159"/>
                  <a:pt x="5814416" y="4116641"/>
                </a:cubicBezTo>
                <a:cubicBezTo>
                  <a:pt x="5810415" y="4131119"/>
                  <a:pt x="5817085" y="4148453"/>
                  <a:pt x="5818417" y="4164458"/>
                </a:cubicBezTo>
                <a:cubicBezTo>
                  <a:pt x="5818798" y="4170174"/>
                  <a:pt x="5819370" y="4176461"/>
                  <a:pt x="5817466" y="4181603"/>
                </a:cubicBezTo>
                <a:cubicBezTo>
                  <a:pt x="5799176" y="4231324"/>
                  <a:pt x="5785269" y="4281810"/>
                  <a:pt x="5794794" y="4335722"/>
                </a:cubicBezTo>
                <a:cubicBezTo>
                  <a:pt x="5795747" y="4340674"/>
                  <a:pt x="5793650" y="4346201"/>
                  <a:pt x="5792317" y="4351154"/>
                </a:cubicBezTo>
                <a:cubicBezTo>
                  <a:pt x="5785461" y="4375349"/>
                  <a:pt x="5774601" y="4398972"/>
                  <a:pt x="5772124" y="4423545"/>
                </a:cubicBezTo>
                <a:cubicBezTo>
                  <a:pt x="5766028" y="4484127"/>
                  <a:pt x="5763550" y="4545086"/>
                  <a:pt x="5759550" y="4606053"/>
                </a:cubicBezTo>
                <a:cubicBezTo>
                  <a:pt x="5759361" y="4609863"/>
                  <a:pt x="5759361" y="4613864"/>
                  <a:pt x="5758027" y="4617291"/>
                </a:cubicBezTo>
                <a:cubicBezTo>
                  <a:pt x="5749834" y="4639772"/>
                  <a:pt x="5752502" y="4659393"/>
                  <a:pt x="5768123" y="4678445"/>
                </a:cubicBezTo>
                <a:cubicBezTo>
                  <a:pt x="5774982" y="4686828"/>
                  <a:pt x="5778601" y="4698258"/>
                  <a:pt x="5782412" y="4708734"/>
                </a:cubicBezTo>
                <a:cubicBezTo>
                  <a:pt x="5788127" y="4724167"/>
                  <a:pt x="5793650" y="4739978"/>
                  <a:pt x="5797271" y="4755980"/>
                </a:cubicBezTo>
                <a:cubicBezTo>
                  <a:pt x="5800700" y="4771793"/>
                  <a:pt x="5805462" y="4788747"/>
                  <a:pt x="5802796" y="4803988"/>
                </a:cubicBezTo>
                <a:cubicBezTo>
                  <a:pt x="5798035" y="4831420"/>
                  <a:pt x="5787366" y="4857522"/>
                  <a:pt x="5780315" y="4884572"/>
                </a:cubicBezTo>
                <a:cubicBezTo>
                  <a:pt x="5777837" y="4893907"/>
                  <a:pt x="5778221" y="4904195"/>
                  <a:pt x="5778030" y="4913909"/>
                </a:cubicBezTo>
                <a:cubicBezTo>
                  <a:pt x="5777459" y="4936201"/>
                  <a:pt x="5782984" y="4959061"/>
                  <a:pt x="5767171" y="4979253"/>
                </a:cubicBezTo>
                <a:cubicBezTo>
                  <a:pt x="5752311" y="4997922"/>
                  <a:pt x="5756692" y="5016785"/>
                  <a:pt x="5767932" y="5036405"/>
                </a:cubicBezTo>
                <a:cubicBezTo>
                  <a:pt x="5775934" y="5050504"/>
                  <a:pt x="5782221" y="5066505"/>
                  <a:pt x="5785269" y="5082317"/>
                </a:cubicBezTo>
                <a:cubicBezTo>
                  <a:pt x="5789460" y="5104036"/>
                  <a:pt x="5791175" y="5125562"/>
                  <a:pt x="5788697" y="5148995"/>
                </a:cubicBezTo>
                <a:cubicBezTo>
                  <a:pt x="5786983" y="5165570"/>
                  <a:pt x="5786221" y="5179097"/>
                  <a:pt x="5776125" y="5192051"/>
                </a:cubicBezTo>
                <a:cubicBezTo>
                  <a:pt x="5774601" y="5194145"/>
                  <a:pt x="5774219" y="5197955"/>
                  <a:pt x="5774412" y="5200813"/>
                </a:cubicBezTo>
                <a:cubicBezTo>
                  <a:pt x="5777649" y="5238343"/>
                  <a:pt x="5775934" y="5275491"/>
                  <a:pt x="5773646" y="5313403"/>
                </a:cubicBezTo>
                <a:cubicBezTo>
                  <a:pt x="5770601" y="5361598"/>
                  <a:pt x="5779553" y="5412276"/>
                  <a:pt x="5811559" y="5453995"/>
                </a:cubicBezTo>
                <a:cubicBezTo>
                  <a:pt x="5816322" y="5460092"/>
                  <a:pt x="5818417" y="5469236"/>
                  <a:pt x="5819562" y="5477239"/>
                </a:cubicBezTo>
                <a:cubicBezTo>
                  <a:pt x="5824514" y="5514957"/>
                  <a:pt x="5827942" y="5552869"/>
                  <a:pt x="5833467" y="5590590"/>
                </a:cubicBezTo>
                <a:cubicBezTo>
                  <a:pt x="5836516" y="5611164"/>
                  <a:pt x="5839182" y="5632691"/>
                  <a:pt x="5847565" y="5651360"/>
                </a:cubicBezTo>
                <a:cubicBezTo>
                  <a:pt x="5855756" y="5669647"/>
                  <a:pt x="5865471" y="5684320"/>
                  <a:pt x="5848327" y="5695178"/>
                </a:cubicBezTo>
                <a:cubicBezTo>
                  <a:pt x="5857471" y="5714607"/>
                  <a:pt x="5865092" y="5731564"/>
                  <a:pt x="5873282" y="5748136"/>
                </a:cubicBezTo>
                <a:cubicBezTo>
                  <a:pt x="5876329" y="5754234"/>
                  <a:pt x="5881284" y="5759378"/>
                  <a:pt x="5884142" y="5765474"/>
                </a:cubicBezTo>
                <a:cubicBezTo>
                  <a:pt x="5887190" y="5771953"/>
                  <a:pt x="5889094" y="5779191"/>
                  <a:pt x="5890620" y="5786239"/>
                </a:cubicBezTo>
                <a:cubicBezTo>
                  <a:pt x="5897477" y="5817674"/>
                  <a:pt x="5903763" y="5849107"/>
                  <a:pt x="5911194" y="5880348"/>
                </a:cubicBezTo>
                <a:cubicBezTo>
                  <a:pt x="5912717" y="5886447"/>
                  <a:pt x="5918813" y="5891590"/>
                  <a:pt x="5922813" y="5897114"/>
                </a:cubicBezTo>
                <a:cubicBezTo>
                  <a:pt x="5925481" y="5900735"/>
                  <a:pt x="5929482" y="5904353"/>
                  <a:pt x="5930054" y="5908355"/>
                </a:cubicBezTo>
                <a:cubicBezTo>
                  <a:pt x="5934626" y="5938836"/>
                  <a:pt x="5939961" y="5969124"/>
                  <a:pt x="5942246" y="5999796"/>
                </a:cubicBezTo>
                <a:cubicBezTo>
                  <a:pt x="5944149" y="6025515"/>
                  <a:pt x="5943580" y="6050282"/>
                  <a:pt x="5976728" y="6056948"/>
                </a:cubicBezTo>
                <a:cubicBezTo>
                  <a:pt x="5982443" y="6058092"/>
                  <a:pt x="5988540" y="6066284"/>
                  <a:pt x="5991396" y="6072569"/>
                </a:cubicBezTo>
                <a:cubicBezTo>
                  <a:pt x="5999589" y="6090477"/>
                  <a:pt x="6005113" y="6109530"/>
                  <a:pt x="6013494" y="6127247"/>
                </a:cubicBezTo>
                <a:cubicBezTo>
                  <a:pt x="6041500" y="6185351"/>
                  <a:pt x="6059217" y="6246121"/>
                  <a:pt x="6055978" y="6311084"/>
                </a:cubicBezTo>
                <a:cubicBezTo>
                  <a:pt x="6055026" y="6331277"/>
                  <a:pt x="6044737" y="6350899"/>
                  <a:pt x="6040926" y="6363664"/>
                </a:cubicBezTo>
                <a:cubicBezTo>
                  <a:pt x="6055978" y="6400429"/>
                  <a:pt x="6070456" y="6431292"/>
                  <a:pt x="6081315" y="6463490"/>
                </a:cubicBezTo>
                <a:cubicBezTo>
                  <a:pt x="6091031" y="6491874"/>
                  <a:pt x="6097127" y="6521593"/>
                  <a:pt x="6104175" y="6550742"/>
                </a:cubicBezTo>
                <a:cubicBezTo>
                  <a:pt x="6106844" y="6561411"/>
                  <a:pt x="6108367" y="6572269"/>
                  <a:pt x="6109702" y="6583128"/>
                </a:cubicBezTo>
                <a:cubicBezTo>
                  <a:pt x="6113892" y="6617036"/>
                  <a:pt x="6103795" y="6652472"/>
                  <a:pt x="6119798" y="6685617"/>
                </a:cubicBezTo>
                <a:cubicBezTo>
                  <a:pt x="6128180" y="6702955"/>
                  <a:pt x="6138276" y="6720103"/>
                  <a:pt x="6142658" y="6738388"/>
                </a:cubicBezTo>
                <a:cubicBezTo>
                  <a:pt x="6147421" y="6758011"/>
                  <a:pt x="6154851" y="6777207"/>
                  <a:pt x="6160162" y="6796804"/>
                </a:cubicBezTo>
                <a:lnTo>
                  <a:pt x="6164933" y="6857457"/>
                </a:lnTo>
                <a:lnTo>
                  <a:pt x="6037694" y="6857457"/>
                </a:lnTo>
                <a:lnTo>
                  <a:pt x="6037694" y="6857998"/>
                </a:lnTo>
                <a:lnTo>
                  <a:pt x="0" y="6857998"/>
                </a:lnTo>
                <a:close/>
              </a:path>
            </a:pathLst>
          </a:custGeom>
          <a:effectLst>
            <a:outerShdw blurRad="381000" dist="152400" algn="tl" rotWithShape="0">
              <a:prstClr val="black">
                <a:alpha val="10000"/>
              </a:prstClr>
            </a:outerShdw>
          </a:effec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E6517BAC-C80F-4065-90D8-703493E0B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95368" y="0"/>
            <a:ext cx="874718" cy="6857455"/>
            <a:chOff x="5395368" y="0"/>
            <a:chExt cx="874718" cy="6857455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84DCDA5-A261-4103-B44C-068DCEA033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4000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E59A2A1-1352-47AA-80C2-0FF5375940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3998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9DFD5E1-5819-71E7-43F8-4C2333A22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1826" y="3146400"/>
            <a:ext cx="4391024" cy="2682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3 faces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0 vertices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2 edges</a:t>
            </a:r>
          </a:p>
        </p:txBody>
      </p:sp>
    </p:spTree>
    <p:extLst>
      <p:ext uri="{BB962C8B-B14F-4D97-AF65-F5344CB8AC3E}">
        <p14:creationId xmlns:p14="http://schemas.microsoft.com/office/powerpoint/2010/main" val="127679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620FDFD2-19AF-4124-A49A-BAC0929B1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2C60FF-764B-E2EF-AD46-FD38B4168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5" y="1641752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cs typeface="Calibri Light"/>
              </a:rPr>
              <a:t>Pyramid</a:t>
            </a:r>
          </a:p>
        </p:txBody>
      </p:sp>
      <p:pic>
        <p:nvPicPr>
          <p:cNvPr id="4" name="Content Placeholder 3" descr="Free vector graphic: Pyramids, Blue, Shape, Egyptian, 3D - Free Image ...">
            <a:extLst>
              <a:ext uri="{FF2B5EF4-FFF2-40B4-BE49-F238E27FC236}">
                <a16:creationId xmlns:a16="http://schemas.microsoft.com/office/drawing/2014/main" id="{18107791-BC8F-7377-7B60-D2B71635E4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67" r="1" b="1970"/>
          <a:stretch/>
        </p:blipFill>
        <p:spPr>
          <a:xfrm>
            <a:off x="20" y="1"/>
            <a:ext cx="6088360" cy="3333749"/>
          </a:xfrm>
          <a:custGeom>
            <a:avLst/>
            <a:gdLst/>
            <a:ahLst/>
            <a:cxnLst/>
            <a:rect l="l" t="t" r="r" b="b"/>
            <a:pathLst>
              <a:path w="6088380" h="3333749">
                <a:moveTo>
                  <a:pt x="0" y="0"/>
                </a:moveTo>
                <a:lnTo>
                  <a:pt x="6088380" y="0"/>
                </a:lnTo>
                <a:lnTo>
                  <a:pt x="6088380" y="2202180"/>
                </a:lnTo>
                <a:lnTo>
                  <a:pt x="5913795" y="3333749"/>
                </a:lnTo>
                <a:lnTo>
                  <a:pt x="0" y="3333749"/>
                </a:lnTo>
                <a:close/>
              </a:path>
            </a:pathLst>
          </a:custGeom>
        </p:spPr>
      </p:pic>
      <p:pic>
        <p:nvPicPr>
          <p:cNvPr id="5" name="Picture 4" descr="Free vector graphic: Pyramids, Blue, Shape, Egyptian, 3D - Free Image ...">
            <a:extLst>
              <a:ext uri="{FF2B5EF4-FFF2-40B4-BE49-F238E27FC236}">
                <a16:creationId xmlns:a16="http://schemas.microsoft.com/office/drawing/2014/main" id="{4F424124-532E-2521-5E22-556D88CE64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937" r="1" b="1"/>
          <a:stretch/>
        </p:blipFill>
        <p:spPr>
          <a:xfrm>
            <a:off x="20" y="3524252"/>
            <a:ext cx="6088360" cy="3333748"/>
          </a:xfrm>
          <a:custGeom>
            <a:avLst/>
            <a:gdLst/>
            <a:ahLst/>
            <a:cxnLst/>
            <a:rect l="l" t="t" r="r" b="b"/>
            <a:pathLst>
              <a:path w="6088380" h="3333748">
                <a:moveTo>
                  <a:pt x="0" y="0"/>
                </a:moveTo>
                <a:lnTo>
                  <a:pt x="5884403" y="0"/>
                </a:lnTo>
                <a:lnTo>
                  <a:pt x="5882640" y="11428"/>
                </a:lnTo>
                <a:lnTo>
                  <a:pt x="5562600" y="1931668"/>
                </a:lnTo>
                <a:lnTo>
                  <a:pt x="6088380" y="3333748"/>
                </a:lnTo>
                <a:lnTo>
                  <a:pt x="0" y="3333748"/>
                </a:lnTo>
                <a:close/>
              </a:path>
            </a:pathLst>
          </a:cu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7F6F6FC6-9A5F-4E14-8105-15D94914A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95370" y="544"/>
            <a:ext cx="874716" cy="6857455"/>
            <a:chOff x="5395370" y="544"/>
            <a:chExt cx="874716" cy="6857455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DCFA6DA-C89C-4BD9-A659-4E35D789BF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4000" y="2991914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381000" dist="152400" algn="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68AC5BD-C02C-4D96-813D-3C9ABB388E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4000" y="2991914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4A6F7A9-C990-D945-B5A6-5ECCCB9B3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1826" y="3146400"/>
            <a:ext cx="4391024" cy="2682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5 vertices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5 faces</a:t>
            </a:r>
          </a:p>
          <a:p>
            <a:r>
              <a:rPr lang="en-US" sz="2400">
                <a:solidFill>
                  <a:schemeClr val="bg1">
                    <a:alpha val="80000"/>
                  </a:schemeClr>
                </a:solidFill>
                <a:cs typeface="Calibri"/>
              </a:rPr>
              <a:t>0 curved faces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8 edges</a:t>
            </a:r>
          </a:p>
          <a:p>
            <a:endParaRPr lang="en-US" sz="2400" dirty="0">
              <a:solidFill>
                <a:schemeClr val="bg1">
                  <a:alpha val="80000"/>
                </a:schemeClr>
              </a:solidFill>
              <a:cs typeface="Calibri"/>
            </a:endParaRPr>
          </a:p>
          <a:p>
            <a:pPr marL="0" indent="0">
              <a:buNone/>
            </a:pPr>
            <a:endParaRPr lang="en-US" sz="2400" dirty="0">
              <a:solidFill>
                <a:srgbClr val="FFFFFF">
                  <a:alpha val="80000"/>
                </a:srgbClr>
              </a:solidFill>
              <a:cs typeface="Calibri"/>
            </a:endParaRPr>
          </a:p>
          <a:p>
            <a:endParaRPr lang="en-US" sz="2400">
              <a:solidFill>
                <a:srgbClr val="FFFFFF">
                  <a:alpha val="80000"/>
                </a:srgbClr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5403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396781C-32A1-4FDA-A83B-A7FF8C1B1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5960D9-0D51-9BBF-DA92-892FDE1D7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2400" y="1641752"/>
            <a:ext cx="6140449" cy="1323439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cs typeface="Calibri Light"/>
              </a:rPr>
              <a:t>Triangular Prism</a:t>
            </a:r>
          </a:p>
        </p:txBody>
      </p:sp>
      <p:pic>
        <p:nvPicPr>
          <p:cNvPr id="4" name="Content Placeholder 3" descr="A yellow and red cube&#10;&#10;Description automatically generated">
            <a:extLst>
              <a:ext uri="{FF2B5EF4-FFF2-40B4-BE49-F238E27FC236}">
                <a16:creationId xmlns:a16="http://schemas.microsoft.com/office/drawing/2014/main" id="{AF6A799C-CEB4-1ADF-1B8A-8D0DCA0C3FD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463" r="13618"/>
          <a:stretch/>
        </p:blipFill>
        <p:spPr>
          <a:xfrm>
            <a:off x="20" y="10"/>
            <a:ext cx="4546582" cy="6857990"/>
          </a:xfrm>
          <a:custGeom>
            <a:avLst/>
            <a:gdLst/>
            <a:ahLst/>
            <a:cxnLst/>
            <a:rect l="l" t="t" r="r" b="b"/>
            <a:pathLst>
              <a:path w="4546602" h="6858000">
                <a:moveTo>
                  <a:pt x="4221600" y="6662544"/>
                </a:moveTo>
                <a:lnTo>
                  <a:pt x="4210150" y="6683027"/>
                </a:lnTo>
                <a:lnTo>
                  <a:pt x="4207002" y="6702976"/>
                </a:lnTo>
                <a:lnTo>
                  <a:pt x="4207002" y="6702977"/>
                </a:lnTo>
                <a:cubicBezTo>
                  <a:pt x="4207407" y="6716169"/>
                  <a:pt x="4212552" y="6729219"/>
                  <a:pt x="4220838" y="6742553"/>
                </a:cubicBezTo>
                <a:lnTo>
                  <a:pt x="4220839" y="6742555"/>
                </a:lnTo>
                <a:lnTo>
                  <a:pt x="4240316" y="6812062"/>
                </a:lnTo>
                <a:lnTo>
                  <a:pt x="4235543" y="6776800"/>
                </a:lnTo>
                <a:lnTo>
                  <a:pt x="4220839" y="6742555"/>
                </a:lnTo>
                <a:lnTo>
                  <a:pt x="4220838" y="6742552"/>
                </a:lnTo>
                <a:lnTo>
                  <a:pt x="4207002" y="6702976"/>
                </a:lnTo>
                <a:close/>
                <a:moveTo>
                  <a:pt x="4189594" y="6564620"/>
                </a:moveTo>
                <a:lnTo>
                  <a:pt x="4189594" y="6564621"/>
                </a:lnTo>
                <a:cubicBezTo>
                  <a:pt x="4199883" y="6575479"/>
                  <a:pt x="4205977" y="6582147"/>
                  <a:pt x="4212073" y="6588626"/>
                </a:cubicBezTo>
                <a:lnTo>
                  <a:pt x="4228695" y="6625225"/>
                </a:lnTo>
                <a:lnTo>
                  <a:pt x="4221601" y="6662541"/>
                </a:lnTo>
                <a:lnTo>
                  <a:pt x="4221600" y="6662541"/>
                </a:lnTo>
                <a:lnTo>
                  <a:pt x="4221600" y="6662542"/>
                </a:lnTo>
                <a:lnTo>
                  <a:pt x="4221601" y="6662541"/>
                </a:lnTo>
                <a:lnTo>
                  <a:pt x="4228684" y="6645552"/>
                </a:lnTo>
                <a:lnTo>
                  <a:pt x="4228695" y="6625225"/>
                </a:lnTo>
                <a:lnTo>
                  <a:pt x="4228695" y="6625224"/>
                </a:lnTo>
                <a:cubicBezTo>
                  <a:pt x="4226599" y="6611342"/>
                  <a:pt x="4220551" y="6597578"/>
                  <a:pt x="4212073" y="6588625"/>
                </a:cubicBezTo>
                <a:close/>
                <a:moveTo>
                  <a:pt x="4269915" y="6438981"/>
                </a:moveTo>
                <a:lnTo>
                  <a:pt x="4249984" y="6463840"/>
                </a:lnTo>
                <a:lnTo>
                  <a:pt x="4249982" y="6463849"/>
                </a:lnTo>
                <a:lnTo>
                  <a:pt x="4236188" y="6513012"/>
                </a:lnTo>
                <a:lnTo>
                  <a:pt x="4217381" y="6546194"/>
                </a:lnTo>
                <a:lnTo>
                  <a:pt x="4217381" y="6546195"/>
                </a:lnTo>
                <a:lnTo>
                  <a:pt x="4233719" y="6521804"/>
                </a:lnTo>
                <a:lnTo>
                  <a:pt x="4236188" y="6513012"/>
                </a:lnTo>
                <a:lnTo>
                  <a:pt x="4238998" y="6508052"/>
                </a:lnTo>
                <a:lnTo>
                  <a:pt x="4249982" y="6463849"/>
                </a:lnTo>
                <a:lnTo>
                  <a:pt x="4249984" y="6463841"/>
                </a:lnTo>
                <a:cubicBezTo>
                  <a:pt x="4252937" y="6451650"/>
                  <a:pt x="4260413" y="6444077"/>
                  <a:pt x="4269915" y="6438981"/>
                </a:cubicBezTo>
                <a:close/>
                <a:moveTo>
                  <a:pt x="4355914" y="6364769"/>
                </a:moveTo>
                <a:lnTo>
                  <a:pt x="4354607" y="6387910"/>
                </a:lnTo>
                <a:lnTo>
                  <a:pt x="4351952" y="6393385"/>
                </a:lnTo>
                <a:lnTo>
                  <a:pt x="4345189" y="6407332"/>
                </a:lnTo>
                <a:lnTo>
                  <a:pt x="4345189" y="6407333"/>
                </a:lnTo>
                <a:lnTo>
                  <a:pt x="4351952" y="6393385"/>
                </a:lnTo>
                <a:lnTo>
                  <a:pt x="4354608" y="6387910"/>
                </a:lnTo>
                <a:close/>
                <a:moveTo>
                  <a:pt x="4116820" y="4221391"/>
                </a:moveTo>
                <a:lnTo>
                  <a:pt x="4116820" y="4221392"/>
                </a:lnTo>
                <a:cubicBezTo>
                  <a:pt x="4117582" y="4232061"/>
                  <a:pt x="4117772" y="4243873"/>
                  <a:pt x="4122536" y="4253015"/>
                </a:cubicBezTo>
                <a:cubicBezTo>
                  <a:pt x="4134729" y="4277402"/>
                  <a:pt x="4150349" y="4300071"/>
                  <a:pt x="4162352" y="4324646"/>
                </a:cubicBezTo>
                <a:lnTo>
                  <a:pt x="4171306" y="4363891"/>
                </a:lnTo>
                <a:lnTo>
                  <a:pt x="4170544" y="4482004"/>
                </a:lnTo>
                <a:cubicBezTo>
                  <a:pt x="4167876" y="4546776"/>
                  <a:pt x="4167304" y="4612500"/>
                  <a:pt x="4110534" y="4659174"/>
                </a:cubicBezTo>
                <a:cubicBezTo>
                  <a:pt x="4105962" y="4662986"/>
                  <a:pt x="4103294" y="4671176"/>
                  <a:pt x="4102532" y="4677655"/>
                </a:cubicBezTo>
                <a:cubicBezTo>
                  <a:pt x="4098913" y="4707564"/>
                  <a:pt x="4098531" y="4738235"/>
                  <a:pt x="4092625" y="4767764"/>
                </a:cubicBezTo>
                <a:cubicBezTo>
                  <a:pt x="4090244" y="4779575"/>
                  <a:pt x="4089435" y="4790386"/>
                  <a:pt x="4091316" y="4800483"/>
                </a:cubicBezTo>
                <a:lnTo>
                  <a:pt x="4091316" y="4800484"/>
                </a:lnTo>
                <a:cubicBezTo>
                  <a:pt x="4093197" y="4810581"/>
                  <a:pt x="4097770" y="4819964"/>
                  <a:pt x="4106152" y="4828917"/>
                </a:cubicBezTo>
                <a:lnTo>
                  <a:pt x="4128333" y="4863343"/>
                </a:lnTo>
                <a:lnTo>
                  <a:pt x="4135862" y="4889275"/>
                </a:lnTo>
                <a:lnTo>
                  <a:pt x="4134157" y="4912168"/>
                </a:lnTo>
                <a:cubicBezTo>
                  <a:pt x="4132442" y="4919978"/>
                  <a:pt x="4132085" y="4927122"/>
                  <a:pt x="4132755" y="4933805"/>
                </a:cubicBezTo>
                <a:lnTo>
                  <a:pt x="4132755" y="4933806"/>
                </a:lnTo>
                <a:lnTo>
                  <a:pt x="4132757" y="4933810"/>
                </a:lnTo>
                <a:lnTo>
                  <a:pt x="4137514" y="4952673"/>
                </a:lnTo>
                <a:lnTo>
                  <a:pt x="4140307" y="4957453"/>
                </a:lnTo>
                <a:lnTo>
                  <a:pt x="4141585" y="4961456"/>
                </a:lnTo>
                <a:cubicBezTo>
                  <a:pt x="4146096" y="4970097"/>
                  <a:pt x="4151802" y="4978393"/>
                  <a:pt x="4157589" y="4987038"/>
                </a:cubicBezTo>
                <a:cubicBezTo>
                  <a:pt x="4168828" y="5003802"/>
                  <a:pt x="4182926" y="5022853"/>
                  <a:pt x="4184068" y="5041522"/>
                </a:cubicBezTo>
                <a:cubicBezTo>
                  <a:pt x="4184687" y="5052096"/>
                  <a:pt x="4187605" y="5062300"/>
                  <a:pt x="4191284" y="5072376"/>
                </a:cubicBezTo>
                <a:lnTo>
                  <a:pt x="4197188" y="5087444"/>
                </a:lnTo>
                <a:lnTo>
                  <a:pt x="4210215" y="5133220"/>
                </a:lnTo>
                <a:lnTo>
                  <a:pt x="4210217" y="5133225"/>
                </a:lnTo>
                <a:lnTo>
                  <a:pt x="4203501" y="5166113"/>
                </a:lnTo>
                <a:lnTo>
                  <a:pt x="4203501" y="5166114"/>
                </a:lnTo>
                <a:cubicBezTo>
                  <a:pt x="4202739" y="5167638"/>
                  <a:pt x="4203311" y="5169781"/>
                  <a:pt x="4204192" y="5172091"/>
                </a:cubicBezTo>
                <a:lnTo>
                  <a:pt x="4206739" y="5179068"/>
                </a:lnTo>
                <a:lnTo>
                  <a:pt x="4206573" y="5229433"/>
                </a:lnTo>
                <a:lnTo>
                  <a:pt x="4196024" y="5248936"/>
                </a:lnTo>
                <a:lnTo>
                  <a:pt x="4183116" y="5272796"/>
                </a:lnTo>
                <a:cubicBezTo>
                  <a:pt x="4171471" y="5285441"/>
                  <a:pt x="4163765" y="5298595"/>
                  <a:pt x="4159213" y="5312288"/>
                </a:cubicBezTo>
                <a:lnTo>
                  <a:pt x="4158157" y="5321350"/>
                </a:lnTo>
                <a:lnTo>
                  <a:pt x="4155683" y="5326163"/>
                </a:lnTo>
                <a:lnTo>
                  <a:pt x="4154237" y="5355014"/>
                </a:lnTo>
                <a:lnTo>
                  <a:pt x="4154237" y="5355015"/>
                </a:lnTo>
                <a:cubicBezTo>
                  <a:pt x="4154886" y="5364883"/>
                  <a:pt x="4156589" y="5375003"/>
                  <a:pt x="4159113" y="5385385"/>
                </a:cubicBezTo>
                <a:cubicBezTo>
                  <a:pt x="4162352" y="5398722"/>
                  <a:pt x="4164638" y="5412058"/>
                  <a:pt x="4167304" y="5425583"/>
                </a:cubicBezTo>
                <a:cubicBezTo>
                  <a:pt x="4171114" y="5443871"/>
                  <a:pt x="4175116" y="5462352"/>
                  <a:pt x="4178926" y="5480638"/>
                </a:cubicBezTo>
                <a:lnTo>
                  <a:pt x="4183450" y="5507668"/>
                </a:lnTo>
                <a:lnTo>
                  <a:pt x="4172831" y="5531692"/>
                </a:lnTo>
                <a:lnTo>
                  <a:pt x="4172830" y="5531693"/>
                </a:lnTo>
                <a:cubicBezTo>
                  <a:pt x="4165781" y="5537600"/>
                  <a:pt x="4162589" y="5542649"/>
                  <a:pt x="4162685" y="5547578"/>
                </a:cubicBezTo>
                <a:lnTo>
                  <a:pt x="4162685" y="5547579"/>
                </a:lnTo>
                <a:cubicBezTo>
                  <a:pt x="4162780" y="5552508"/>
                  <a:pt x="4166162" y="5557318"/>
                  <a:pt x="4172258" y="5562747"/>
                </a:cubicBezTo>
                <a:cubicBezTo>
                  <a:pt x="4214932" y="5600468"/>
                  <a:pt x="4241603" y="5646190"/>
                  <a:pt x="4243506" y="5704484"/>
                </a:cubicBezTo>
                <a:cubicBezTo>
                  <a:pt x="4243888" y="5716486"/>
                  <a:pt x="4246554" y="5728679"/>
                  <a:pt x="4249412" y="5740489"/>
                </a:cubicBezTo>
                <a:cubicBezTo>
                  <a:pt x="4251127" y="5747729"/>
                  <a:pt x="4253033" y="5756494"/>
                  <a:pt x="4258177" y="5760874"/>
                </a:cubicBezTo>
                <a:cubicBezTo>
                  <a:pt x="4297420" y="5794975"/>
                  <a:pt x="4324663" y="5837458"/>
                  <a:pt x="4346573" y="5883752"/>
                </a:cubicBezTo>
                <a:lnTo>
                  <a:pt x="4346575" y="5883756"/>
                </a:lnTo>
                <a:lnTo>
                  <a:pt x="4364477" y="5935946"/>
                </a:lnTo>
                <a:lnTo>
                  <a:pt x="4364478" y="5935950"/>
                </a:lnTo>
                <a:lnTo>
                  <a:pt x="4360859" y="5993290"/>
                </a:lnTo>
                <a:lnTo>
                  <a:pt x="4360858" y="5993291"/>
                </a:lnTo>
                <a:cubicBezTo>
                  <a:pt x="4359717" y="6004531"/>
                  <a:pt x="4359906" y="6017485"/>
                  <a:pt x="4354382" y="6026440"/>
                </a:cubicBezTo>
                <a:cubicBezTo>
                  <a:pt x="4337045" y="6054825"/>
                  <a:pt x="4318377" y="6082258"/>
                  <a:pt x="4298182" y="6108738"/>
                </a:cubicBezTo>
                <a:cubicBezTo>
                  <a:pt x="4289514" y="6120074"/>
                  <a:pt x="4284561" y="6126884"/>
                  <a:pt x="4284490" y="6133314"/>
                </a:cubicBezTo>
                <a:lnTo>
                  <a:pt x="4284490" y="6133315"/>
                </a:lnTo>
                <a:lnTo>
                  <a:pt x="4288190" y="6143190"/>
                </a:lnTo>
                <a:lnTo>
                  <a:pt x="4300086" y="6155600"/>
                </a:lnTo>
                <a:lnTo>
                  <a:pt x="4300088" y="6155603"/>
                </a:lnTo>
                <a:cubicBezTo>
                  <a:pt x="4322377" y="6175798"/>
                  <a:pt x="4333998" y="6200945"/>
                  <a:pt x="4338759" y="6228757"/>
                </a:cubicBezTo>
                <a:lnTo>
                  <a:pt x="4356096" y="6361540"/>
                </a:lnTo>
                <a:lnTo>
                  <a:pt x="4356096" y="6361539"/>
                </a:lnTo>
                <a:cubicBezTo>
                  <a:pt x="4352476" y="6317151"/>
                  <a:pt x="4346190" y="6272764"/>
                  <a:pt x="4338759" y="6228756"/>
                </a:cubicBezTo>
                <a:cubicBezTo>
                  <a:pt x="4333998" y="6200944"/>
                  <a:pt x="4322377" y="6175797"/>
                  <a:pt x="4300088" y="6155602"/>
                </a:cubicBezTo>
                <a:lnTo>
                  <a:pt x="4300086" y="6155600"/>
                </a:lnTo>
                <a:lnTo>
                  <a:pt x="4284490" y="6133315"/>
                </a:lnTo>
                <a:lnTo>
                  <a:pt x="4298182" y="6108739"/>
                </a:lnTo>
                <a:cubicBezTo>
                  <a:pt x="4318377" y="6082259"/>
                  <a:pt x="4337045" y="6054826"/>
                  <a:pt x="4354382" y="6026441"/>
                </a:cubicBezTo>
                <a:cubicBezTo>
                  <a:pt x="4359906" y="6017486"/>
                  <a:pt x="4359717" y="6004532"/>
                  <a:pt x="4360858" y="5993292"/>
                </a:cubicBezTo>
                <a:lnTo>
                  <a:pt x="4360859" y="5993290"/>
                </a:lnTo>
                <a:lnTo>
                  <a:pt x="4364311" y="5964477"/>
                </a:lnTo>
                <a:lnTo>
                  <a:pt x="4364478" y="5935950"/>
                </a:lnTo>
                <a:lnTo>
                  <a:pt x="4364478" y="5935949"/>
                </a:lnTo>
                <a:lnTo>
                  <a:pt x="4364477" y="5935946"/>
                </a:lnTo>
                <a:lnTo>
                  <a:pt x="4357598" y="5909351"/>
                </a:lnTo>
                <a:lnTo>
                  <a:pt x="4346575" y="5883756"/>
                </a:lnTo>
                <a:lnTo>
                  <a:pt x="4346573" y="5883751"/>
                </a:lnTo>
                <a:cubicBezTo>
                  <a:pt x="4324663" y="5837457"/>
                  <a:pt x="4297420" y="5794974"/>
                  <a:pt x="4258177" y="5760873"/>
                </a:cubicBezTo>
                <a:cubicBezTo>
                  <a:pt x="4253033" y="5756493"/>
                  <a:pt x="4251127" y="5747728"/>
                  <a:pt x="4249412" y="5740488"/>
                </a:cubicBezTo>
                <a:cubicBezTo>
                  <a:pt x="4246554" y="5728678"/>
                  <a:pt x="4243888" y="5716485"/>
                  <a:pt x="4243506" y="5704483"/>
                </a:cubicBezTo>
                <a:cubicBezTo>
                  <a:pt x="4241603" y="5646189"/>
                  <a:pt x="4214932" y="5600467"/>
                  <a:pt x="4172258" y="5562746"/>
                </a:cubicBezTo>
                <a:lnTo>
                  <a:pt x="4162685" y="5547578"/>
                </a:lnTo>
                <a:lnTo>
                  <a:pt x="4172830" y="5531694"/>
                </a:lnTo>
                <a:lnTo>
                  <a:pt x="4172831" y="5531692"/>
                </a:lnTo>
                <a:lnTo>
                  <a:pt x="4181230" y="5520422"/>
                </a:lnTo>
                <a:lnTo>
                  <a:pt x="4183450" y="5507668"/>
                </a:lnTo>
                <a:lnTo>
                  <a:pt x="4183450" y="5507667"/>
                </a:lnTo>
                <a:cubicBezTo>
                  <a:pt x="4183403" y="5498832"/>
                  <a:pt x="4180831" y="5489497"/>
                  <a:pt x="4178926" y="5480637"/>
                </a:cubicBezTo>
                <a:cubicBezTo>
                  <a:pt x="4175116" y="5462351"/>
                  <a:pt x="4171114" y="5443870"/>
                  <a:pt x="4167304" y="5425582"/>
                </a:cubicBezTo>
                <a:cubicBezTo>
                  <a:pt x="4164638" y="5412057"/>
                  <a:pt x="4162352" y="5398721"/>
                  <a:pt x="4159113" y="5385384"/>
                </a:cubicBezTo>
                <a:lnTo>
                  <a:pt x="4154237" y="5355014"/>
                </a:lnTo>
                <a:lnTo>
                  <a:pt x="4158157" y="5321350"/>
                </a:lnTo>
                <a:lnTo>
                  <a:pt x="4183116" y="5272797"/>
                </a:lnTo>
                <a:lnTo>
                  <a:pt x="4196024" y="5248936"/>
                </a:lnTo>
                <a:lnTo>
                  <a:pt x="4206573" y="5229434"/>
                </a:lnTo>
                <a:cubicBezTo>
                  <a:pt x="4210407" y="5213598"/>
                  <a:pt x="4210359" y="5196595"/>
                  <a:pt x="4206739" y="5179068"/>
                </a:cubicBezTo>
                <a:lnTo>
                  <a:pt x="4206739" y="5179067"/>
                </a:lnTo>
                <a:cubicBezTo>
                  <a:pt x="4206263" y="5176876"/>
                  <a:pt x="4205074" y="5174400"/>
                  <a:pt x="4204192" y="5172090"/>
                </a:cubicBezTo>
                <a:lnTo>
                  <a:pt x="4203501" y="5166114"/>
                </a:lnTo>
                <a:lnTo>
                  <a:pt x="4210217" y="5133225"/>
                </a:lnTo>
                <a:lnTo>
                  <a:pt x="4210217" y="5133224"/>
                </a:lnTo>
                <a:lnTo>
                  <a:pt x="4210215" y="5133220"/>
                </a:lnTo>
                <a:lnTo>
                  <a:pt x="4203072" y="5102461"/>
                </a:lnTo>
                <a:lnTo>
                  <a:pt x="4197188" y="5087444"/>
                </a:lnTo>
                <a:lnTo>
                  <a:pt x="4197182" y="5087423"/>
                </a:lnTo>
                <a:cubicBezTo>
                  <a:pt x="4191096" y="5072411"/>
                  <a:pt x="4184997" y="5057381"/>
                  <a:pt x="4184068" y="5041521"/>
                </a:cubicBezTo>
                <a:cubicBezTo>
                  <a:pt x="4182926" y="5022852"/>
                  <a:pt x="4168828" y="5003801"/>
                  <a:pt x="4157589" y="4987037"/>
                </a:cubicBezTo>
                <a:lnTo>
                  <a:pt x="4140307" y="4957453"/>
                </a:lnTo>
                <a:lnTo>
                  <a:pt x="4132757" y="4933810"/>
                </a:lnTo>
                <a:lnTo>
                  <a:pt x="4132755" y="4933805"/>
                </a:lnTo>
                <a:lnTo>
                  <a:pt x="4134157" y="4912169"/>
                </a:lnTo>
                <a:cubicBezTo>
                  <a:pt x="4135919" y="4904359"/>
                  <a:pt x="4136431" y="4896714"/>
                  <a:pt x="4135862" y="4889276"/>
                </a:cubicBezTo>
                <a:lnTo>
                  <a:pt x="4135862" y="4889275"/>
                </a:lnTo>
                <a:lnTo>
                  <a:pt x="4131084" y="4867614"/>
                </a:lnTo>
                <a:lnTo>
                  <a:pt x="4128333" y="4863343"/>
                </a:lnTo>
                <a:lnTo>
                  <a:pt x="4126583" y="4857317"/>
                </a:lnTo>
                <a:cubicBezTo>
                  <a:pt x="4121440" y="4847214"/>
                  <a:pt x="4114439" y="4837703"/>
                  <a:pt x="4106152" y="4828916"/>
                </a:cubicBezTo>
                <a:lnTo>
                  <a:pt x="4091316" y="4800483"/>
                </a:lnTo>
                <a:lnTo>
                  <a:pt x="4092625" y="4767765"/>
                </a:lnTo>
                <a:cubicBezTo>
                  <a:pt x="4098531" y="4738236"/>
                  <a:pt x="4098913" y="4707565"/>
                  <a:pt x="4102532" y="4677656"/>
                </a:cubicBezTo>
                <a:cubicBezTo>
                  <a:pt x="4103294" y="4671177"/>
                  <a:pt x="4105962" y="4662987"/>
                  <a:pt x="4110534" y="4659175"/>
                </a:cubicBezTo>
                <a:cubicBezTo>
                  <a:pt x="4167304" y="4612501"/>
                  <a:pt x="4167876" y="4546777"/>
                  <a:pt x="4170544" y="4482005"/>
                </a:cubicBezTo>
                <a:cubicBezTo>
                  <a:pt x="4172258" y="4442762"/>
                  <a:pt x="4172258" y="4403326"/>
                  <a:pt x="4171306" y="4363891"/>
                </a:cubicBezTo>
                <a:lnTo>
                  <a:pt x="4171306" y="4363890"/>
                </a:lnTo>
                <a:cubicBezTo>
                  <a:pt x="4171114" y="4350554"/>
                  <a:pt x="4168066" y="4336457"/>
                  <a:pt x="4162352" y="4324645"/>
                </a:cubicBezTo>
                <a:cubicBezTo>
                  <a:pt x="4150349" y="4300070"/>
                  <a:pt x="4134729" y="4277401"/>
                  <a:pt x="4122536" y="4253014"/>
                </a:cubicBezTo>
                <a:close/>
                <a:moveTo>
                  <a:pt x="4113010" y="4165383"/>
                </a:moveTo>
                <a:lnTo>
                  <a:pt x="4113010" y="4165384"/>
                </a:lnTo>
                <a:lnTo>
                  <a:pt x="4116915" y="4192388"/>
                </a:lnTo>
                <a:lnTo>
                  <a:pt x="4116915" y="4192387"/>
                </a:lnTo>
                <a:cubicBezTo>
                  <a:pt x="4117011" y="4182767"/>
                  <a:pt x="4116439" y="4173480"/>
                  <a:pt x="4113010" y="4165383"/>
                </a:cubicBezTo>
                <a:close/>
                <a:moveTo>
                  <a:pt x="4100628" y="3885338"/>
                </a:moveTo>
                <a:lnTo>
                  <a:pt x="4100628" y="3885339"/>
                </a:lnTo>
                <a:cubicBezTo>
                  <a:pt x="4110344" y="3897722"/>
                  <a:pt x="4117750" y="3910319"/>
                  <a:pt x="4123009" y="3923125"/>
                </a:cubicBezTo>
                <a:lnTo>
                  <a:pt x="4132513" y="3962160"/>
                </a:lnTo>
                <a:lnTo>
                  <a:pt x="4116821" y="4043838"/>
                </a:lnTo>
                <a:lnTo>
                  <a:pt x="4116820" y="4043839"/>
                </a:lnTo>
                <a:cubicBezTo>
                  <a:pt x="4108057" y="4063842"/>
                  <a:pt x="4102675" y="4083702"/>
                  <a:pt x="4101699" y="4103825"/>
                </a:cubicBezTo>
                <a:lnTo>
                  <a:pt x="4101699" y="4103826"/>
                </a:lnTo>
                <a:lnTo>
                  <a:pt x="4103666" y="4134255"/>
                </a:lnTo>
                <a:lnTo>
                  <a:pt x="4113010" y="4165382"/>
                </a:lnTo>
                <a:lnTo>
                  <a:pt x="4101699" y="4103826"/>
                </a:lnTo>
                <a:lnTo>
                  <a:pt x="4116820" y="4043840"/>
                </a:lnTo>
                <a:lnTo>
                  <a:pt x="4116821" y="4043838"/>
                </a:lnTo>
                <a:lnTo>
                  <a:pt x="4130123" y="4002410"/>
                </a:lnTo>
                <a:lnTo>
                  <a:pt x="4132513" y="3962160"/>
                </a:lnTo>
                <a:lnTo>
                  <a:pt x="4132513" y="3962159"/>
                </a:lnTo>
                <a:cubicBezTo>
                  <a:pt x="4130251" y="3935727"/>
                  <a:pt x="4120060" y="3910104"/>
                  <a:pt x="4100628" y="3885338"/>
                </a:cubicBezTo>
                <a:close/>
                <a:moveTo>
                  <a:pt x="4115391" y="3670561"/>
                </a:moveTo>
                <a:lnTo>
                  <a:pt x="4117820" y="3680164"/>
                </a:lnTo>
                <a:lnTo>
                  <a:pt x="4113772" y="3734837"/>
                </a:lnTo>
                <a:lnTo>
                  <a:pt x="4113772" y="3734838"/>
                </a:lnTo>
                <a:cubicBezTo>
                  <a:pt x="4112820" y="3741316"/>
                  <a:pt x="4111486" y="3749126"/>
                  <a:pt x="4114154" y="3754653"/>
                </a:cubicBezTo>
                <a:lnTo>
                  <a:pt x="4120511" y="3789776"/>
                </a:lnTo>
                <a:lnTo>
                  <a:pt x="4105580" y="3822472"/>
                </a:lnTo>
                <a:cubicBezTo>
                  <a:pt x="4098532" y="3831902"/>
                  <a:pt x="4092912" y="3842046"/>
                  <a:pt x="4091245" y="3852619"/>
                </a:cubicBezTo>
                <a:lnTo>
                  <a:pt x="4091245" y="3852620"/>
                </a:lnTo>
                <a:lnTo>
                  <a:pt x="4092025" y="3868764"/>
                </a:lnTo>
                <a:lnTo>
                  <a:pt x="4100628" y="3885337"/>
                </a:lnTo>
                <a:lnTo>
                  <a:pt x="4091245" y="3852620"/>
                </a:lnTo>
                <a:lnTo>
                  <a:pt x="4105580" y="3822473"/>
                </a:lnTo>
                <a:cubicBezTo>
                  <a:pt x="4113772" y="3811614"/>
                  <a:pt x="4118916" y="3800897"/>
                  <a:pt x="4120511" y="3789777"/>
                </a:cubicBezTo>
                <a:lnTo>
                  <a:pt x="4120511" y="3789776"/>
                </a:lnTo>
                <a:cubicBezTo>
                  <a:pt x="4122107" y="3778655"/>
                  <a:pt x="4120154" y="3767130"/>
                  <a:pt x="4114154" y="3754652"/>
                </a:cubicBezTo>
                <a:lnTo>
                  <a:pt x="4113772" y="3734838"/>
                </a:lnTo>
                <a:lnTo>
                  <a:pt x="4117820" y="3680164"/>
                </a:lnTo>
                <a:lnTo>
                  <a:pt x="4117820" y="3680163"/>
                </a:lnTo>
                <a:close/>
                <a:moveTo>
                  <a:pt x="4185711" y="2836172"/>
                </a:moveTo>
                <a:lnTo>
                  <a:pt x="4177020" y="2848793"/>
                </a:lnTo>
                <a:cubicBezTo>
                  <a:pt x="4172020" y="2865010"/>
                  <a:pt x="4166162" y="2881307"/>
                  <a:pt x="4161416" y="2897785"/>
                </a:cubicBezTo>
                <a:lnTo>
                  <a:pt x="4160387" y="2903551"/>
                </a:lnTo>
                <a:lnTo>
                  <a:pt x="4157113" y="2914328"/>
                </a:lnTo>
                <a:lnTo>
                  <a:pt x="4152482" y="2947859"/>
                </a:lnTo>
                <a:lnTo>
                  <a:pt x="4152481" y="2947862"/>
                </a:lnTo>
                <a:lnTo>
                  <a:pt x="4152481" y="2947863"/>
                </a:lnTo>
                <a:cubicBezTo>
                  <a:pt x="4152112" y="2959157"/>
                  <a:pt x="4153112" y="2970576"/>
                  <a:pt x="4156065" y="2982149"/>
                </a:cubicBezTo>
                <a:lnTo>
                  <a:pt x="4167758" y="3077402"/>
                </a:lnTo>
                <a:lnTo>
                  <a:pt x="4155303" y="3172654"/>
                </a:lnTo>
                <a:cubicBezTo>
                  <a:pt x="4129394" y="3276480"/>
                  <a:pt x="4101962" y="3380305"/>
                  <a:pt x="4107676" y="3489467"/>
                </a:cubicBezTo>
                <a:cubicBezTo>
                  <a:pt x="4108628" y="3507563"/>
                  <a:pt x="4097007" y="3529090"/>
                  <a:pt x="4085577" y="3544713"/>
                </a:cubicBezTo>
                <a:cubicBezTo>
                  <a:pt x="4074719" y="3559668"/>
                  <a:pt x="4068860" y="3566811"/>
                  <a:pt x="4067955" y="3574408"/>
                </a:cubicBezTo>
                <a:lnTo>
                  <a:pt x="4067956" y="3574408"/>
                </a:lnTo>
                <a:lnTo>
                  <a:pt x="4067955" y="3574409"/>
                </a:lnTo>
                <a:cubicBezTo>
                  <a:pt x="4067050" y="3582005"/>
                  <a:pt x="4071099" y="3590054"/>
                  <a:pt x="4080053" y="3606818"/>
                </a:cubicBezTo>
                <a:cubicBezTo>
                  <a:pt x="4084435" y="3614820"/>
                  <a:pt x="4087101" y="3624726"/>
                  <a:pt x="4093579" y="3630633"/>
                </a:cubicBezTo>
                <a:lnTo>
                  <a:pt x="4109452" y="3651926"/>
                </a:lnTo>
                <a:lnTo>
                  <a:pt x="4093579" y="3630632"/>
                </a:lnTo>
                <a:cubicBezTo>
                  <a:pt x="4087101" y="3624725"/>
                  <a:pt x="4084435" y="3614819"/>
                  <a:pt x="4080053" y="3606817"/>
                </a:cubicBezTo>
                <a:cubicBezTo>
                  <a:pt x="4075576" y="3598435"/>
                  <a:pt x="4072325" y="3592232"/>
                  <a:pt x="4070307" y="3587174"/>
                </a:cubicBezTo>
                <a:lnTo>
                  <a:pt x="4067956" y="3574408"/>
                </a:lnTo>
                <a:lnTo>
                  <a:pt x="4073034" y="3562321"/>
                </a:lnTo>
                <a:cubicBezTo>
                  <a:pt x="4075969" y="3557716"/>
                  <a:pt x="4080148" y="3552191"/>
                  <a:pt x="4085577" y="3544714"/>
                </a:cubicBezTo>
                <a:cubicBezTo>
                  <a:pt x="4097007" y="3529091"/>
                  <a:pt x="4108628" y="3507564"/>
                  <a:pt x="4107676" y="3489468"/>
                </a:cubicBezTo>
                <a:cubicBezTo>
                  <a:pt x="4101962" y="3380306"/>
                  <a:pt x="4129394" y="3276481"/>
                  <a:pt x="4155303" y="3172655"/>
                </a:cubicBezTo>
                <a:cubicBezTo>
                  <a:pt x="4163305" y="3140650"/>
                  <a:pt x="4167543" y="3109026"/>
                  <a:pt x="4167758" y="3077402"/>
                </a:cubicBezTo>
                <a:lnTo>
                  <a:pt x="4167758" y="3077401"/>
                </a:lnTo>
                <a:cubicBezTo>
                  <a:pt x="4167972" y="3045777"/>
                  <a:pt x="4164162" y="3014153"/>
                  <a:pt x="4156065" y="2982148"/>
                </a:cubicBezTo>
                <a:lnTo>
                  <a:pt x="4152481" y="2947863"/>
                </a:lnTo>
                <a:lnTo>
                  <a:pt x="4152482" y="2947859"/>
                </a:lnTo>
                <a:lnTo>
                  <a:pt x="4160387" y="2903551"/>
                </a:lnTo>
                <a:lnTo>
                  <a:pt x="4177020" y="2848794"/>
                </a:lnTo>
                <a:cubicBezTo>
                  <a:pt x="4178353" y="2844317"/>
                  <a:pt x="4181639" y="2839983"/>
                  <a:pt x="4185711" y="2836173"/>
                </a:cubicBezTo>
                <a:close/>
                <a:moveTo>
                  <a:pt x="3701225" y="1508458"/>
                </a:moveTo>
                <a:lnTo>
                  <a:pt x="3673131" y="1596214"/>
                </a:lnTo>
                <a:cubicBezTo>
                  <a:pt x="3670654" y="1604979"/>
                  <a:pt x="3672179" y="1615837"/>
                  <a:pt x="3675036" y="1624981"/>
                </a:cubicBezTo>
                <a:cubicBezTo>
                  <a:pt x="3684752" y="1656224"/>
                  <a:pt x="3709137" y="1676037"/>
                  <a:pt x="3731617" y="1697754"/>
                </a:cubicBezTo>
                <a:cubicBezTo>
                  <a:pt x="3741524" y="1707280"/>
                  <a:pt x="3748572" y="1720424"/>
                  <a:pt x="3754286" y="1733189"/>
                </a:cubicBezTo>
                <a:cubicBezTo>
                  <a:pt x="3768957" y="1766336"/>
                  <a:pt x="3782101" y="1800247"/>
                  <a:pt x="3796007" y="1833776"/>
                </a:cubicBezTo>
                <a:cubicBezTo>
                  <a:pt x="3797341" y="1837014"/>
                  <a:pt x="3800770" y="1839680"/>
                  <a:pt x="3803628" y="1842159"/>
                </a:cubicBezTo>
                <a:cubicBezTo>
                  <a:pt x="3833729" y="1866923"/>
                  <a:pt x="3864018" y="1891498"/>
                  <a:pt x="3894119" y="1916455"/>
                </a:cubicBezTo>
                <a:cubicBezTo>
                  <a:pt x="3899833" y="1921217"/>
                  <a:pt x="3904025" y="1928077"/>
                  <a:pt x="3909549" y="1933220"/>
                </a:cubicBezTo>
                <a:cubicBezTo>
                  <a:pt x="3917169" y="1940460"/>
                  <a:pt x="3924410" y="1949604"/>
                  <a:pt x="3933554" y="1953414"/>
                </a:cubicBezTo>
                <a:cubicBezTo>
                  <a:pt x="3962319" y="1965225"/>
                  <a:pt x="3974703" y="1987895"/>
                  <a:pt x="3980037" y="2016470"/>
                </a:cubicBezTo>
                <a:cubicBezTo>
                  <a:pt x="3984990" y="2042571"/>
                  <a:pt x="3989182" y="2068670"/>
                  <a:pt x="3994896" y="2094579"/>
                </a:cubicBezTo>
                <a:cubicBezTo>
                  <a:pt x="4001754" y="2126202"/>
                  <a:pt x="4009184" y="2157637"/>
                  <a:pt x="4017567" y="2188880"/>
                </a:cubicBezTo>
                <a:cubicBezTo>
                  <a:pt x="4021187" y="2202405"/>
                  <a:pt x="4025377" y="2216693"/>
                  <a:pt x="4032807" y="2228315"/>
                </a:cubicBezTo>
                <a:cubicBezTo>
                  <a:pt x="4053382" y="2260891"/>
                  <a:pt x="4067288" y="2295754"/>
                  <a:pt x="4061764" y="2334045"/>
                </a:cubicBezTo>
                <a:cubicBezTo>
                  <a:pt x="4057382" y="2364716"/>
                  <a:pt x="4068622" y="2390435"/>
                  <a:pt x="4086149" y="2409486"/>
                </a:cubicBezTo>
                <a:cubicBezTo>
                  <a:pt x="4094103" y="2418155"/>
                  <a:pt x="4099616" y="2426977"/>
                  <a:pt x="4103250" y="2435913"/>
                </a:cubicBezTo>
                <a:lnTo>
                  <a:pt x="4109081" y="2463018"/>
                </a:lnTo>
                <a:lnTo>
                  <a:pt x="4109080" y="2463031"/>
                </a:lnTo>
                <a:lnTo>
                  <a:pt x="4100439" y="2518262"/>
                </a:lnTo>
                <a:lnTo>
                  <a:pt x="4100438" y="2518264"/>
                </a:lnTo>
                <a:cubicBezTo>
                  <a:pt x="4097771" y="2527790"/>
                  <a:pt x="4096627" y="2536458"/>
                  <a:pt x="4096794" y="2545006"/>
                </a:cubicBezTo>
                <a:lnTo>
                  <a:pt x="4096794" y="2545007"/>
                </a:lnTo>
                <a:cubicBezTo>
                  <a:pt x="4096960" y="2553556"/>
                  <a:pt x="4098437" y="2561986"/>
                  <a:pt x="4101008" y="2571035"/>
                </a:cubicBezTo>
                <a:cubicBezTo>
                  <a:pt x="4113010" y="2612946"/>
                  <a:pt x="4145587" y="2640951"/>
                  <a:pt x="4174162" y="2668002"/>
                </a:cubicBezTo>
                <a:cubicBezTo>
                  <a:pt x="4198547" y="2691055"/>
                  <a:pt x="4212264" y="2716964"/>
                  <a:pt x="4222552" y="2745349"/>
                </a:cubicBezTo>
                <a:lnTo>
                  <a:pt x="4222553" y="2745352"/>
                </a:lnTo>
                <a:lnTo>
                  <a:pt x="4228473" y="2778006"/>
                </a:lnTo>
                <a:lnTo>
                  <a:pt x="4228053" y="2785440"/>
                </a:lnTo>
                <a:lnTo>
                  <a:pt x="4217974" y="2811780"/>
                </a:lnTo>
                <a:lnTo>
                  <a:pt x="4217970" y="2811787"/>
                </a:lnTo>
                <a:lnTo>
                  <a:pt x="4217971" y="2811787"/>
                </a:lnTo>
                <a:lnTo>
                  <a:pt x="4217974" y="2811780"/>
                </a:lnTo>
                <a:lnTo>
                  <a:pt x="4227624" y="2793023"/>
                </a:lnTo>
                <a:lnTo>
                  <a:pt x="4228053" y="2785440"/>
                </a:lnTo>
                <a:lnTo>
                  <a:pt x="4229253" y="2782305"/>
                </a:lnTo>
                <a:lnTo>
                  <a:pt x="4228473" y="2778006"/>
                </a:lnTo>
                <a:lnTo>
                  <a:pt x="4228883" y="2770757"/>
                </a:lnTo>
                <a:lnTo>
                  <a:pt x="4222553" y="2745352"/>
                </a:lnTo>
                <a:lnTo>
                  <a:pt x="4222552" y="2745348"/>
                </a:lnTo>
                <a:cubicBezTo>
                  <a:pt x="4212264" y="2716963"/>
                  <a:pt x="4198547" y="2691054"/>
                  <a:pt x="4174162" y="2668001"/>
                </a:cubicBezTo>
                <a:cubicBezTo>
                  <a:pt x="4145587" y="2640950"/>
                  <a:pt x="4113010" y="2612945"/>
                  <a:pt x="4101008" y="2571034"/>
                </a:cubicBezTo>
                <a:lnTo>
                  <a:pt x="4096794" y="2545007"/>
                </a:lnTo>
                <a:lnTo>
                  <a:pt x="4100438" y="2518265"/>
                </a:lnTo>
                <a:lnTo>
                  <a:pt x="4100439" y="2518262"/>
                </a:lnTo>
                <a:lnTo>
                  <a:pt x="4107019" y="2490551"/>
                </a:lnTo>
                <a:lnTo>
                  <a:pt x="4109080" y="2463031"/>
                </a:lnTo>
                <a:lnTo>
                  <a:pt x="4109082" y="2463019"/>
                </a:lnTo>
                <a:lnTo>
                  <a:pt x="4109081" y="2463018"/>
                </a:lnTo>
                <a:lnTo>
                  <a:pt x="4109082" y="2463018"/>
                </a:lnTo>
                <a:cubicBezTo>
                  <a:pt x="4108200" y="2444777"/>
                  <a:pt x="4102057" y="2426822"/>
                  <a:pt x="4086149" y="2409485"/>
                </a:cubicBezTo>
                <a:cubicBezTo>
                  <a:pt x="4068622" y="2390434"/>
                  <a:pt x="4057382" y="2364715"/>
                  <a:pt x="4061764" y="2334044"/>
                </a:cubicBezTo>
                <a:cubicBezTo>
                  <a:pt x="4067288" y="2295753"/>
                  <a:pt x="4053382" y="2260890"/>
                  <a:pt x="4032807" y="2228314"/>
                </a:cubicBezTo>
                <a:cubicBezTo>
                  <a:pt x="4025377" y="2216692"/>
                  <a:pt x="4021187" y="2202404"/>
                  <a:pt x="4017567" y="2188879"/>
                </a:cubicBezTo>
                <a:cubicBezTo>
                  <a:pt x="4009184" y="2157636"/>
                  <a:pt x="4001754" y="2126201"/>
                  <a:pt x="3994896" y="2094578"/>
                </a:cubicBezTo>
                <a:cubicBezTo>
                  <a:pt x="3989182" y="2068669"/>
                  <a:pt x="3984990" y="2042570"/>
                  <a:pt x="3980037" y="2016469"/>
                </a:cubicBezTo>
                <a:cubicBezTo>
                  <a:pt x="3974703" y="1987894"/>
                  <a:pt x="3962319" y="1965224"/>
                  <a:pt x="3933554" y="1953413"/>
                </a:cubicBezTo>
                <a:cubicBezTo>
                  <a:pt x="3924410" y="1949603"/>
                  <a:pt x="3917169" y="1940459"/>
                  <a:pt x="3909549" y="1933219"/>
                </a:cubicBezTo>
                <a:cubicBezTo>
                  <a:pt x="3904025" y="1928076"/>
                  <a:pt x="3899833" y="1921216"/>
                  <a:pt x="3894119" y="1916454"/>
                </a:cubicBezTo>
                <a:cubicBezTo>
                  <a:pt x="3864018" y="1891497"/>
                  <a:pt x="3833729" y="1866922"/>
                  <a:pt x="3803628" y="1842158"/>
                </a:cubicBezTo>
                <a:cubicBezTo>
                  <a:pt x="3800770" y="1839679"/>
                  <a:pt x="3797341" y="1837013"/>
                  <a:pt x="3796007" y="1833775"/>
                </a:cubicBezTo>
                <a:cubicBezTo>
                  <a:pt x="3782101" y="1800246"/>
                  <a:pt x="3768958" y="1766335"/>
                  <a:pt x="3754286" y="1733188"/>
                </a:cubicBezTo>
                <a:cubicBezTo>
                  <a:pt x="3748572" y="1720423"/>
                  <a:pt x="3741524" y="1707279"/>
                  <a:pt x="3731618" y="1697753"/>
                </a:cubicBezTo>
                <a:cubicBezTo>
                  <a:pt x="3709138" y="1676036"/>
                  <a:pt x="3684752" y="1656223"/>
                  <a:pt x="3675036" y="1624980"/>
                </a:cubicBezTo>
                <a:cubicBezTo>
                  <a:pt x="3672180" y="1615836"/>
                  <a:pt x="3670655" y="1604978"/>
                  <a:pt x="3673132" y="1596213"/>
                </a:cubicBezTo>
                <a:close/>
                <a:moveTo>
                  <a:pt x="3719830" y="1459073"/>
                </a:moveTo>
                <a:lnTo>
                  <a:pt x="3719829" y="1459074"/>
                </a:lnTo>
                <a:lnTo>
                  <a:pt x="3710612" y="1481572"/>
                </a:lnTo>
                <a:close/>
                <a:moveTo>
                  <a:pt x="3739023" y="1268758"/>
                </a:moveTo>
                <a:cubicBezTo>
                  <a:pt x="3739475" y="1275402"/>
                  <a:pt x="3741047" y="1281689"/>
                  <a:pt x="3744190" y="1286070"/>
                </a:cubicBezTo>
                <a:cubicBezTo>
                  <a:pt x="3758763" y="1306930"/>
                  <a:pt x="3765003" y="1328553"/>
                  <a:pt x="3766527" y="1350628"/>
                </a:cubicBezTo>
                <a:lnTo>
                  <a:pt x="3760933" y="1413840"/>
                </a:lnTo>
                <a:lnTo>
                  <a:pt x="3766528" y="1350627"/>
                </a:lnTo>
                <a:cubicBezTo>
                  <a:pt x="3765003" y="1328552"/>
                  <a:pt x="3758764" y="1306930"/>
                  <a:pt x="3744190" y="1286069"/>
                </a:cubicBezTo>
                <a:close/>
                <a:moveTo>
                  <a:pt x="3680752" y="773035"/>
                </a:moveTo>
                <a:lnTo>
                  <a:pt x="3680752" y="773036"/>
                </a:lnTo>
                <a:cubicBezTo>
                  <a:pt x="3683038" y="800277"/>
                  <a:pt x="3686276" y="827330"/>
                  <a:pt x="3688752" y="854380"/>
                </a:cubicBezTo>
                <a:cubicBezTo>
                  <a:pt x="3691038" y="878957"/>
                  <a:pt x="3691800" y="903723"/>
                  <a:pt x="3719805" y="915344"/>
                </a:cubicBezTo>
                <a:cubicBezTo>
                  <a:pt x="3724187" y="917060"/>
                  <a:pt x="3727425" y="922774"/>
                  <a:pt x="3730283" y="927156"/>
                </a:cubicBezTo>
                <a:cubicBezTo>
                  <a:pt x="3774291" y="994786"/>
                  <a:pt x="3773147" y="1030981"/>
                  <a:pt x="3726663" y="1097088"/>
                </a:cubicBezTo>
                <a:cubicBezTo>
                  <a:pt x="3721901" y="1103946"/>
                  <a:pt x="3718471" y="1118614"/>
                  <a:pt x="3722281" y="1123186"/>
                </a:cubicBezTo>
                <a:cubicBezTo>
                  <a:pt x="3738093" y="1142618"/>
                  <a:pt x="3745142" y="1162954"/>
                  <a:pt x="3747000" y="1184029"/>
                </a:cubicBezTo>
                <a:cubicBezTo>
                  <a:pt x="3745142" y="1162954"/>
                  <a:pt x="3738094" y="1142617"/>
                  <a:pt x="3722282" y="1123185"/>
                </a:cubicBezTo>
                <a:cubicBezTo>
                  <a:pt x="3718472" y="1118613"/>
                  <a:pt x="3721902" y="1103945"/>
                  <a:pt x="3726664" y="1097087"/>
                </a:cubicBezTo>
                <a:cubicBezTo>
                  <a:pt x="3773148" y="1030980"/>
                  <a:pt x="3774292" y="994785"/>
                  <a:pt x="3730284" y="927155"/>
                </a:cubicBezTo>
                <a:cubicBezTo>
                  <a:pt x="3727426" y="922773"/>
                  <a:pt x="3724188" y="917059"/>
                  <a:pt x="3719806" y="915343"/>
                </a:cubicBezTo>
                <a:cubicBezTo>
                  <a:pt x="3691800" y="903722"/>
                  <a:pt x="3691038" y="878956"/>
                  <a:pt x="3688752" y="854379"/>
                </a:cubicBezTo>
                <a:close/>
                <a:moveTo>
                  <a:pt x="3736153" y="517851"/>
                </a:moveTo>
                <a:lnTo>
                  <a:pt x="3727235" y="556048"/>
                </a:lnTo>
                <a:cubicBezTo>
                  <a:pt x="3725139" y="564049"/>
                  <a:pt x="3719615" y="572623"/>
                  <a:pt x="3720757" y="580051"/>
                </a:cubicBezTo>
                <a:cubicBezTo>
                  <a:pt x="3724091" y="601579"/>
                  <a:pt x="3721662" y="622201"/>
                  <a:pt x="3717376" y="642538"/>
                </a:cubicBezTo>
                <a:lnTo>
                  <a:pt x="3704853" y="694928"/>
                </a:lnTo>
                <a:lnTo>
                  <a:pt x="3717377" y="642537"/>
                </a:lnTo>
                <a:cubicBezTo>
                  <a:pt x="3721663" y="622201"/>
                  <a:pt x="3724092" y="601578"/>
                  <a:pt x="3720758" y="580050"/>
                </a:cubicBezTo>
                <a:cubicBezTo>
                  <a:pt x="3719616" y="572622"/>
                  <a:pt x="3725140" y="564048"/>
                  <a:pt x="3727236" y="556047"/>
                </a:cubicBezTo>
                <a:close/>
                <a:moveTo>
                  <a:pt x="3749448" y="298169"/>
                </a:moveTo>
                <a:lnTo>
                  <a:pt x="3734666" y="313533"/>
                </a:lnTo>
                <a:lnTo>
                  <a:pt x="3734666" y="313533"/>
                </a:lnTo>
                <a:lnTo>
                  <a:pt x="3734665" y="313534"/>
                </a:lnTo>
                <a:cubicBezTo>
                  <a:pt x="3730473" y="316390"/>
                  <a:pt x="3732759" y="330299"/>
                  <a:pt x="3734093" y="338871"/>
                </a:cubicBezTo>
                <a:lnTo>
                  <a:pt x="3734100" y="338903"/>
                </a:lnTo>
                <a:lnTo>
                  <a:pt x="3744000" y="395640"/>
                </a:lnTo>
                <a:lnTo>
                  <a:pt x="3740190" y="367328"/>
                </a:lnTo>
                <a:lnTo>
                  <a:pt x="3734100" y="338903"/>
                </a:lnTo>
                <a:lnTo>
                  <a:pt x="3734094" y="338870"/>
                </a:lnTo>
                <a:cubicBezTo>
                  <a:pt x="3733427" y="334584"/>
                  <a:pt x="3732522" y="328964"/>
                  <a:pt x="3732308" y="324058"/>
                </a:cubicBezTo>
                <a:lnTo>
                  <a:pt x="3734666" y="313533"/>
                </a:lnTo>
                <a:close/>
                <a:moveTo>
                  <a:pt x="3756993" y="281568"/>
                </a:moveTo>
                <a:lnTo>
                  <a:pt x="3752098" y="295415"/>
                </a:lnTo>
                <a:lnTo>
                  <a:pt x="3752099" y="295415"/>
                </a:lnTo>
                <a:close/>
                <a:moveTo>
                  <a:pt x="3743673" y="24486"/>
                </a:moveTo>
                <a:lnTo>
                  <a:pt x="3741410" y="74129"/>
                </a:lnTo>
                <a:cubicBezTo>
                  <a:pt x="3742333" y="91492"/>
                  <a:pt x="3744643" y="108703"/>
                  <a:pt x="3747334" y="125861"/>
                </a:cubicBezTo>
                <a:lnTo>
                  <a:pt x="3751729" y="153388"/>
                </a:lnTo>
                <a:lnTo>
                  <a:pt x="3760002" y="228944"/>
                </a:lnTo>
                <a:lnTo>
                  <a:pt x="3755543" y="177271"/>
                </a:lnTo>
                <a:lnTo>
                  <a:pt x="3751729" y="153388"/>
                </a:lnTo>
                <a:lnTo>
                  <a:pt x="3751530" y="151569"/>
                </a:lnTo>
                <a:cubicBezTo>
                  <a:pt x="3747300" y="125876"/>
                  <a:pt x="3742795" y="100174"/>
                  <a:pt x="3741411" y="74129"/>
                </a:cubicBezTo>
                <a:close/>
                <a:moveTo>
                  <a:pt x="3741092" y="0"/>
                </a:moveTo>
                <a:lnTo>
                  <a:pt x="4205201" y="0"/>
                </a:lnTo>
                <a:lnTo>
                  <a:pt x="4204073" y="2817"/>
                </a:lnTo>
                <a:cubicBezTo>
                  <a:pt x="4195691" y="21486"/>
                  <a:pt x="4193023" y="43012"/>
                  <a:pt x="4189974" y="63587"/>
                </a:cubicBezTo>
                <a:cubicBezTo>
                  <a:pt x="4184450" y="101308"/>
                  <a:pt x="4181020" y="139219"/>
                  <a:pt x="4176068" y="176939"/>
                </a:cubicBezTo>
                <a:cubicBezTo>
                  <a:pt x="4174924" y="184941"/>
                  <a:pt x="4172830" y="194085"/>
                  <a:pt x="4168066" y="200182"/>
                </a:cubicBezTo>
                <a:cubicBezTo>
                  <a:pt x="4136061" y="241901"/>
                  <a:pt x="4127108" y="292579"/>
                  <a:pt x="4130154" y="340774"/>
                </a:cubicBezTo>
                <a:cubicBezTo>
                  <a:pt x="4132443" y="378686"/>
                  <a:pt x="4134157" y="415835"/>
                  <a:pt x="4130919" y="453364"/>
                </a:cubicBezTo>
                <a:cubicBezTo>
                  <a:pt x="4130727" y="456222"/>
                  <a:pt x="4131109" y="460032"/>
                  <a:pt x="4132633" y="462126"/>
                </a:cubicBezTo>
                <a:cubicBezTo>
                  <a:pt x="4142729" y="475081"/>
                  <a:pt x="4143491" y="488607"/>
                  <a:pt x="4145205" y="505182"/>
                </a:cubicBezTo>
                <a:cubicBezTo>
                  <a:pt x="4147683" y="528615"/>
                  <a:pt x="4145967" y="550141"/>
                  <a:pt x="4141777" y="571860"/>
                </a:cubicBezTo>
                <a:cubicBezTo>
                  <a:pt x="4138729" y="587672"/>
                  <a:pt x="4132443" y="603673"/>
                  <a:pt x="4124440" y="617772"/>
                </a:cubicBezTo>
                <a:cubicBezTo>
                  <a:pt x="4113200" y="637392"/>
                  <a:pt x="4108820" y="656255"/>
                  <a:pt x="4123678" y="674923"/>
                </a:cubicBezTo>
                <a:cubicBezTo>
                  <a:pt x="4139491" y="695116"/>
                  <a:pt x="4133967" y="717977"/>
                  <a:pt x="4134537" y="740268"/>
                </a:cubicBezTo>
                <a:cubicBezTo>
                  <a:pt x="4134729" y="749982"/>
                  <a:pt x="4134347" y="760270"/>
                  <a:pt x="4136823" y="769605"/>
                </a:cubicBezTo>
                <a:cubicBezTo>
                  <a:pt x="4143873" y="796655"/>
                  <a:pt x="4154541" y="822756"/>
                  <a:pt x="4159303" y="850189"/>
                </a:cubicBezTo>
                <a:cubicBezTo>
                  <a:pt x="4161970" y="865430"/>
                  <a:pt x="4157207" y="882384"/>
                  <a:pt x="4153779" y="898198"/>
                </a:cubicBezTo>
                <a:cubicBezTo>
                  <a:pt x="4150159" y="914200"/>
                  <a:pt x="4144635" y="930011"/>
                  <a:pt x="4138919" y="945444"/>
                </a:cubicBezTo>
                <a:cubicBezTo>
                  <a:pt x="4135109" y="955920"/>
                  <a:pt x="4131489" y="967350"/>
                  <a:pt x="4124630" y="975733"/>
                </a:cubicBezTo>
                <a:cubicBezTo>
                  <a:pt x="4109010" y="994785"/>
                  <a:pt x="4106342" y="1014406"/>
                  <a:pt x="4114534" y="1036887"/>
                </a:cubicBezTo>
                <a:cubicBezTo>
                  <a:pt x="4115868" y="1040315"/>
                  <a:pt x="4115868" y="1044315"/>
                  <a:pt x="4116058" y="1048125"/>
                </a:cubicBezTo>
                <a:cubicBezTo>
                  <a:pt x="4120058" y="1109091"/>
                  <a:pt x="4122536" y="1170051"/>
                  <a:pt x="4128632" y="1230633"/>
                </a:cubicBezTo>
                <a:cubicBezTo>
                  <a:pt x="4131109" y="1255206"/>
                  <a:pt x="4141967" y="1278829"/>
                  <a:pt x="4148825" y="1303024"/>
                </a:cubicBezTo>
                <a:cubicBezTo>
                  <a:pt x="4150159" y="1307978"/>
                  <a:pt x="4152255" y="1313504"/>
                  <a:pt x="4151301" y="1318456"/>
                </a:cubicBezTo>
                <a:cubicBezTo>
                  <a:pt x="4141777" y="1372368"/>
                  <a:pt x="4155683" y="1422854"/>
                  <a:pt x="4173972" y="1472575"/>
                </a:cubicBezTo>
                <a:cubicBezTo>
                  <a:pt x="4175878" y="1477717"/>
                  <a:pt x="4175306" y="1484004"/>
                  <a:pt x="4174924" y="1489720"/>
                </a:cubicBezTo>
                <a:cubicBezTo>
                  <a:pt x="4173592" y="1505724"/>
                  <a:pt x="4166924" y="1523059"/>
                  <a:pt x="4170924" y="1537537"/>
                </a:cubicBezTo>
                <a:cubicBezTo>
                  <a:pt x="4181974" y="1576019"/>
                  <a:pt x="4195309" y="1614120"/>
                  <a:pt x="4212073" y="1650317"/>
                </a:cubicBezTo>
                <a:cubicBezTo>
                  <a:pt x="4229028" y="1687086"/>
                  <a:pt x="4243316" y="1721185"/>
                  <a:pt x="4226173" y="1763287"/>
                </a:cubicBezTo>
                <a:cubicBezTo>
                  <a:pt x="4218932" y="1781194"/>
                  <a:pt x="4224076" y="1804816"/>
                  <a:pt x="4225981" y="1825393"/>
                </a:cubicBezTo>
                <a:cubicBezTo>
                  <a:pt x="4227504" y="1840441"/>
                  <a:pt x="4236078" y="1854920"/>
                  <a:pt x="4236078" y="1869780"/>
                </a:cubicBezTo>
                <a:cubicBezTo>
                  <a:pt x="4236078" y="1909408"/>
                  <a:pt x="4246174" y="1944649"/>
                  <a:pt x="4266749" y="1978940"/>
                </a:cubicBezTo>
                <a:cubicBezTo>
                  <a:pt x="4274749" y="1992279"/>
                  <a:pt x="4269416" y="2013043"/>
                  <a:pt x="4271512" y="2030378"/>
                </a:cubicBezTo>
                <a:cubicBezTo>
                  <a:pt x="4273987" y="2048668"/>
                  <a:pt x="4276274" y="2067525"/>
                  <a:pt x="4281800" y="2085054"/>
                </a:cubicBezTo>
                <a:cubicBezTo>
                  <a:pt x="4296278" y="2130393"/>
                  <a:pt x="4312661" y="2175163"/>
                  <a:pt x="4327901" y="2220312"/>
                </a:cubicBezTo>
                <a:cubicBezTo>
                  <a:pt x="4340476" y="2257459"/>
                  <a:pt x="4330569" y="2294039"/>
                  <a:pt x="4325236" y="2330806"/>
                </a:cubicBezTo>
                <a:cubicBezTo>
                  <a:pt x="4321805" y="2353859"/>
                  <a:pt x="4313613" y="2375383"/>
                  <a:pt x="4325807" y="2401292"/>
                </a:cubicBezTo>
                <a:cubicBezTo>
                  <a:pt x="4337427" y="2426059"/>
                  <a:pt x="4334759" y="2457492"/>
                  <a:pt x="4341047" y="2485307"/>
                </a:cubicBezTo>
                <a:cubicBezTo>
                  <a:pt x="4346380" y="2508742"/>
                  <a:pt x="4354954" y="2531409"/>
                  <a:pt x="4363336" y="2554079"/>
                </a:cubicBezTo>
                <a:cubicBezTo>
                  <a:pt x="4374768" y="2584942"/>
                  <a:pt x="4386767" y="2615421"/>
                  <a:pt x="4381054" y="2649143"/>
                </a:cubicBezTo>
                <a:cubicBezTo>
                  <a:pt x="4374575" y="2687436"/>
                  <a:pt x="4398960" y="2713723"/>
                  <a:pt x="4415154" y="2743826"/>
                </a:cubicBezTo>
                <a:cubicBezTo>
                  <a:pt x="4426202" y="2764590"/>
                  <a:pt x="4434395" y="2787259"/>
                  <a:pt x="4441254" y="2809930"/>
                </a:cubicBezTo>
                <a:cubicBezTo>
                  <a:pt x="4450207" y="2840219"/>
                  <a:pt x="4455542" y="2871462"/>
                  <a:pt x="4464304" y="2901943"/>
                </a:cubicBezTo>
                <a:cubicBezTo>
                  <a:pt x="4477448" y="2948047"/>
                  <a:pt x="4487736" y="2994722"/>
                  <a:pt x="4480497" y="3042728"/>
                </a:cubicBezTo>
                <a:cubicBezTo>
                  <a:pt x="4477259" y="3064827"/>
                  <a:pt x="4477448" y="3085403"/>
                  <a:pt x="4482212" y="3107500"/>
                </a:cubicBezTo>
                <a:cubicBezTo>
                  <a:pt x="4490023" y="3143695"/>
                  <a:pt x="4490976" y="3180844"/>
                  <a:pt x="4520122" y="3209993"/>
                </a:cubicBezTo>
                <a:cubicBezTo>
                  <a:pt x="4530410" y="3220280"/>
                  <a:pt x="4533076" y="3238758"/>
                  <a:pt x="4538410" y="3253809"/>
                </a:cubicBezTo>
                <a:cubicBezTo>
                  <a:pt x="4544699" y="3271145"/>
                  <a:pt x="4541459" y="3283908"/>
                  <a:pt x="4523170" y="3293244"/>
                </a:cubicBezTo>
                <a:cubicBezTo>
                  <a:pt x="4514979" y="3297434"/>
                  <a:pt x="4506978" y="3309437"/>
                  <a:pt x="4505643" y="3318771"/>
                </a:cubicBezTo>
                <a:cubicBezTo>
                  <a:pt x="4501643" y="3346776"/>
                  <a:pt x="4507549" y="3372495"/>
                  <a:pt x="4520504" y="3399546"/>
                </a:cubicBezTo>
                <a:cubicBezTo>
                  <a:pt x="4532697" y="3424883"/>
                  <a:pt x="4531362" y="3456508"/>
                  <a:pt x="4536124" y="3485275"/>
                </a:cubicBezTo>
                <a:cubicBezTo>
                  <a:pt x="4539554" y="3505657"/>
                  <a:pt x="4546602" y="3526042"/>
                  <a:pt x="4546602" y="3546617"/>
                </a:cubicBezTo>
                <a:cubicBezTo>
                  <a:pt x="4546602" y="3572146"/>
                  <a:pt x="4540506" y="3597482"/>
                  <a:pt x="4538221" y="3623201"/>
                </a:cubicBezTo>
                <a:cubicBezTo>
                  <a:pt x="4536316" y="3643204"/>
                  <a:pt x="4537079" y="3663589"/>
                  <a:pt x="4534792" y="3683591"/>
                </a:cubicBezTo>
                <a:cubicBezTo>
                  <a:pt x="4533076" y="3699976"/>
                  <a:pt x="4528696" y="3716168"/>
                  <a:pt x="4525077" y="3732361"/>
                </a:cubicBezTo>
                <a:cubicBezTo>
                  <a:pt x="4523742" y="3738267"/>
                  <a:pt x="4518597" y="3744173"/>
                  <a:pt x="4519359" y="3749506"/>
                </a:cubicBezTo>
                <a:cubicBezTo>
                  <a:pt x="4527552" y="3802467"/>
                  <a:pt x="4490976" y="3840569"/>
                  <a:pt x="4474782" y="3885338"/>
                </a:cubicBezTo>
                <a:cubicBezTo>
                  <a:pt x="4457636" y="3932394"/>
                  <a:pt x="4431347" y="3977925"/>
                  <a:pt x="4439157" y="4030503"/>
                </a:cubicBezTo>
                <a:cubicBezTo>
                  <a:pt x="4443919" y="4062318"/>
                  <a:pt x="4454971" y="4092989"/>
                  <a:pt x="4461639" y="4124614"/>
                </a:cubicBezTo>
                <a:cubicBezTo>
                  <a:pt x="4463924" y="4135854"/>
                  <a:pt x="4463542" y="4148427"/>
                  <a:pt x="4461256" y="4159667"/>
                </a:cubicBezTo>
                <a:cubicBezTo>
                  <a:pt x="4450777" y="4213961"/>
                  <a:pt x="4449253" y="4267493"/>
                  <a:pt x="4466400" y="4320837"/>
                </a:cubicBezTo>
                <a:cubicBezTo>
                  <a:pt x="4469259" y="4329979"/>
                  <a:pt x="4471924" y="4339695"/>
                  <a:pt x="4471924" y="4349222"/>
                </a:cubicBezTo>
                <a:cubicBezTo>
                  <a:pt x="4471924" y="4401419"/>
                  <a:pt x="4467924" y="4452665"/>
                  <a:pt x="4449253" y="4502579"/>
                </a:cubicBezTo>
                <a:cubicBezTo>
                  <a:pt x="4442967" y="4519343"/>
                  <a:pt x="4446967" y="4539728"/>
                  <a:pt x="4445443" y="4558207"/>
                </a:cubicBezTo>
                <a:cubicBezTo>
                  <a:pt x="4444111" y="4575351"/>
                  <a:pt x="4443539" y="4592878"/>
                  <a:pt x="4439157" y="4609452"/>
                </a:cubicBezTo>
                <a:cubicBezTo>
                  <a:pt x="4432681" y="4633647"/>
                  <a:pt x="4431919" y="4656126"/>
                  <a:pt x="4437633" y="4681083"/>
                </a:cubicBezTo>
                <a:cubicBezTo>
                  <a:pt x="4442967" y="4704895"/>
                  <a:pt x="4440301" y="4730614"/>
                  <a:pt x="4440491" y="4755381"/>
                </a:cubicBezTo>
                <a:cubicBezTo>
                  <a:pt x="4440681" y="4783004"/>
                  <a:pt x="4440871" y="4810627"/>
                  <a:pt x="4439919" y="4838250"/>
                </a:cubicBezTo>
                <a:cubicBezTo>
                  <a:pt x="4439539" y="4849300"/>
                  <a:pt x="4431919" y="4861873"/>
                  <a:pt x="4434967" y="4871019"/>
                </a:cubicBezTo>
                <a:cubicBezTo>
                  <a:pt x="4445254" y="4900546"/>
                  <a:pt x="4432872" y="4930075"/>
                  <a:pt x="4438395" y="4959602"/>
                </a:cubicBezTo>
                <a:cubicBezTo>
                  <a:pt x="4441254" y="4974082"/>
                  <a:pt x="4433444" y="4990465"/>
                  <a:pt x="4432681" y="5006086"/>
                </a:cubicBezTo>
                <a:cubicBezTo>
                  <a:pt x="4431347" y="5031614"/>
                  <a:pt x="4431919" y="5057141"/>
                  <a:pt x="4431537" y="5082670"/>
                </a:cubicBezTo>
                <a:cubicBezTo>
                  <a:pt x="4431347" y="5091052"/>
                  <a:pt x="4430585" y="5099245"/>
                  <a:pt x="4430202" y="5107627"/>
                </a:cubicBezTo>
                <a:cubicBezTo>
                  <a:pt x="4429823" y="5115057"/>
                  <a:pt x="4428108" y="5122867"/>
                  <a:pt x="4429440" y="5129916"/>
                </a:cubicBezTo>
                <a:cubicBezTo>
                  <a:pt x="4434205" y="5155445"/>
                  <a:pt x="4442016" y="5180591"/>
                  <a:pt x="4445063" y="5206308"/>
                </a:cubicBezTo>
                <a:cubicBezTo>
                  <a:pt x="4447729" y="5228597"/>
                  <a:pt x="4444111" y="5251650"/>
                  <a:pt x="4446015" y="5274129"/>
                </a:cubicBezTo>
                <a:cubicBezTo>
                  <a:pt x="4449253" y="5313754"/>
                  <a:pt x="4454971" y="5353379"/>
                  <a:pt x="4458589" y="5393005"/>
                </a:cubicBezTo>
                <a:cubicBezTo>
                  <a:pt x="4459351" y="5401579"/>
                  <a:pt x="4454587" y="5410531"/>
                  <a:pt x="4454207" y="5419295"/>
                </a:cubicBezTo>
                <a:cubicBezTo>
                  <a:pt x="4453255" y="5446728"/>
                  <a:pt x="4453063" y="5474161"/>
                  <a:pt x="4452493" y="5501594"/>
                </a:cubicBezTo>
                <a:cubicBezTo>
                  <a:pt x="4452301" y="5517215"/>
                  <a:pt x="4452873" y="5533027"/>
                  <a:pt x="4451160" y="5548460"/>
                </a:cubicBezTo>
                <a:cubicBezTo>
                  <a:pt x="4448873" y="5568842"/>
                  <a:pt x="4445443" y="5587321"/>
                  <a:pt x="4460304" y="5606372"/>
                </a:cubicBezTo>
                <a:cubicBezTo>
                  <a:pt x="4483354" y="5635711"/>
                  <a:pt x="4474400" y="5673050"/>
                  <a:pt x="4479734" y="5706959"/>
                </a:cubicBezTo>
                <a:cubicBezTo>
                  <a:pt x="4481069" y="5715723"/>
                  <a:pt x="4481259" y="5724678"/>
                  <a:pt x="4482782" y="5733440"/>
                </a:cubicBezTo>
                <a:cubicBezTo>
                  <a:pt x="4485641" y="5749634"/>
                  <a:pt x="4488879" y="5765635"/>
                  <a:pt x="4492119" y="5781830"/>
                </a:cubicBezTo>
                <a:cubicBezTo>
                  <a:pt x="4492690" y="5784686"/>
                  <a:pt x="4492881" y="5787924"/>
                  <a:pt x="4493834" y="5790592"/>
                </a:cubicBezTo>
                <a:cubicBezTo>
                  <a:pt x="4501833" y="5815169"/>
                  <a:pt x="4510977" y="5839361"/>
                  <a:pt x="4517455" y="5864318"/>
                </a:cubicBezTo>
                <a:cubicBezTo>
                  <a:pt x="4520695" y="5876511"/>
                  <a:pt x="4521076" y="5890037"/>
                  <a:pt x="4519359" y="5902610"/>
                </a:cubicBezTo>
                <a:cubicBezTo>
                  <a:pt x="4514407" y="5939377"/>
                  <a:pt x="4512311" y="5975764"/>
                  <a:pt x="4519551" y="6012723"/>
                </a:cubicBezTo>
                <a:cubicBezTo>
                  <a:pt x="4522408" y="6027392"/>
                  <a:pt x="4517645" y="6043776"/>
                  <a:pt x="4515931" y="6059397"/>
                </a:cubicBezTo>
                <a:cubicBezTo>
                  <a:pt x="4511360" y="6096736"/>
                  <a:pt x="4506405" y="6134075"/>
                  <a:pt x="4502025" y="6171605"/>
                </a:cubicBezTo>
                <a:cubicBezTo>
                  <a:pt x="4499358" y="6195037"/>
                  <a:pt x="4497833" y="6218660"/>
                  <a:pt x="4495167" y="6242093"/>
                </a:cubicBezTo>
                <a:cubicBezTo>
                  <a:pt x="4491927" y="6269144"/>
                  <a:pt x="4486975" y="6296005"/>
                  <a:pt x="4484306" y="6323058"/>
                </a:cubicBezTo>
                <a:cubicBezTo>
                  <a:pt x="4481259" y="6353919"/>
                  <a:pt x="4480688" y="6384972"/>
                  <a:pt x="4477448" y="6415833"/>
                </a:cubicBezTo>
                <a:cubicBezTo>
                  <a:pt x="4471162" y="6472225"/>
                  <a:pt x="4463733" y="6528424"/>
                  <a:pt x="4456683" y="6584812"/>
                </a:cubicBezTo>
                <a:cubicBezTo>
                  <a:pt x="4449825" y="6639488"/>
                  <a:pt x="4443729" y="6694164"/>
                  <a:pt x="4435157" y="6748458"/>
                </a:cubicBezTo>
                <a:cubicBezTo>
                  <a:pt x="4431537" y="6771319"/>
                  <a:pt x="4421630" y="6793035"/>
                  <a:pt x="4416106" y="6815516"/>
                </a:cubicBezTo>
                <a:lnTo>
                  <a:pt x="4406407" y="6858000"/>
                </a:lnTo>
                <a:lnTo>
                  <a:pt x="4234154" y="6858000"/>
                </a:lnTo>
                <a:lnTo>
                  <a:pt x="0" y="6858000"/>
                </a:lnTo>
                <a:lnTo>
                  <a:pt x="0" y="2"/>
                </a:lnTo>
                <a:lnTo>
                  <a:pt x="3741092" y="1"/>
                </a:lnTo>
                <a:lnTo>
                  <a:pt x="3743810" y="21486"/>
                </a:lnTo>
                <a:close/>
              </a:path>
            </a:pathLst>
          </a:custGeom>
          <a:effectLst/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54A1C8FD-E5B7-4BEC-A74A-A55FB8EA7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20D202D-5E48-4B15-9AF5-71BED4FCFF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8D6A069-9380-4E59-A0DA-07053EE8E5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5B609C3-6594-E008-9599-292B7CE92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1" y="3146400"/>
            <a:ext cx="6140449" cy="2682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6 vertices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5 faces 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9 edges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86DF3A-3DB0-D9EE-1BC1-AA508D048F90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1789750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8" descr="A colorful cone shaped object&#10;&#10;Description automatically generated">
            <a:extLst>
              <a:ext uri="{FF2B5EF4-FFF2-40B4-BE49-F238E27FC236}">
                <a16:creationId xmlns:a16="http://schemas.microsoft.com/office/drawing/2014/main" id="{939D0AB4-2DA2-5249-631E-BAE22D2EC8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9933" r="1" b="12443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B1B0A5-BA97-3357-9F16-C75167C2E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>
                <a:cs typeface="Calibri Light"/>
              </a:rPr>
              <a:t>Cone</a:t>
            </a:r>
          </a:p>
        </p:txBody>
      </p:sp>
      <p:sp>
        <p:nvSpPr>
          <p:cNvPr id="23" name="Content Placeholder 13">
            <a:extLst>
              <a:ext uri="{FF2B5EF4-FFF2-40B4-BE49-F238E27FC236}">
                <a16:creationId xmlns:a16="http://schemas.microsoft.com/office/drawing/2014/main" id="{D11C1363-3D75-600F-D203-D229664BB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cs typeface="Calibri"/>
              </a:rPr>
              <a:t>1 curved face</a:t>
            </a:r>
          </a:p>
          <a:p>
            <a:r>
              <a:rPr lang="en-US" sz="2000" dirty="0">
                <a:cs typeface="Calibri"/>
              </a:rPr>
              <a:t>1 flat face</a:t>
            </a:r>
          </a:p>
          <a:p>
            <a:r>
              <a:rPr lang="en-US" sz="2000" dirty="0">
                <a:cs typeface="Calibri"/>
              </a:rPr>
              <a:t>1 vertex</a:t>
            </a:r>
          </a:p>
          <a:p>
            <a:r>
              <a:rPr lang="en-US" sz="2000" dirty="0">
                <a:cs typeface="Calibri"/>
              </a:rPr>
              <a:t>1 edge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5DF814-4A10-7A8C-9413-CDF6A00CF5E6}"/>
              </a:ext>
            </a:extLst>
          </p:cNvPr>
          <p:cNvSpPr txBox="1"/>
          <p:nvPr/>
        </p:nvSpPr>
        <p:spPr>
          <a:xfrm>
            <a:off x="9870530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7798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4D9859-2073-FE99-60D9-F9EDE5DA6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3" y="489507"/>
            <a:ext cx="3091607" cy="1655483"/>
          </a:xfrm>
        </p:spPr>
        <p:txBody>
          <a:bodyPr anchor="b">
            <a:normAutofit/>
          </a:bodyPr>
          <a:lstStyle/>
          <a:p>
            <a:r>
              <a:rPr lang="en-GB" sz="4000" dirty="0">
                <a:cs typeface="Calibri Light"/>
              </a:rPr>
              <a:t>Cuboid</a:t>
            </a:r>
          </a:p>
        </p:txBody>
      </p:sp>
      <p:pic>
        <p:nvPicPr>
          <p:cNvPr id="4" name="Content Placeholder 3" descr="A red blue and yellow rectangular object&#10;&#10;Description automatically generated">
            <a:extLst>
              <a:ext uri="{FF2B5EF4-FFF2-40B4-BE49-F238E27FC236}">
                <a16:creationId xmlns:a16="http://schemas.microsoft.com/office/drawing/2014/main" id="{35D5549A-8BA3-996C-5C29-F8BF9E93C0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390" r="8129" b="-2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18" name="Content Placeholder 8">
            <a:extLst>
              <a:ext uri="{FF2B5EF4-FFF2-40B4-BE49-F238E27FC236}">
                <a16:creationId xmlns:a16="http://schemas.microsoft.com/office/drawing/2014/main" id="{9875F379-9ED4-5C86-7174-0256285E1B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193" y="2418408"/>
            <a:ext cx="2942813" cy="354026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cs typeface="Calibri"/>
              </a:rPr>
              <a:t>8 vertices</a:t>
            </a:r>
          </a:p>
          <a:p>
            <a:r>
              <a:rPr lang="en-US" sz="2000" dirty="0">
                <a:cs typeface="Calibri"/>
              </a:rPr>
              <a:t>6 flat faces</a:t>
            </a:r>
          </a:p>
          <a:p>
            <a:r>
              <a:rPr lang="en-US" sz="2000" dirty="0">
                <a:cs typeface="Calibri"/>
              </a:rPr>
              <a:t>12 edges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C72811-0637-9CF2-96F8-E6B80ABFC8DE}"/>
              </a:ext>
            </a:extLst>
          </p:cNvPr>
          <p:cNvSpPr txBox="1"/>
          <p:nvPr/>
        </p:nvSpPr>
        <p:spPr>
          <a:xfrm>
            <a:off x="5793832" y="6208687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93385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4DA1E2-D9DE-AC38-5F9C-4AA6F8FD8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dirty="0">
                <a:cs typeface="Calibri Light"/>
              </a:rPr>
              <a:t>Hexagonal Prism</a:t>
            </a:r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915A848-3A76-1AFB-8AF3-330F3993F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 dirty="0">
                <a:cs typeface="Calibri"/>
              </a:rPr>
              <a:t>8 faces</a:t>
            </a:r>
          </a:p>
          <a:p>
            <a:r>
              <a:rPr lang="en-US" sz="2200" dirty="0">
                <a:cs typeface="Calibri"/>
              </a:rPr>
              <a:t>12 vertices</a:t>
            </a:r>
          </a:p>
          <a:p>
            <a:r>
              <a:rPr lang="en-US" sz="2200" dirty="0">
                <a:cs typeface="Calibri"/>
              </a:rPr>
              <a:t>18 edges</a:t>
            </a:r>
          </a:p>
        </p:txBody>
      </p:sp>
      <p:pic>
        <p:nvPicPr>
          <p:cNvPr id="4" name="Content Placeholder 3" descr="A hexagon shaped object with gold and red accents&#10;&#10;Description automatically generated">
            <a:extLst>
              <a:ext uri="{FF2B5EF4-FFF2-40B4-BE49-F238E27FC236}">
                <a16:creationId xmlns:a16="http://schemas.microsoft.com/office/drawing/2014/main" id="{43AEECCA-DDC8-AA23-D92B-02836400C9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526" r="1713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B5D0A3-56C8-793D-BD4C-9A3E72D1AB7A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065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5C4A58-83C5-410D-1803-FEDC704FD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>
                <a:cs typeface="Calibri Light"/>
              </a:rPr>
              <a:t>Square Based Pyramid</a:t>
            </a:r>
          </a:p>
        </p:txBody>
      </p:sp>
      <p:sp>
        <p:nvSpPr>
          <p:cNvPr id="20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F9E5D3E-0517-4962-815B-9B35E614A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 dirty="0">
                <a:cs typeface="Calibri"/>
              </a:rPr>
              <a:t>5 vertices</a:t>
            </a:r>
          </a:p>
          <a:p>
            <a:r>
              <a:rPr lang="en-US" sz="2200" dirty="0">
                <a:cs typeface="Calibri"/>
              </a:rPr>
              <a:t>5 faces</a:t>
            </a:r>
          </a:p>
          <a:p>
            <a:r>
              <a:rPr lang="en-US" sz="2200" dirty="0">
                <a:cs typeface="Calibri"/>
              </a:rPr>
              <a:t>0 curved faces</a:t>
            </a:r>
          </a:p>
        </p:txBody>
      </p:sp>
      <p:pic>
        <p:nvPicPr>
          <p:cNvPr id="3" name="Picture 2" descr="A blue glass pyramid on a table&#10;&#10;Description automatically generated">
            <a:extLst>
              <a:ext uri="{FF2B5EF4-FFF2-40B4-BE49-F238E27FC236}">
                <a16:creationId xmlns:a16="http://schemas.microsoft.com/office/drawing/2014/main" id="{010EE642-9D5D-39E4-13A0-95E6999C66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0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40ABF9-FFCD-49DA-FF6F-AD3C93B1068B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615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C012D-DEB4-941B-7F0C-A6C6E8A66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40" y="1138265"/>
            <a:ext cx="4544762" cy="1401183"/>
          </a:xfrm>
        </p:spPr>
        <p:txBody>
          <a:bodyPr anchor="t">
            <a:normAutofit/>
          </a:bodyPr>
          <a:lstStyle/>
          <a:p>
            <a:r>
              <a:rPr lang="en-GB" sz="3200" dirty="0">
                <a:cs typeface="Calibri Light"/>
              </a:rPr>
              <a:t>Pentagonal Prism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462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2A621B3-1B93-5F3C-5819-2075694BF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40" y="2551176"/>
            <a:ext cx="4544762" cy="36029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cs typeface="Calibri"/>
              </a:rPr>
              <a:t>10 vertices</a:t>
            </a:r>
          </a:p>
          <a:p>
            <a:r>
              <a:rPr lang="en-US" sz="2000" dirty="0">
                <a:cs typeface="Calibri"/>
              </a:rPr>
              <a:t>7 faces</a:t>
            </a:r>
          </a:p>
          <a:p>
            <a:r>
              <a:rPr lang="en-US" sz="2000" dirty="0">
                <a:cs typeface="Calibri"/>
              </a:rPr>
              <a:t>15 edges</a:t>
            </a:r>
          </a:p>
        </p:txBody>
      </p:sp>
      <p:pic>
        <p:nvPicPr>
          <p:cNvPr id="4" name="Content Placeholder 3" descr="A hexagon shaped box with metal rods&#10;&#10;Description automatically generated">
            <a:extLst>
              <a:ext uri="{FF2B5EF4-FFF2-40B4-BE49-F238E27FC236}">
                <a16:creationId xmlns:a16="http://schemas.microsoft.com/office/drawing/2014/main" id="{D68EA602-C266-0AE2-DD2F-DE712DDBD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82748" y="936081"/>
            <a:ext cx="5334160" cy="49874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33C47A9-0108-1AF5-0F9F-69E9FC032068}"/>
              </a:ext>
            </a:extLst>
          </p:cNvPr>
          <p:cNvSpPr txBox="1"/>
          <p:nvPr/>
        </p:nvSpPr>
        <p:spPr>
          <a:xfrm>
            <a:off x="9095440" y="572346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8875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31BAD53-4E89-4F62-BBB7-26359763E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2756DA2-40EB-4C6F-B962-5822FFB54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3438" cy="6858000"/>
          </a:xfrm>
          <a:custGeom>
            <a:avLst/>
            <a:gdLst>
              <a:gd name="connsiteX0" fmla="*/ 0 w 6096000"/>
              <a:gd name="connsiteY0" fmla="*/ 0 h 6858000"/>
              <a:gd name="connsiteX1" fmla="*/ 5567517 w 6096000"/>
              <a:gd name="connsiteY1" fmla="*/ 0 h 6858000"/>
              <a:gd name="connsiteX2" fmla="*/ 5566938 w 6096000"/>
              <a:gd name="connsiteY2" fmla="*/ 1705 h 6858000"/>
              <a:gd name="connsiteX3" fmla="*/ 5551594 w 6096000"/>
              <a:gd name="connsiteY3" fmla="*/ 17287 h 6858000"/>
              <a:gd name="connsiteX4" fmla="*/ 5545641 w 6096000"/>
              <a:gd name="connsiteY4" fmla="*/ 130336 h 6858000"/>
              <a:gd name="connsiteX5" fmla="*/ 5538289 w 6096000"/>
              <a:gd name="connsiteY5" fmla="*/ 187093 h 6858000"/>
              <a:gd name="connsiteX6" fmla="*/ 5545790 w 6096000"/>
              <a:gd name="connsiteY6" fmla="*/ 265704 h 6858000"/>
              <a:gd name="connsiteX7" fmla="*/ 5542313 w 6096000"/>
              <a:gd name="connsiteY7" fmla="*/ 354566 h 6858000"/>
              <a:gd name="connsiteX8" fmla="*/ 5524126 w 6096000"/>
              <a:gd name="connsiteY8" fmla="*/ 472000 h 6858000"/>
              <a:gd name="connsiteX9" fmla="*/ 5522170 w 6096000"/>
              <a:gd name="connsiteY9" fmla="*/ 473782 h 6858000"/>
              <a:gd name="connsiteX10" fmla="*/ 5521798 w 6096000"/>
              <a:gd name="connsiteY10" fmla="*/ 491380 h 6858000"/>
              <a:gd name="connsiteX11" fmla="*/ 5536419 w 6096000"/>
              <a:gd name="connsiteY11" fmla="*/ 531675 h 6858000"/>
              <a:gd name="connsiteX12" fmla="*/ 5533435 w 6096000"/>
              <a:gd name="connsiteY12" fmla="*/ 536015 h 6858000"/>
              <a:gd name="connsiteX13" fmla="*/ 5538088 w 6096000"/>
              <a:gd name="connsiteY13" fmla="*/ 572092 h 6858000"/>
              <a:gd name="connsiteX14" fmla="*/ 5536061 w 6096000"/>
              <a:gd name="connsiteY14" fmla="*/ 572511 h 6858000"/>
              <a:gd name="connsiteX15" fmla="*/ 5528218 w 6096000"/>
              <a:gd name="connsiteY15" fmla="*/ 582332 h 6858000"/>
              <a:gd name="connsiteX16" fmla="*/ 5518011 w 6096000"/>
              <a:gd name="connsiteY16" fmla="*/ 601285 h 6858000"/>
              <a:gd name="connsiteX17" fmla="*/ 5473174 w 6096000"/>
              <a:gd name="connsiteY17" fmla="*/ 681608 h 6858000"/>
              <a:gd name="connsiteX18" fmla="*/ 5472963 w 6096000"/>
              <a:gd name="connsiteY18" fmla="*/ 689151 h 6858000"/>
              <a:gd name="connsiteX19" fmla="*/ 5472485 w 6096000"/>
              <a:gd name="connsiteY19" fmla="*/ 689289 h 6858000"/>
              <a:gd name="connsiteX20" fmla="*/ 5471326 w 6096000"/>
              <a:gd name="connsiteY20" fmla="*/ 697222 h 6858000"/>
              <a:gd name="connsiteX21" fmla="*/ 5472164 w 6096000"/>
              <a:gd name="connsiteY21" fmla="*/ 717531 h 6858000"/>
              <a:gd name="connsiteX22" fmla="*/ 5468891 w 6096000"/>
              <a:gd name="connsiteY22" fmla="*/ 722494 h 6858000"/>
              <a:gd name="connsiteX23" fmla="*/ 5463081 w 6096000"/>
              <a:gd name="connsiteY23" fmla="*/ 724368 h 6858000"/>
              <a:gd name="connsiteX24" fmla="*/ 5446981 w 6096000"/>
              <a:gd name="connsiteY24" fmla="*/ 752692 h 6858000"/>
              <a:gd name="connsiteX25" fmla="*/ 5417190 w 6096000"/>
              <a:gd name="connsiteY25" fmla="*/ 816346 h 6858000"/>
              <a:gd name="connsiteX26" fmla="*/ 5388958 w 6096000"/>
              <a:gd name="connsiteY26" fmla="*/ 889417 h 6858000"/>
              <a:gd name="connsiteX27" fmla="*/ 5307044 w 6096000"/>
              <a:gd name="connsiteY27" fmla="*/ 1063288 h 6858000"/>
              <a:gd name="connsiteX28" fmla="*/ 5303837 w 6096000"/>
              <a:gd name="connsiteY28" fmla="*/ 1157176 h 6858000"/>
              <a:gd name="connsiteX29" fmla="*/ 5286494 w 6096000"/>
              <a:gd name="connsiteY29" fmla="*/ 1210776 h 6858000"/>
              <a:gd name="connsiteX30" fmla="*/ 5282463 w 6096000"/>
              <a:gd name="connsiteY30" fmla="*/ 1301993 h 6858000"/>
              <a:gd name="connsiteX31" fmla="*/ 5252235 w 6096000"/>
              <a:gd name="connsiteY31" fmla="*/ 1360879 h 6858000"/>
              <a:gd name="connsiteX32" fmla="*/ 5244497 w 6096000"/>
              <a:gd name="connsiteY32" fmla="*/ 1404045 h 6858000"/>
              <a:gd name="connsiteX33" fmla="*/ 5223823 w 6096000"/>
              <a:gd name="connsiteY33" fmla="*/ 1429568 h 6858000"/>
              <a:gd name="connsiteX34" fmla="*/ 5224851 w 6096000"/>
              <a:gd name="connsiteY34" fmla="*/ 1430305 h 6858000"/>
              <a:gd name="connsiteX35" fmla="*/ 5212394 w 6096000"/>
              <a:gd name="connsiteY35" fmla="*/ 1463304 h 6858000"/>
              <a:gd name="connsiteX36" fmla="*/ 5209958 w 6096000"/>
              <a:gd name="connsiteY36" fmla="*/ 1514846 h 6858000"/>
              <a:gd name="connsiteX37" fmla="*/ 5206417 w 6096000"/>
              <a:gd name="connsiteY37" fmla="*/ 1519731 h 6858000"/>
              <a:gd name="connsiteX38" fmla="*/ 5206640 w 6096000"/>
              <a:gd name="connsiteY38" fmla="*/ 1519929 h 6858000"/>
              <a:gd name="connsiteX39" fmla="*/ 5207632 w 6096000"/>
              <a:gd name="connsiteY39" fmla="*/ 1546022 h 6858000"/>
              <a:gd name="connsiteX40" fmla="*/ 5212030 w 6096000"/>
              <a:gd name="connsiteY40" fmla="*/ 1578752 h 6858000"/>
              <a:gd name="connsiteX41" fmla="*/ 5203533 w 6096000"/>
              <a:gd name="connsiteY41" fmla="*/ 1647555 h 6858000"/>
              <a:gd name="connsiteX42" fmla="*/ 5190877 w 6096000"/>
              <a:gd name="connsiteY42" fmla="*/ 1715685 h 6858000"/>
              <a:gd name="connsiteX43" fmla="*/ 5184235 w 6096000"/>
              <a:gd name="connsiteY43" fmla="*/ 1740358 h 6858000"/>
              <a:gd name="connsiteX44" fmla="*/ 5181475 w 6096000"/>
              <a:gd name="connsiteY44" fmla="*/ 1784314 h 6858000"/>
              <a:gd name="connsiteX45" fmla="*/ 5185845 w 6096000"/>
              <a:gd name="connsiteY45" fmla="*/ 1804434 h 6858000"/>
              <a:gd name="connsiteX46" fmla="*/ 5185068 w 6096000"/>
              <a:gd name="connsiteY46" fmla="*/ 1805316 h 6858000"/>
              <a:gd name="connsiteX47" fmla="*/ 5188593 w 6096000"/>
              <a:gd name="connsiteY47" fmla="*/ 1807109 h 6858000"/>
              <a:gd name="connsiteX48" fmla="*/ 5185920 w 6096000"/>
              <a:gd name="connsiteY48" fmla="*/ 1821003 h 6858000"/>
              <a:gd name="connsiteX49" fmla="*/ 5183543 w 6096000"/>
              <a:gd name="connsiteY49" fmla="*/ 1824832 h 6858000"/>
              <a:gd name="connsiteX50" fmla="*/ 5182235 w 6096000"/>
              <a:gd name="connsiteY50" fmla="*/ 1830429 h 6858000"/>
              <a:gd name="connsiteX51" fmla="*/ 5182525 w 6096000"/>
              <a:gd name="connsiteY51" fmla="*/ 1830569 h 6858000"/>
              <a:gd name="connsiteX52" fmla="*/ 5180663 w 6096000"/>
              <a:gd name="connsiteY52" fmla="*/ 1835810 h 6858000"/>
              <a:gd name="connsiteX53" fmla="*/ 5167452 w 6096000"/>
              <a:gd name="connsiteY53" fmla="*/ 1861483 h 6858000"/>
              <a:gd name="connsiteX54" fmla="*/ 5174266 w 6096000"/>
              <a:gd name="connsiteY54" fmla="*/ 1892417 h 6858000"/>
              <a:gd name="connsiteX55" fmla="*/ 5189262 w 6096000"/>
              <a:gd name="connsiteY55" fmla="*/ 1895114 h 6858000"/>
              <a:gd name="connsiteX56" fmla="*/ 5187100 w 6096000"/>
              <a:gd name="connsiteY56" fmla="*/ 1899379 h 6858000"/>
              <a:gd name="connsiteX57" fmla="*/ 5180471 w 6096000"/>
              <a:gd name="connsiteY57" fmla="*/ 1907867 h 6858000"/>
              <a:gd name="connsiteX58" fmla="*/ 5181361 w 6096000"/>
              <a:gd name="connsiteY58" fmla="*/ 1910265 h 6858000"/>
              <a:gd name="connsiteX59" fmla="*/ 5178268 w 6096000"/>
              <a:gd name="connsiteY59" fmla="*/ 1935584 h 6858000"/>
              <a:gd name="connsiteX60" fmla="*/ 5183619 w 6096000"/>
              <a:gd name="connsiteY60" fmla="*/ 1942021 h 6858000"/>
              <a:gd name="connsiteX61" fmla="*/ 5184480 w 6096000"/>
              <a:gd name="connsiteY61" fmla="*/ 1945112 h 6858000"/>
              <a:gd name="connsiteX62" fmla="*/ 5172776 w 6096000"/>
              <a:gd name="connsiteY62" fmla="*/ 1961162 h 6858000"/>
              <a:gd name="connsiteX63" fmla="*/ 5168513 w 6096000"/>
              <a:gd name="connsiteY63" fmla="*/ 1969445 h 6858000"/>
              <a:gd name="connsiteX64" fmla="*/ 5126597 w 6096000"/>
              <a:gd name="connsiteY64" fmla="*/ 2024270 h 6858000"/>
              <a:gd name="connsiteX65" fmla="*/ 5119528 w 6096000"/>
              <a:gd name="connsiteY65" fmla="*/ 2107942 h 6858000"/>
              <a:gd name="connsiteX66" fmla="*/ 5110356 w 6096000"/>
              <a:gd name="connsiteY66" fmla="*/ 2193455 h 6858000"/>
              <a:gd name="connsiteX67" fmla="*/ 5104992 w 6096000"/>
              <a:gd name="connsiteY67" fmla="*/ 2260088 h 6858000"/>
              <a:gd name="connsiteX68" fmla="*/ 5059439 w 6096000"/>
              <a:gd name="connsiteY68" fmla="*/ 2335735 h 6858000"/>
              <a:gd name="connsiteX69" fmla="*/ 5022061 w 6096000"/>
              <a:gd name="connsiteY69" fmla="*/ 2408995 h 6858000"/>
              <a:gd name="connsiteX70" fmla="*/ 5022253 w 6096000"/>
              <a:gd name="connsiteY70" fmla="*/ 2445869 h 6858000"/>
              <a:gd name="connsiteX71" fmla="*/ 5011426 w 6096000"/>
              <a:gd name="connsiteY71" fmla="*/ 2496499 h 6858000"/>
              <a:gd name="connsiteX72" fmla="*/ 4994224 w 6096000"/>
              <a:gd name="connsiteY72" fmla="*/ 2549900 h 6858000"/>
              <a:gd name="connsiteX73" fmla="*/ 4995245 w 6096000"/>
              <a:gd name="connsiteY73" fmla="*/ 2596456 h 6858000"/>
              <a:gd name="connsiteX74" fmla="*/ 4988570 w 6096000"/>
              <a:gd name="connsiteY74" fmla="*/ 2606088 h 6858000"/>
              <a:gd name="connsiteX75" fmla="*/ 4988371 w 6096000"/>
              <a:gd name="connsiteY75" fmla="*/ 2635351 h 6858000"/>
              <a:gd name="connsiteX76" fmla="*/ 4983212 w 6096000"/>
              <a:gd name="connsiteY76" fmla="*/ 2665666 h 6858000"/>
              <a:gd name="connsiteX77" fmla="*/ 4968234 w 6096000"/>
              <a:gd name="connsiteY77" fmla="*/ 2715895 h 6858000"/>
              <a:gd name="connsiteX78" fmla="*/ 4975888 w 6096000"/>
              <a:gd name="connsiteY78" fmla="*/ 2725052 h 6858000"/>
              <a:gd name="connsiteX79" fmla="*/ 4980195 w 6096000"/>
              <a:gd name="connsiteY79" fmla="*/ 2726489 h 6858000"/>
              <a:gd name="connsiteX80" fmla="*/ 4976218 w 6096000"/>
              <a:gd name="connsiteY80" fmla="*/ 2740278 h 6858000"/>
              <a:gd name="connsiteX81" fmla="*/ 4980571 w 6096000"/>
              <a:gd name="connsiteY81" fmla="*/ 2751112 h 6858000"/>
              <a:gd name="connsiteX82" fmla="*/ 4973893 w 6096000"/>
              <a:gd name="connsiteY82" fmla="*/ 2760208 h 6858000"/>
              <a:gd name="connsiteX83" fmla="*/ 4979005 w 6096000"/>
              <a:gd name="connsiteY83" fmla="*/ 2790136 h 6858000"/>
              <a:gd name="connsiteX84" fmla="*/ 4986137 w 6096000"/>
              <a:gd name="connsiteY84" fmla="*/ 2804183 h 6858000"/>
              <a:gd name="connsiteX85" fmla="*/ 4986175 w 6096000"/>
              <a:gd name="connsiteY85" fmla="*/ 2825860 h 6858000"/>
              <a:gd name="connsiteX86" fmla="*/ 4993936 w 6096000"/>
              <a:gd name="connsiteY86" fmla="*/ 2911749 h 6858000"/>
              <a:gd name="connsiteX87" fmla="*/ 4992563 w 6096000"/>
              <a:gd name="connsiteY87" fmla="*/ 2977278 h 6858000"/>
              <a:gd name="connsiteX88" fmla="*/ 4980516 w 6096000"/>
              <a:gd name="connsiteY88" fmla="*/ 2991092 h 6858000"/>
              <a:gd name="connsiteX89" fmla="*/ 4992801 w 6096000"/>
              <a:gd name="connsiteY89" fmla="*/ 3020247 h 6858000"/>
              <a:gd name="connsiteX90" fmla="*/ 5014805 w 6096000"/>
              <a:gd name="connsiteY90" fmla="*/ 3065434 h 6858000"/>
              <a:gd name="connsiteX91" fmla="*/ 5002733 w 6096000"/>
              <a:gd name="connsiteY91" fmla="*/ 3103777 h 6858000"/>
              <a:gd name="connsiteX92" fmla="*/ 5002941 w 6096000"/>
              <a:gd name="connsiteY92" fmla="*/ 3151828 h 6858000"/>
              <a:gd name="connsiteX93" fmla="*/ 5002883 w 6096000"/>
              <a:gd name="connsiteY93" fmla="*/ 3180546 h 6858000"/>
              <a:gd name="connsiteX94" fmla="*/ 5016711 w 6096000"/>
              <a:gd name="connsiteY94" fmla="*/ 3258677 h 6858000"/>
              <a:gd name="connsiteX95" fmla="*/ 5017918 w 6096000"/>
              <a:gd name="connsiteY95" fmla="*/ 3262610 h 6858000"/>
              <a:gd name="connsiteX96" fmla="*/ 5011672 w 6096000"/>
              <a:gd name="connsiteY96" fmla="*/ 3277179 h 6858000"/>
              <a:gd name="connsiteX97" fmla="*/ 5009344 w 6096000"/>
              <a:gd name="connsiteY97" fmla="*/ 3278130 h 6858000"/>
              <a:gd name="connsiteX98" fmla="*/ 5026770 w 6096000"/>
              <a:gd name="connsiteY98" fmla="*/ 3325671 h 6858000"/>
              <a:gd name="connsiteX99" fmla="*/ 5024571 w 6096000"/>
              <a:gd name="connsiteY99" fmla="*/ 3332072 h 6858000"/>
              <a:gd name="connsiteX100" fmla="*/ 5041705 w 6096000"/>
              <a:gd name="connsiteY100" fmla="*/ 3362948 h 6858000"/>
              <a:gd name="connsiteX101" fmla="*/ 5047477 w 6096000"/>
              <a:gd name="connsiteY101" fmla="*/ 3378959 h 6858000"/>
              <a:gd name="connsiteX102" fmla="*/ 5060758 w 6096000"/>
              <a:gd name="connsiteY102" fmla="*/ 3407057 h 6858000"/>
              <a:gd name="connsiteX103" fmla="*/ 5058968 w 6096000"/>
              <a:gd name="connsiteY103" fmla="*/ 3409825 h 6858000"/>
              <a:gd name="connsiteX104" fmla="*/ 5062667 w 6096000"/>
              <a:gd name="connsiteY104" fmla="*/ 3415218 h 6858000"/>
              <a:gd name="connsiteX105" fmla="*/ 5060928 w 6096000"/>
              <a:gd name="connsiteY105" fmla="*/ 3419880 h 6858000"/>
              <a:gd name="connsiteX106" fmla="*/ 5062923 w 6096000"/>
              <a:gd name="connsiteY106" fmla="*/ 3424545 h 6858000"/>
              <a:gd name="connsiteX107" fmla="*/ 5064623 w 6096000"/>
              <a:gd name="connsiteY107" fmla="*/ 3476412 h 6858000"/>
              <a:gd name="connsiteX108" fmla="*/ 5069684 w 6096000"/>
              <a:gd name="connsiteY108" fmla="*/ 3486850 h 6858000"/>
              <a:gd name="connsiteX109" fmla="*/ 5063339 w 6096000"/>
              <a:gd name="connsiteY109" fmla="*/ 3496391 h 6858000"/>
              <a:gd name="connsiteX110" fmla="*/ 5070139 w 6096000"/>
              <a:gd name="connsiteY110" fmla="*/ 3531201 h 6858000"/>
              <a:gd name="connsiteX111" fmla="*/ 5079896 w 6096000"/>
              <a:gd name="connsiteY111" fmla="*/ 3542019 h 6858000"/>
              <a:gd name="connsiteX112" fmla="*/ 5087540 w 6096000"/>
              <a:gd name="connsiteY112" fmla="*/ 3552249 h 6858000"/>
              <a:gd name="connsiteX113" fmla="*/ 5087902 w 6096000"/>
              <a:gd name="connsiteY113" fmla="*/ 3553678 h 6858000"/>
              <a:gd name="connsiteX114" fmla="*/ 5091509 w 6096000"/>
              <a:gd name="connsiteY114" fmla="*/ 3568021 h 6858000"/>
              <a:gd name="connsiteX115" fmla="*/ 5091934 w 6096000"/>
              <a:gd name="connsiteY115" fmla="*/ 3569719 h 6858000"/>
              <a:gd name="connsiteX116" fmla="*/ 5089362 w 6096000"/>
              <a:gd name="connsiteY116" fmla="*/ 3586412 h 6858000"/>
              <a:gd name="connsiteX117" fmla="*/ 5092358 w 6096000"/>
              <a:gd name="connsiteY117" fmla="*/ 3597336 h 6858000"/>
              <a:gd name="connsiteX118" fmla="*/ 5084254 w 6096000"/>
              <a:gd name="connsiteY118" fmla="*/ 3606007 h 6858000"/>
              <a:gd name="connsiteX119" fmla="*/ 5084281 w 6096000"/>
              <a:gd name="connsiteY119" fmla="*/ 3641228 h 6858000"/>
              <a:gd name="connsiteX120" fmla="*/ 5091848 w 6096000"/>
              <a:gd name="connsiteY120" fmla="*/ 3653088 h 6858000"/>
              <a:gd name="connsiteX121" fmla="*/ 5097436 w 6096000"/>
              <a:gd name="connsiteY121" fmla="*/ 3664114 h 6858000"/>
              <a:gd name="connsiteX122" fmla="*/ 5097518 w 6096000"/>
              <a:gd name="connsiteY122" fmla="*/ 3665569 h 6858000"/>
              <a:gd name="connsiteX123" fmla="*/ 5099829 w 6096000"/>
              <a:gd name="connsiteY123" fmla="*/ 3707357 h 6858000"/>
              <a:gd name="connsiteX124" fmla="*/ 5114696 w 6096000"/>
              <a:gd name="connsiteY124" fmla="*/ 3778166 h 6858000"/>
              <a:gd name="connsiteX125" fmla="*/ 5135379 w 6096000"/>
              <a:gd name="connsiteY125" fmla="*/ 3878222 h 6858000"/>
              <a:gd name="connsiteX126" fmla="*/ 5130138 w 6096000"/>
              <a:gd name="connsiteY126" fmla="*/ 4048117 h 6858000"/>
              <a:gd name="connsiteX127" fmla="*/ 5090040 w 6096000"/>
              <a:gd name="connsiteY127" fmla="*/ 4219510 h 6858000"/>
              <a:gd name="connsiteX128" fmla="*/ 5092812 w 6096000"/>
              <a:gd name="connsiteY128" fmla="*/ 4411258 h 6858000"/>
              <a:gd name="connsiteX129" fmla="*/ 5084599 w 6096000"/>
              <a:gd name="connsiteY129" fmla="*/ 4488531 h 6858000"/>
              <a:gd name="connsiteX130" fmla="*/ 5084072 w 6096000"/>
              <a:gd name="connsiteY130" fmla="*/ 4539168 h 6858000"/>
              <a:gd name="connsiteX131" fmla="*/ 5068936 w 6096000"/>
              <a:gd name="connsiteY131" fmla="*/ 4625153 h 6858000"/>
              <a:gd name="connsiteX132" fmla="*/ 5059114 w 6096000"/>
              <a:gd name="connsiteY132" fmla="*/ 4733115 h 6858000"/>
              <a:gd name="connsiteX133" fmla="*/ 5037209 w 6096000"/>
              <a:gd name="connsiteY133" fmla="*/ 4844323 h 6858000"/>
              <a:gd name="connsiteX134" fmla="*/ 5020638 w 6096000"/>
              <a:gd name="connsiteY134" fmla="*/ 4877992 h 6858000"/>
              <a:gd name="connsiteX135" fmla="*/ 5006413 w 6096000"/>
              <a:gd name="connsiteY135" fmla="*/ 4925805 h 6858000"/>
              <a:gd name="connsiteX136" fmla="*/ 4971037 w 6096000"/>
              <a:gd name="connsiteY136" fmla="*/ 5009272 h 6858000"/>
              <a:gd name="connsiteX137" fmla="*/ 4963105 w 6096000"/>
              <a:gd name="connsiteY137" fmla="*/ 5111369 h 6858000"/>
              <a:gd name="connsiteX138" fmla="*/ 4976341 w 6096000"/>
              <a:gd name="connsiteY138" fmla="*/ 5210876 h 6858000"/>
              <a:gd name="connsiteX139" fmla="*/ 4980617 w 6096000"/>
              <a:gd name="connsiteY139" fmla="*/ 5269726 h 6858000"/>
              <a:gd name="connsiteX140" fmla="*/ 4997733 w 6096000"/>
              <a:gd name="connsiteY140" fmla="*/ 5464225 h 6858000"/>
              <a:gd name="connsiteX141" fmla="*/ 5001400 w 6096000"/>
              <a:gd name="connsiteY141" fmla="*/ 5594585 h 6858000"/>
              <a:gd name="connsiteX142" fmla="*/ 4983700 w 6096000"/>
              <a:gd name="connsiteY142" fmla="*/ 5667896 h 6858000"/>
              <a:gd name="connsiteX143" fmla="*/ 4968506 w 6096000"/>
              <a:gd name="connsiteY143" fmla="*/ 5769225 h 6858000"/>
              <a:gd name="connsiteX144" fmla="*/ 4969765 w 6096000"/>
              <a:gd name="connsiteY144" fmla="*/ 5823324 h 6858000"/>
              <a:gd name="connsiteX145" fmla="*/ 4966129 w 6096000"/>
              <a:gd name="connsiteY145" fmla="*/ 5862699 h 6858000"/>
              <a:gd name="connsiteX146" fmla="*/ 4970695 w 6096000"/>
              <a:gd name="connsiteY146" fmla="*/ 5906467 h 6858000"/>
              <a:gd name="connsiteX147" fmla="*/ 4991568 w 6096000"/>
              <a:gd name="connsiteY147" fmla="*/ 5939847 h 6858000"/>
              <a:gd name="connsiteX148" fmla="*/ 4986815 w 6096000"/>
              <a:gd name="connsiteY148" fmla="*/ 5973994 h 6858000"/>
              <a:gd name="connsiteX149" fmla="*/ 4987776 w 6096000"/>
              <a:gd name="connsiteY149" fmla="*/ 6089693 h 6858000"/>
              <a:gd name="connsiteX150" fmla="*/ 4991621 w 6096000"/>
              <a:gd name="connsiteY150" fmla="*/ 6224938 h 6858000"/>
              <a:gd name="connsiteX151" fmla="*/ 5017157 w 6096000"/>
              <a:gd name="connsiteY151" fmla="*/ 6370251 h 6858000"/>
              <a:gd name="connsiteX152" fmla="*/ 5040797 w 6096000"/>
              <a:gd name="connsiteY152" fmla="*/ 6541313 h 6858000"/>
              <a:gd name="connsiteX153" fmla="*/ 5045375 w 6096000"/>
              <a:gd name="connsiteY153" fmla="*/ 6640957 h 6858000"/>
              <a:gd name="connsiteX154" fmla="*/ 5058442 w 6096000"/>
              <a:gd name="connsiteY154" fmla="*/ 6705297 h 6858000"/>
              <a:gd name="connsiteX155" fmla="*/ 5071125 w 6096000"/>
              <a:gd name="connsiteY155" fmla="*/ 6759582 h 6858000"/>
              <a:gd name="connsiteX156" fmla="*/ 5069172 w 6096000"/>
              <a:gd name="connsiteY156" fmla="*/ 6817746 h 6858000"/>
              <a:gd name="connsiteX157" fmla="*/ 5072322 w 6096000"/>
              <a:gd name="connsiteY157" fmla="*/ 6843646 h 6858000"/>
              <a:gd name="connsiteX158" fmla="*/ 5091388 w 6096000"/>
              <a:gd name="connsiteY158" fmla="*/ 6857998 h 6858000"/>
              <a:gd name="connsiteX159" fmla="*/ 6096000 w 6096000"/>
              <a:gd name="connsiteY159" fmla="*/ 6857998 h 6858000"/>
              <a:gd name="connsiteX160" fmla="*/ 6096000 w 6096000"/>
              <a:gd name="connsiteY160" fmla="*/ 6858000 h 6858000"/>
              <a:gd name="connsiteX161" fmla="*/ 0 w 6096000"/>
              <a:gd name="connsiteY16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16A425-4985-5FDD-39FC-336C3288C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9600"/>
            <a:ext cx="3739341" cy="1330839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Hemisphere</a:t>
            </a:r>
            <a:endParaRPr lang="en-GB" dirty="0" err="1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0AB611D-2362-3A94-DE87-8EB8101F51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366" y="2194102"/>
            <a:ext cx="3427001" cy="390858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>
                <a:cs typeface="Calibri"/>
              </a:rPr>
              <a:t>1 curved face</a:t>
            </a:r>
            <a:endParaRPr lang="en-US" sz="2000" dirty="0">
              <a:cs typeface="Calibri"/>
            </a:endParaRPr>
          </a:p>
          <a:p>
            <a:r>
              <a:rPr lang="en-US" sz="2000">
                <a:cs typeface="Calibri"/>
              </a:rPr>
              <a:t>1 flat face</a:t>
            </a:r>
            <a:endParaRPr lang="en-US" sz="2000" dirty="0">
              <a:cs typeface="Calibri"/>
            </a:endParaRPr>
          </a:p>
          <a:p>
            <a:r>
              <a:rPr lang="en-US" sz="2000" dirty="0">
                <a:cs typeface="Calibri"/>
              </a:rPr>
              <a:t>0 vertices</a:t>
            </a:r>
          </a:p>
          <a:p>
            <a:endParaRPr lang="en-US" sz="2000" dirty="0">
              <a:cs typeface="Calibri"/>
            </a:endParaRPr>
          </a:p>
        </p:txBody>
      </p:sp>
      <p:pic>
        <p:nvPicPr>
          <p:cNvPr id="4" name="Content Placeholder 3" descr="A blue bowl with white text&#10;&#10;Description automatically generated">
            <a:extLst>
              <a:ext uri="{FF2B5EF4-FFF2-40B4-BE49-F238E27FC236}">
                <a16:creationId xmlns:a16="http://schemas.microsoft.com/office/drawing/2014/main" id="{672CED11-5302-DA0C-3D31-1A192F9738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457" y="1550213"/>
            <a:ext cx="6155141" cy="378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72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7510E5-1611-E39D-0BF3-2CF61F5BC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356" y="1188637"/>
            <a:ext cx="9984615" cy="1597228"/>
          </a:xfrm>
        </p:spPr>
        <p:txBody>
          <a:bodyPr>
            <a:normAutofit/>
          </a:bodyPr>
          <a:lstStyle/>
          <a:p>
            <a:r>
              <a:rPr lang="en-GB" sz="6000" dirty="0">
                <a:cs typeface="Calibri Light"/>
              </a:rPr>
              <a:t>Tetrahedron</a:t>
            </a:r>
          </a:p>
        </p:txBody>
      </p:sp>
      <p:pic>
        <p:nvPicPr>
          <p:cNvPr id="4" name="Content Placeholder 3" descr="A triangular object with a point&#10;&#10;Description automatically generated">
            <a:extLst>
              <a:ext uri="{FF2B5EF4-FFF2-40B4-BE49-F238E27FC236}">
                <a16:creationId xmlns:a16="http://schemas.microsoft.com/office/drawing/2014/main" id="{103702F3-5C81-412E-A582-217A851518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541" r="2" b="239"/>
          <a:stretch/>
        </p:blipFill>
        <p:spPr>
          <a:xfrm>
            <a:off x="1123357" y="3018327"/>
            <a:ext cx="3533985" cy="2728198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89F86D7-B276-A801-2F24-22F845F022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2998278"/>
            <a:ext cx="4428236" cy="2728198"/>
          </a:xfrm>
        </p:spPr>
        <p:txBody>
          <a:bodyPr anchor="t">
            <a:normAutofit/>
          </a:bodyPr>
          <a:lstStyle/>
          <a:p>
            <a:r>
              <a:rPr lang="en-US" sz="2000" dirty="0">
                <a:cs typeface="Calibri"/>
              </a:rPr>
              <a:t>5 faces</a:t>
            </a:r>
          </a:p>
          <a:p>
            <a:r>
              <a:rPr lang="en-US" sz="2000" dirty="0">
                <a:cs typeface="Calibri"/>
              </a:rPr>
              <a:t>4 vertices</a:t>
            </a:r>
          </a:p>
          <a:p>
            <a:r>
              <a:rPr lang="en-US" sz="2000" dirty="0">
                <a:cs typeface="Calibri"/>
              </a:rPr>
              <a:t>6 edges</a:t>
            </a:r>
          </a:p>
        </p:txBody>
      </p:sp>
    </p:spTree>
    <p:extLst>
      <p:ext uri="{BB962C8B-B14F-4D97-AF65-F5344CB8AC3E}">
        <p14:creationId xmlns:p14="http://schemas.microsoft.com/office/powerpoint/2010/main" val="3038578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D197C7-12FB-C5BF-B05A-B8821AA87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3" y="1641752"/>
            <a:ext cx="4391025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cs typeface="Calibri Light"/>
              </a:rPr>
              <a:t>Dodecahedron</a:t>
            </a:r>
            <a:endParaRPr lang="en-GB" sz="4000" dirty="0">
              <a:solidFill>
                <a:schemeClr val="bg1"/>
              </a:solidFill>
            </a:endParaRPr>
          </a:p>
        </p:txBody>
      </p:sp>
      <p:pic>
        <p:nvPicPr>
          <p:cNvPr id="4" name="Content Placeholder 3" descr="A colorful octahedron with black outline&#10;&#10;Description automatically generated">
            <a:extLst>
              <a:ext uri="{FF2B5EF4-FFF2-40B4-BE49-F238E27FC236}">
                <a16:creationId xmlns:a16="http://schemas.microsoft.com/office/drawing/2014/main" id="{9D4D5462-AF18-9200-A8BD-97EEF9F5C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024" y="1453596"/>
            <a:ext cx="5260976" cy="4530984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A9C8F93-FB51-DB45-8CBB-CA89C4BD6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1824" y="3146400"/>
            <a:ext cx="4391025" cy="2454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12 faces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30 edges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20 vertices</a:t>
            </a:r>
          </a:p>
        </p:txBody>
      </p:sp>
    </p:spTree>
    <p:extLst>
      <p:ext uri="{BB962C8B-B14F-4D97-AF65-F5344CB8AC3E}">
        <p14:creationId xmlns:p14="http://schemas.microsoft.com/office/powerpoint/2010/main" val="428721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B687A2-FACE-BB29-064D-F579EA389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3" y="1641752"/>
            <a:ext cx="4391025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cs typeface="Calibri Light"/>
              </a:rPr>
              <a:t>Octahedron</a:t>
            </a:r>
            <a:endParaRPr lang="en-GB" sz="4000" dirty="0">
              <a:solidFill>
                <a:schemeClr val="bg1"/>
              </a:solidFill>
            </a:endParaRPr>
          </a:p>
        </p:txBody>
      </p:sp>
      <p:pic>
        <p:nvPicPr>
          <p:cNvPr id="4" name="Content Placeholder 3" descr="A red pyramid shaped object&#10;&#10;Description automatically generated">
            <a:extLst>
              <a:ext uri="{FF2B5EF4-FFF2-40B4-BE49-F238E27FC236}">
                <a16:creationId xmlns:a16="http://schemas.microsoft.com/office/drawing/2014/main" id="{E0C7241F-E05E-12B5-D98A-87E5E477E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209" y="1429488"/>
            <a:ext cx="4956606" cy="4579200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97FEBA0-9258-6B5E-45C3-511640C40A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1824" y="3146400"/>
            <a:ext cx="4391025" cy="2454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8 faces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6 vertices</a:t>
            </a:r>
          </a:p>
          <a:p>
            <a:r>
              <a:rPr lang="en-US" sz="2400" dirty="0">
                <a:solidFill>
                  <a:schemeClr val="bg1">
                    <a:alpha val="80000"/>
                  </a:schemeClr>
                </a:solidFill>
                <a:cs typeface="Calibri"/>
              </a:rPr>
              <a:t>12 edges</a:t>
            </a:r>
          </a:p>
        </p:txBody>
      </p:sp>
    </p:spTree>
    <p:extLst>
      <p:ext uri="{BB962C8B-B14F-4D97-AF65-F5344CB8AC3E}">
        <p14:creationId xmlns:p14="http://schemas.microsoft.com/office/powerpoint/2010/main" val="3719210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Content Placeholder 6" descr="A screen shot of text&#10;&#10;Description automatically generated">
            <a:extLst>
              <a:ext uri="{FF2B5EF4-FFF2-40B4-BE49-F238E27FC236}">
                <a16:creationId xmlns:a16="http://schemas.microsoft.com/office/drawing/2014/main" id="{A6A9349D-F4B3-876C-7A3F-C81A4D8B7B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667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3D Shapes</vt:lpstr>
      <vt:lpstr>Cube</vt:lpstr>
      <vt:lpstr>Sphere</vt:lpstr>
      <vt:lpstr>Cylinder</vt:lpstr>
      <vt:lpstr>Pyramid</vt:lpstr>
      <vt:lpstr>Triangular Prism</vt:lpstr>
      <vt:lpstr>Cone</vt:lpstr>
      <vt:lpstr>Cuboid</vt:lpstr>
      <vt:lpstr>Hexagonal Prism</vt:lpstr>
      <vt:lpstr>Square Based Pyramid</vt:lpstr>
      <vt:lpstr>Pentagonal Prism</vt:lpstr>
      <vt:lpstr>Hemisphere</vt:lpstr>
      <vt:lpstr>Tetrahedron</vt:lpstr>
      <vt:lpstr>Dodecahedron</vt:lpstr>
      <vt:lpstr>Octahedron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497</cp:revision>
  <dcterms:created xsi:type="dcterms:W3CDTF">2024-02-08T09:39:09Z</dcterms:created>
  <dcterms:modified xsi:type="dcterms:W3CDTF">2024-02-21T21:03:41Z</dcterms:modified>
</cp:coreProperties>
</file>