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7B2A00-F1AD-46B6-AC8B-DFA6FE585D6C}" v="160" dt="2026-06-04T11:43:49.0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amjodh/310712475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uza-chan.net/japan/index.php/blog/japanese-traditional-dish-sansai-sob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bie.photography/food/slides/hot_cross_buns.htm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1DD39C-786A-2316-6C38-55C96C1317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en-GB" sz="6300" dirty="0"/>
              <a:t>What Role Does Food Play </a:t>
            </a:r>
            <a:r>
              <a:rPr lang="en-GB" sz="6300"/>
              <a:t>in Religious Celebrations around the world?</a:t>
            </a:r>
            <a:endParaRPr lang="en-GB" sz="63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D11B68-BD01-8065-35A3-A2BF66F029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/>
              <a:t>By Isaac</a:t>
            </a:r>
          </a:p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543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54D1AC-5123-F2F5-68BC-3ED5364A1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Judaism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43E98-D5D0-5ADD-01DC-41B6852C8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Jews celebrate Passover. They eat soup, bre</a:t>
            </a:r>
            <a:r>
              <a:rPr lang="en-GB" sz="2200" dirty="0">
                <a:solidFill>
                  <a:srgbClr val="000000"/>
                </a:solidFill>
                <a:latin typeface="Aptos"/>
              </a:rPr>
              <a:t>ad</a:t>
            </a:r>
            <a:r>
              <a:rPr lang="en-GB" sz="2200" dirty="0"/>
              <a:t>, bagels, lettuce and lamb shank. </a:t>
            </a:r>
            <a:endParaRPr lang="en-US" dirty="0"/>
          </a:p>
        </p:txBody>
      </p:sp>
      <p:pic>
        <p:nvPicPr>
          <p:cNvPr id="4" name="Picture 3" descr="A gold star with black background&#10;&#10;AI-generated content may be incorrect.">
            <a:extLst>
              <a:ext uri="{FF2B5EF4-FFF2-40B4-BE49-F238E27FC236}">
                <a16:creationId xmlns:a16="http://schemas.microsoft.com/office/drawing/2014/main" id="{F4C942DE-0208-3C0B-767D-7BAE3B4D2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5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7" name="Picture 6" descr="Traditional Jewish Food · Free Stock Photo">
            <a:extLst>
              <a:ext uri="{FF2B5EF4-FFF2-40B4-BE49-F238E27FC236}">
                <a16:creationId xmlns:a16="http://schemas.microsoft.com/office/drawing/2014/main" id="{D3B92B42-BE8D-ABF8-EA05-9B89E6FD3D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574" y="3879730"/>
            <a:ext cx="4503344" cy="298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03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FC388A5-02FC-E3CB-2C7A-595A7CD79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0676"/>
            <a:ext cx="7021513" cy="230832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Buddhism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51DEF-7DE0-E26C-17BF-38F27B811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4" y="3464944"/>
            <a:ext cx="4279678" cy="13578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</a:rPr>
              <a:t>Buddhists celebrate Vesak. They eat fruit and </a:t>
            </a:r>
            <a:r>
              <a:rPr lang="en-US" sz="2400">
                <a:solidFill>
                  <a:schemeClr val="bg1"/>
                </a:solidFill>
              </a:rPr>
              <a:t>vegetables.</a:t>
            </a:r>
          </a:p>
        </p:txBody>
      </p:sp>
      <p:pic>
        <p:nvPicPr>
          <p:cNvPr id="4" name="Picture 3" descr="A bowl of soup with noodles and vegetables&#10;&#10;AI-generated content may be incorrect.">
            <a:extLst>
              <a:ext uri="{FF2B5EF4-FFF2-40B4-BE49-F238E27FC236}">
                <a16:creationId xmlns:a16="http://schemas.microsoft.com/office/drawing/2014/main" id="{71917A1D-659D-B0C0-4DE3-06870D63E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398809" y="831730"/>
            <a:ext cx="4456758" cy="36274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8D0656-44F8-FAE4-BA4E-C07AF10AFA71}"/>
              </a:ext>
            </a:extLst>
          </p:cNvPr>
          <p:cNvSpPr txBox="1"/>
          <p:nvPr/>
        </p:nvSpPr>
        <p:spPr>
          <a:xfrm>
            <a:off x="2078038" y="6515100"/>
            <a:ext cx="8035925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552863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B646C36-EEEC-4D52-8E8E-206F4CD8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cap="all" spc="60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7E9D86A-D513-48F9-851A-5F3725E80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741565" y="330817"/>
            <a:ext cx="4833901" cy="5995583"/>
            <a:chOff x="1754444" y="330817"/>
            <a:chExt cx="4833901" cy="599558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258443E-B333-44F4-8D49-1EAB1C1A46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9132A4E-0C09-40DA-A360-EA9D3DAFFB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754444" y="330817"/>
              <a:ext cx="4833901" cy="5995583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D649D88F-3460-4C52-888E-001C62B26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1649" y="213740"/>
            <a:ext cx="4833901" cy="5995583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5B1AA-4B1B-043F-E8BD-70C25D4F6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6693" y="510803"/>
            <a:ext cx="4069306" cy="53397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>
                <a:solidFill>
                  <a:schemeClr val="bg1"/>
                </a:solidFill>
              </a:rPr>
              <a:t>Christianity</a:t>
            </a:r>
            <a:endParaRPr lang="en-US" sz="5400" kern="12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17DD14E-3BC7-413D-B4AB-B92EED2F5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26686-47B1-5274-8042-8B7536D81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3023" y="1260341"/>
            <a:ext cx="3336001" cy="2354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Christianity</a:t>
            </a: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is </a:t>
            </a:r>
            <a:r>
              <a:rPr lang="en-US" sz="2000" dirty="0">
                <a:solidFill>
                  <a:schemeClr val="bg1"/>
                </a:solidFill>
              </a:rPr>
              <a:t>a religion. There are lots of Christians in the UK. </a:t>
            </a: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They celebrate Easter</a:t>
            </a: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and they eat hot </a:t>
            </a:r>
            <a:r>
              <a:rPr lang="en-US" sz="2000">
                <a:solidFill>
                  <a:schemeClr val="bg1"/>
                </a:solidFill>
              </a:rPr>
              <a:t>crossed</a:t>
            </a:r>
            <a:r>
              <a:rPr lang="en-US" sz="20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buns and </a:t>
            </a:r>
            <a:r>
              <a:rPr lang="en-US" sz="2000">
                <a:solidFill>
                  <a:schemeClr val="bg1"/>
                </a:solidFill>
              </a:rPr>
              <a:t>chocolate</a:t>
            </a:r>
            <a:r>
              <a:rPr lang="en-US" sz="2000" kern="1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eggs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  <a:endParaRPr lang="en-US" sz="2000" kern="12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6908275D-177E-42F2-8887-134AFE8B70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32B36D4-0C87-4882-A12C-18A91DBAE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5340" y="528734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3" descr="A plate of hot cross buns&#10;&#10;AI-generated content may be incorrect.">
            <a:extLst>
              <a:ext uri="{FF2B5EF4-FFF2-40B4-BE49-F238E27FC236}">
                <a16:creationId xmlns:a16="http://schemas.microsoft.com/office/drawing/2014/main" id="{1C4E95D5-804C-6CA8-C4B2-702223FCB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86247" y="2901797"/>
            <a:ext cx="762000" cy="7381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435FFE-B8FF-C49D-71E8-27FABAC958D4}"/>
              </a:ext>
            </a:extLst>
          </p:cNvPr>
          <p:cNvSpPr txBox="1"/>
          <p:nvPr/>
        </p:nvSpPr>
        <p:spPr>
          <a:xfrm>
            <a:off x="2667000" y="5710238"/>
            <a:ext cx="68580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r>
              <a:rPr lang="en-US"/>
              <a:t>sed under CCYY</a:t>
            </a:r>
          </a:p>
        </p:txBody>
      </p:sp>
    </p:spTree>
    <p:extLst>
      <p:ext uri="{BB962C8B-B14F-4D97-AF65-F5344CB8AC3E}">
        <p14:creationId xmlns:p14="http://schemas.microsoft.com/office/powerpoint/2010/main" val="354963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96733C-3B8E-484E-60D5-FDE30F860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r>
              <a:rPr lang="en-GB" sz="4000"/>
              <a:t>Sikhism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1A6A8-AC79-41C6-5689-453CDC94E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4" y="1705154"/>
            <a:ext cx="3884759" cy="34764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>
                    <a:alpha val="55000"/>
                  </a:schemeClr>
                </a:solidFill>
              </a:rPr>
              <a:t>Sikhism is over 500 years old. Vaisakhi is what they celebrate. They eat yellow and </a:t>
            </a:r>
            <a:r>
              <a:rPr lang="en-GB" sz="2400">
                <a:solidFill>
                  <a:schemeClr val="tx1">
                    <a:alpha val="55000"/>
                  </a:schemeClr>
                </a:solidFill>
              </a:rPr>
              <a:t>orange</a:t>
            </a:r>
            <a:r>
              <a:rPr lang="en-GB" sz="2400" dirty="0">
                <a:solidFill>
                  <a:schemeClr val="tx1">
                    <a:alpha val="55000"/>
                  </a:schemeClr>
                </a:solidFill>
              </a:rPr>
              <a:t> foods. </a:t>
            </a:r>
            <a:endParaRPr lang="en-US" dirty="0">
              <a:solidFill>
                <a:schemeClr val="tx1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570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103</Words>
  <Application>Microsoft Office PowerPoint</Application>
  <PresentationFormat>Widescreen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office theme</vt:lpstr>
      <vt:lpstr>What Role Does Food Play in Religious Celebrations around the world?</vt:lpstr>
      <vt:lpstr>Judaism</vt:lpstr>
      <vt:lpstr>Buddhism</vt:lpstr>
      <vt:lpstr>Christianity</vt:lpstr>
      <vt:lpstr>Sikhism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around the world?</dc:title>
  <dc:creator>REBECCA EVANS</dc:creator>
  <cp:lastModifiedBy>R Evans (Llangyfelach Primary School)</cp:lastModifiedBy>
  <cp:revision>34</cp:revision>
  <dcterms:created xsi:type="dcterms:W3CDTF">2026-05-13T08:46:15Z</dcterms:created>
  <dcterms:modified xsi:type="dcterms:W3CDTF">2026-06-04T11:44:11Z</dcterms:modified>
</cp:coreProperties>
</file>