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753A37D-8F72-488C-BEA8-A0B04E0B1903}" v="615" dt="2021-02-05T10:41:00.23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73" d="100"/>
          <a:sy n="73" d="100"/>
        </p:scale>
        <p:origin x="4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omos Austin" userId="S::austint14@hwbcymru.net::69250791-687f-4b6d-aa24-660cc2f25e71" providerId="AD" clId="Web-{8753A37D-8F72-488C-BEA8-A0B04E0B1903}"/>
    <pc:docChg chg="addSld delSld modSld">
      <pc:chgData name="Tomos Austin" userId="S::austint14@hwbcymru.net::69250791-687f-4b6d-aa24-660cc2f25e71" providerId="AD" clId="Web-{8753A37D-8F72-488C-BEA8-A0B04E0B1903}" dt="2021-02-05T10:41:00.233" v="317"/>
      <pc:docMkLst>
        <pc:docMk/>
      </pc:docMkLst>
      <pc:sldChg chg="addSp delSp modSp mod setBg addAnim modAnim setClrOvrMap">
        <pc:chgData name="Tomos Austin" userId="S::austint14@hwbcymru.net::69250791-687f-4b6d-aa24-660cc2f25e71" providerId="AD" clId="Web-{8753A37D-8F72-488C-BEA8-A0B04E0B1903}" dt="2021-02-05T09:40:28.251" v="22"/>
        <pc:sldMkLst>
          <pc:docMk/>
          <pc:sldMk cId="109857222" sldId="256"/>
        </pc:sldMkLst>
        <pc:spChg chg="mod ord">
          <ac:chgData name="Tomos Austin" userId="S::austint14@hwbcymru.net::69250791-687f-4b6d-aa24-660cc2f25e71" providerId="AD" clId="Web-{8753A37D-8F72-488C-BEA8-A0B04E0B1903}" dt="2021-02-05T09:40:28.251" v="22"/>
          <ac:spMkLst>
            <pc:docMk/>
            <pc:sldMk cId="109857222" sldId="256"/>
            <ac:spMk id="2" creationId="{00000000-0000-0000-0000-000000000000}"/>
          </ac:spMkLst>
        </pc:spChg>
        <pc:spChg chg="del">
          <ac:chgData name="Tomos Austin" userId="S::austint14@hwbcymru.net::69250791-687f-4b6d-aa24-660cc2f25e71" providerId="AD" clId="Web-{8753A37D-8F72-488C-BEA8-A0B04E0B1903}" dt="2021-02-05T09:37:51.795" v="10"/>
          <ac:spMkLst>
            <pc:docMk/>
            <pc:sldMk cId="109857222" sldId="256"/>
            <ac:spMk id="3" creationId="{00000000-0000-0000-0000-000000000000}"/>
          </ac:spMkLst>
        </pc:spChg>
        <pc:spChg chg="add del mod">
          <ac:chgData name="Tomos Austin" userId="S::austint14@hwbcymru.net::69250791-687f-4b6d-aa24-660cc2f25e71" providerId="AD" clId="Web-{8753A37D-8F72-488C-BEA8-A0B04E0B1903}" dt="2021-02-05T09:38:56.859" v="16"/>
          <ac:spMkLst>
            <pc:docMk/>
            <pc:sldMk cId="109857222" sldId="256"/>
            <ac:spMk id="5" creationId="{60A7619B-AB5B-435F-9D1B-1BB38A39B452}"/>
          </ac:spMkLst>
        </pc:spChg>
        <pc:spChg chg="add del">
          <ac:chgData name="Tomos Austin" userId="S::austint14@hwbcymru.net::69250791-687f-4b6d-aa24-660cc2f25e71" providerId="AD" clId="Web-{8753A37D-8F72-488C-BEA8-A0B04E0B1903}" dt="2021-02-05T09:40:28.251" v="22"/>
          <ac:spMkLst>
            <pc:docMk/>
            <pc:sldMk cId="109857222" sldId="256"/>
            <ac:spMk id="10" creationId="{71B2258F-86CA-4D4D-8270-BC05FCDEBFB3}"/>
          </ac:spMkLst>
        </pc:spChg>
        <pc:picChg chg="add mod">
          <ac:chgData name="Tomos Austin" userId="S::austint14@hwbcymru.net::69250791-687f-4b6d-aa24-660cc2f25e71" providerId="AD" clId="Web-{8753A37D-8F72-488C-BEA8-A0B04E0B1903}" dt="2021-02-05T09:40:28.251" v="22"/>
          <ac:picMkLst>
            <pc:docMk/>
            <pc:sldMk cId="109857222" sldId="256"/>
            <ac:picMk id="4" creationId="{F1CF88B0-F9F7-485C-8374-7763EEC2A941}"/>
          </ac:picMkLst>
        </pc:picChg>
      </pc:sldChg>
      <pc:sldChg chg="addSp delSp modSp new mod setBg">
        <pc:chgData name="Tomos Austin" userId="S::austint14@hwbcymru.net::69250791-687f-4b6d-aa24-660cc2f25e71" providerId="AD" clId="Web-{8753A37D-8F72-488C-BEA8-A0B04E0B1903}" dt="2021-02-05T10:41:00.233" v="317"/>
        <pc:sldMkLst>
          <pc:docMk/>
          <pc:sldMk cId="266193376" sldId="257"/>
        </pc:sldMkLst>
        <pc:spChg chg="mod">
          <ac:chgData name="Tomos Austin" userId="S::austint14@hwbcymru.net::69250791-687f-4b6d-aa24-660cc2f25e71" providerId="AD" clId="Web-{8753A37D-8F72-488C-BEA8-A0B04E0B1903}" dt="2021-02-05T10:39:36.732" v="316"/>
          <ac:spMkLst>
            <pc:docMk/>
            <pc:sldMk cId="266193376" sldId="257"/>
            <ac:spMk id="2" creationId="{8E4A4EEF-3743-482D-B5C2-0813588E1021}"/>
          </ac:spMkLst>
        </pc:spChg>
        <pc:spChg chg="mod">
          <ac:chgData name="Tomos Austin" userId="S::austint14@hwbcymru.net::69250791-687f-4b6d-aa24-660cc2f25e71" providerId="AD" clId="Web-{8753A37D-8F72-488C-BEA8-A0B04E0B1903}" dt="2021-02-05T10:39:36.732" v="316"/>
          <ac:spMkLst>
            <pc:docMk/>
            <pc:sldMk cId="266193376" sldId="257"/>
            <ac:spMk id="3" creationId="{D4B9AED4-911E-4D19-9998-52B64C311529}"/>
          </ac:spMkLst>
        </pc:spChg>
        <pc:spChg chg="add del mod">
          <ac:chgData name="Tomos Austin" userId="S::austint14@hwbcymru.net::69250791-687f-4b6d-aa24-660cc2f25e71" providerId="AD" clId="Web-{8753A37D-8F72-488C-BEA8-A0B04E0B1903}" dt="2021-02-05T10:41:00.233" v="317"/>
          <ac:spMkLst>
            <pc:docMk/>
            <pc:sldMk cId="266193376" sldId="257"/>
            <ac:spMk id="5" creationId="{5E732315-A8E1-4B7A-8547-F821F0F6BBA4}"/>
          </ac:spMkLst>
        </pc:spChg>
        <pc:picChg chg="add mod">
          <ac:chgData name="Tomos Austin" userId="S::austint14@hwbcymru.net::69250791-687f-4b6d-aa24-660cc2f25e71" providerId="AD" clId="Web-{8753A37D-8F72-488C-BEA8-A0B04E0B1903}" dt="2021-02-05T10:39:36.732" v="316"/>
          <ac:picMkLst>
            <pc:docMk/>
            <pc:sldMk cId="266193376" sldId="257"/>
            <ac:picMk id="4" creationId="{449F33C8-4C28-4555-8382-2395B6075B3A}"/>
          </ac:picMkLst>
        </pc:picChg>
        <pc:cxnChg chg="add">
          <ac:chgData name="Tomos Austin" userId="S::austint14@hwbcymru.net::69250791-687f-4b6d-aa24-660cc2f25e71" providerId="AD" clId="Web-{8753A37D-8F72-488C-BEA8-A0B04E0B1903}" dt="2021-02-05T10:39:36.732" v="316"/>
          <ac:cxnSpMkLst>
            <pc:docMk/>
            <pc:sldMk cId="266193376" sldId="257"/>
            <ac:cxnSpMk id="10" creationId="{A7F400EE-A8A5-48AF-B4D6-291B52C6F0B0}"/>
          </ac:cxnSpMkLst>
        </pc:cxnChg>
      </pc:sldChg>
      <pc:sldChg chg="delSp modSp new del">
        <pc:chgData name="Tomos Austin" userId="S::austint14@hwbcymru.net::69250791-687f-4b6d-aa24-660cc2f25e71" providerId="AD" clId="Web-{8753A37D-8F72-488C-BEA8-A0B04E0B1903}" dt="2021-02-05T09:51:00.890" v="44"/>
        <pc:sldMkLst>
          <pc:docMk/>
          <pc:sldMk cId="636049267" sldId="257"/>
        </pc:sldMkLst>
        <pc:spChg chg="del">
          <ac:chgData name="Tomos Austin" userId="S::austint14@hwbcymru.net::69250791-687f-4b6d-aa24-660cc2f25e71" providerId="AD" clId="Web-{8753A37D-8F72-488C-BEA8-A0B04E0B1903}" dt="2021-02-05T09:45:09.429" v="24"/>
          <ac:spMkLst>
            <pc:docMk/>
            <pc:sldMk cId="636049267" sldId="257"/>
            <ac:spMk id="2" creationId="{D1669E81-F869-4201-A761-BABF899AA89A}"/>
          </ac:spMkLst>
        </pc:spChg>
        <pc:spChg chg="mod">
          <ac:chgData name="Tomos Austin" userId="S::austint14@hwbcymru.net::69250791-687f-4b6d-aa24-660cc2f25e71" providerId="AD" clId="Web-{8753A37D-8F72-488C-BEA8-A0B04E0B1903}" dt="2021-02-05T09:46:45.228" v="43" actId="20577"/>
          <ac:spMkLst>
            <pc:docMk/>
            <pc:sldMk cId="636049267" sldId="257"/>
            <ac:spMk id="3" creationId="{46937249-F0F1-4F0D-89A7-9414D9869F8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2/5/2021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Historic_counties_of_Wales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it.wikipedia.org/wiki/Tom_Jones_(cantante)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picture containing logo&#10;&#10;Description automatically generated">
            <a:extLst>
              <a:ext uri="{FF2B5EF4-FFF2-40B4-BE49-F238E27FC236}">
                <a16:creationId xmlns:a16="http://schemas.microsoft.com/office/drawing/2014/main" id="{F1CF88B0-F9F7-485C-8374-7763EEC2A94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t="1816" b="4434"/>
          <a:stretch/>
        </p:blipFill>
        <p:spPr>
          <a:xfrm>
            <a:off x="-43112" y="-43131"/>
            <a:ext cx="12191980" cy="68579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5200" y="965200"/>
            <a:ext cx="10261600" cy="3564869"/>
          </a:xfrm>
        </p:spPr>
        <p:txBody>
          <a:bodyPr>
            <a:normAutofit/>
          </a:bodyPr>
          <a:lstStyle/>
          <a:p>
            <a:pPr algn="l"/>
            <a:r>
              <a:rPr lang="en-US" sz="11500">
                <a:ln w="22225">
                  <a:solidFill>
                    <a:schemeClr val="tx1"/>
                  </a:solidFill>
                  <a:miter lim="800000"/>
                </a:ln>
                <a:noFill/>
                <a:cs typeface="Calibri Light"/>
              </a:rPr>
              <a:t>Welsh Music day</a:t>
            </a:r>
            <a:endParaRPr lang="en-US" sz="11500">
              <a:ln w="22225">
                <a:solidFill>
                  <a:schemeClr val="tx1"/>
                </a:solidFill>
                <a:miter lim="800000"/>
              </a:ln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4A4EEF-3743-482D-B5C2-0813588E10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r>
              <a:rPr lang="en-US" sz="3700">
                <a:cs typeface="Calibri Light"/>
              </a:rPr>
              <a:t>The Green </a:t>
            </a:r>
            <a:r>
              <a:rPr lang="en-US" sz="3700" err="1">
                <a:cs typeface="Calibri Light"/>
              </a:rPr>
              <a:t>Green</a:t>
            </a:r>
            <a:r>
              <a:rPr lang="en-US" sz="3700">
                <a:cs typeface="Calibri Light"/>
              </a:rPr>
              <a:t> Grass of Home.</a:t>
            </a:r>
            <a:br>
              <a:rPr lang="en-US" sz="3700">
                <a:cs typeface="Calibri Light"/>
              </a:rPr>
            </a:br>
            <a:r>
              <a:rPr lang="en-US" sz="3700">
                <a:cs typeface="Calibri Light"/>
              </a:rPr>
              <a:t>Tom Jones.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B9AED4-911E-4D19-9998-52B64C3115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2000" u="sng">
                <a:cs typeface="Calibri" panose="020F0502020204030204"/>
              </a:rPr>
              <a:t>Do you like the song?</a:t>
            </a:r>
          </a:p>
          <a:p>
            <a:pPr marL="0" indent="0">
              <a:buNone/>
            </a:pPr>
            <a:r>
              <a:rPr lang="en-US" sz="2000">
                <a:cs typeface="Calibri" panose="020F0502020204030204"/>
              </a:rPr>
              <a:t>Yes I like the song because  it has a good tune and melody.</a:t>
            </a:r>
          </a:p>
          <a:p>
            <a:pPr marL="0" indent="0">
              <a:buNone/>
            </a:pPr>
            <a:endParaRPr lang="en-US" sz="2000">
              <a:cs typeface="Calibri" panose="020F0502020204030204"/>
            </a:endParaRPr>
          </a:p>
          <a:p>
            <a:pPr marL="0" indent="0">
              <a:buNone/>
            </a:pPr>
            <a:r>
              <a:rPr lang="en-US" sz="2000" u="sng">
                <a:cs typeface="Calibri" panose="020F0502020204030204"/>
              </a:rPr>
              <a:t>Do you think it </a:t>
            </a:r>
            <a:r>
              <a:rPr lang="en-US" sz="2000" u="sng">
                <a:ea typeface="+mn-lt"/>
                <a:cs typeface="+mn-lt"/>
              </a:rPr>
              <a:t>represents</a:t>
            </a:r>
            <a:r>
              <a:rPr lang="en-US" sz="2000" u="sng">
                <a:cs typeface="Calibri" panose="020F0502020204030204"/>
              </a:rPr>
              <a:t> Wales?</a:t>
            </a:r>
          </a:p>
          <a:p>
            <a:pPr marL="0" indent="0">
              <a:buNone/>
            </a:pPr>
            <a:r>
              <a:rPr lang="en-US" sz="2000">
                <a:cs typeface="Calibri" panose="020F0502020204030204"/>
              </a:rPr>
              <a:t>Yes in my opinion it represents Wales because whenever I think of Wales I think of Tom Jones.</a:t>
            </a:r>
          </a:p>
          <a:p>
            <a:pPr marL="0" indent="0">
              <a:buNone/>
            </a:pPr>
            <a:endParaRPr lang="en-US" sz="2000">
              <a:cs typeface="Calibri" panose="020F0502020204030204"/>
            </a:endParaRPr>
          </a:p>
          <a:p>
            <a:pPr marL="0" indent="0">
              <a:buNone/>
            </a:pPr>
            <a:r>
              <a:rPr lang="en-US" sz="2000" u="sng">
                <a:cs typeface="Calibri" panose="020F0502020204030204"/>
              </a:rPr>
              <a:t>How could the artist improve?</a:t>
            </a:r>
          </a:p>
          <a:p>
            <a:pPr marL="0" indent="0">
              <a:buNone/>
            </a:pPr>
            <a:r>
              <a:rPr lang="en-US" sz="2000">
                <a:cs typeface="Calibri" panose="020F0502020204030204"/>
              </a:rPr>
              <a:t>I don't think the artist can improve because Tom Jones' songs are amazing.</a:t>
            </a:r>
            <a:endParaRPr lang="en-US" sz="2000" u="sng">
              <a:cs typeface="Calibri" panose="020F0502020204030204"/>
            </a:endParaRPr>
          </a:p>
        </p:txBody>
      </p:sp>
      <p:pic>
        <p:nvPicPr>
          <p:cNvPr id="4" name="Picture 4" descr="A picture containing person, person, older&#10;&#10;Description automatically generated">
            <a:extLst>
              <a:ext uri="{FF2B5EF4-FFF2-40B4-BE49-F238E27FC236}">
                <a16:creationId xmlns:a16="http://schemas.microsoft.com/office/drawing/2014/main" id="{449F33C8-4C28-4555-8382-2395B6075B3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r="1" b="4332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E78F7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1933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84</Words>
  <Application>Microsoft Office PowerPoint</Application>
  <PresentationFormat>Widescreen</PresentationFormat>
  <Paragraphs>10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Welsh Music day</vt:lpstr>
      <vt:lpstr>The Green Green Grass of Home. Tom Jones.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Phillips, Lynda</dc:creator>
  <cp:lastModifiedBy>Lynda Phillips</cp:lastModifiedBy>
  <cp:revision>89</cp:revision>
  <dcterms:created xsi:type="dcterms:W3CDTF">2021-02-05T09:35:58Z</dcterms:created>
  <dcterms:modified xsi:type="dcterms:W3CDTF">2021-02-05T14:45:03Z</dcterms:modified>
</cp:coreProperties>
</file>