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F9B7208-3A19-7F32-58D2-800264A48B8C}" v="130" dt="2024-07-09T13:38:49.324"/>
    <p1510:client id="{D43092D6-0D6C-6D5F-F4ED-AF64FAA38A44}" v="277" dt="2024-07-10T09:00:33.634"/>
    <p1510:client id="{DB9E0C7E-A6DC-EA7E-BA61-3BD0899EAAB5}" v="543" dt="2024-07-09T13:28:38.13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ABFF5C85-D3FB-0094-AD5E-0F8A5DE8CE4B}"/>
    <pc:docChg chg="modSld">
      <pc:chgData name="" userId="" providerId="" clId="Web-{ABFF5C85-D3FB-0094-AD5E-0F8A5DE8CE4B}" dt="2024-07-04T10:07:53.924" v="8" actId="20577"/>
      <pc:docMkLst>
        <pc:docMk/>
      </pc:docMkLst>
      <pc:sldChg chg="modSp">
        <pc:chgData name="" userId="" providerId="" clId="Web-{ABFF5C85-D3FB-0094-AD5E-0F8A5DE8CE4B}" dt="2024-07-04T10:07:53.924" v="8" actId="20577"/>
        <pc:sldMkLst>
          <pc:docMk/>
          <pc:sldMk cId="4135254146" sldId="257"/>
        </pc:sldMkLst>
        <pc:spChg chg="mod">
          <ac:chgData name="" userId="" providerId="" clId="Web-{ABFF5C85-D3FB-0094-AD5E-0F8A5DE8CE4B}" dt="2024-07-04T10:07:53.924" v="8" actId="20577"/>
          <ac:spMkLst>
            <pc:docMk/>
            <pc:sldMk cId="4135254146" sldId="257"/>
            <ac:spMk id="2" creationId="{4A2E99B6-F912-AF15-3967-353F3E1101DB}"/>
          </ac:spMkLst>
        </pc:spChg>
        <pc:spChg chg="mod">
          <ac:chgData name="" userId="" providerId="" clId="Web-{ABFF5C85-D3FB-0094-AD5E-0F8A5DE8CE4B}" dt="2024-07-04T10:07:27.188" v="0" actId="1076"/>
          <ac:spMkLst>
            <pc:docMk/>
            <pc:sldMk cId="4135254146" sldId="257"/>
            <ac:spMk id="6" creationId="{F782737A-83D3-2FFA-2812-F9B04CD1EE17}"/>
          </ac:spMkLst>
        </pc:spChg>
      </pc:sldChg>
    </pc:docChg>
  </pc:docChgLst>
  <pc:docChgLst>
    <pc:chgData name="Dottie Hellier" userId="S::hellierd6@hwbcymru.net::35075e3f-4339-4a73-ad11-89a8d5ef39d8" providerId="AD" clId="Web-{DB9E0C7E-A6DC-EA7E-BA61-3BD0899EAAB5}"/>
    <pc:docChg chg="addSld modSld">
      <pc:chgData name="Dottie Hellier" userId="S::hellierd6@hwbcymru.net::35075e3f-4339-4a73-ad11-89a8d5ef39d8" providerId="AD" clId="Web-{DB9E0C7E-A6DC-EA7E-BA61-3BD0899EAAB5}" dt="2024-07-09T13:28:38.135" v="351"/>
      <pc:docMkLst>
        <pc:docMk/>
      </pc:docMkLst>
      <pc:sldChg chg="modSp">
        <pc:chgData name="Dottie Hellier" userId="S::hellierd6@hwbcymru.net::35075e3f-4339-4a73-ad11-89a8d5ef39d8" providerId="AD" clId="Web-{DB9E0C7E-A6DC-EA7E-BA61-3BD0899EAAB5}" dt="2024-07-09T12:53:56.347" v="135" actId="20577"/>
        <pc:sldMkLst>
          <pc:docMk/>
          <pc:sldMk cId="2880573609" sldId="259"/>
        </pc:sldMkLst>
        <pc:spChg chg="mod">
          <ac:chgData name="Dottie Hellier" userId="S::hellierd6@hwbcymru.net::35075e3f-4339-4a73-ad11-89a8d5ef39d8" providerId="AD" clId="Web-{DB9E0C7E-A6DC-EA7E-BA61-3BD0899EAAB5}" dt="2024-07-09T12:53:56.347" v="135" actId="20577"/>
          <ac:spMkLst>
            <pc:docMk/>
            <pc:sldMk cId="2880573609" sldId="259"/>
            <ac:spMk id="11" creationId="{FE798046-3D6C-85BB-9091-084BCBA0ACF6}"/>
          </ac:spMkLst>
        </pc:spChg>
      </pc:sldChg>
      <pc:sldChg chg="addSp delSp modSp new">
        <pc:chgData name="Dottie Hellier" userId="S::hellierd6@hwbcymru.net::35075e3f-4339-4a73-ad11-89a8d5ef39d8" providerId="AD" clId="Web-{DB9E0C7E-A6DC-EA7E-BA61-3BD0899EAAB5}" dt="2024-07-09T12:59:41.043" v="158" actId="1076"/>
        <pc:sldMkLst>
          <pc:docMk/>
          <pc:sldMk cId="3819745607" sldId="266"/>
        </pc:sldMkLst>
        <pc:spChg chg="mod">
          <ac:chgData name="Dottie Hellier" userId="S::hellierd6@hwbcymru.net::35075e3f-4339-4a73-ad11-89a8d5ef39d8" providerId="AD" clId="Web-{DB9E0C7E-A6DC-EA7E-BA61-3BD0899EAAB5}" dt="2024-07-09T12:37:04.399" v="18" actId="20577"/>
          <ac:spMkLst>
            <pc:docMk/>
            <pc:sldMk cId="3819745607" sldId="266"/>
            <ac:spMk id="2" creationId="{534267D2-E8CF-2A92-644E-121D5538D438}"/>
          </ac:spMkLst>
        </pc:spChg>
        <pc:spChg chg="del">
          <ac:chgData name="Dottie Hellier" userId="S::hellierd6@hwbcymru.net::35075e3f-4339-4a73-ad11-89a8d5ef39d8" providerId="AD" clId="Web-{DB9E0C7E-A6DC-EA7E-BA61-3BD0899EAAB5}" dt="2024-07-09T12:37:04.805" v="19"/>
          <ac:spMkLst>
            <pc:docMk/>
            <pc:sldMk cId="3819745607" sldId="266"/>
            <ac:spMk id="3" creationId="{2B89C765-6C7A-5E76-CC1A-8B96D64F94BD}"/>
          </ac:spMkLst>
        </pc:spChg>
        <pc:spChg chg="add mod">
          <ac:chgData name="Dottie Hellier" userId="S::hellierd6@hwbcymru.net::35075e3f-4339-4a73-ad11-89a8d5ef39d8" providerId="AD" clId="Web-{DB9E0C7E-A6DC-EA7E-BA61-3BD0899EAAB5}" dt="2024-07-09T12:38:20.229" v="39" actId="20577"/>
          <ac:spMkLst>
            <pc:docMk/>
            <pc:sldMk cId="3819745607" sldId="266"/>
            <ac:spMk id="6" creationId="{25F720A0-2B48-B5B4-2D8A-987FF8F3C0E6}"/>
          </ac:spMkLst>
        </pc:spChg>
        <pc:spChg chg="add mod">
          <ac:chgData name="Dottie Hellier" userId="S::hellierd6@hwbcymru.net::35075e3f-4339-4a73-ad11-89a8d5ef39d8" providerId="AD" clId="Web-{DB9E0C7E-A6DC-EA7E-BA61-3BD0899EAAB5}" dt="2024-07-09T12:43:08.283" v="109" actId="20577"/>
          <ac:spMkLst>
            <pc:docMk/>
            <pc:sldMk cId="3819745607" sldId="266"/>
            <ac:spMk id="7" creationId="{9BA0FBF7-69DE-D672-3A45-CFB55F0FF8CF}"/>
          </ac:spMkLst>
        </pc:spChg>
        <pc:spChg chg="add del mod">
          <ac:chgData name="Dottie Hellier" userId="S::hellierd6@hwbcymru.net::35075e3f-4339-4a73-ad11-89a8d5ef39d8" providerId="AD" clId="Web-{DB9E0C7E-A6DC-EA7E-BA61-3BD0899EAAB5}" dt="2024-07-09T12:59:36.887" v="157"/>
          <ac:spMkLst>
            <pc:docMk/>
            <pc:sldMk cId="3819745607" sldId="266"/>
            <ac:spMk id="9" creationId="{A51733F1-E2C6-D347-2AF0-72C746257EBF}"/>
          </ac:spMkLst>
        </pc:spChg>
        <pc:picChg chg="add del mod ord">
          <ac:chgData name="Dottie Hellier" userId="S::hellierd6@hwbcymru.net::35075e3f-4339-4a73-ad11-89a8d5ef39d8" providerId="AD" clId="Web-{DB9E0C7E-A6DC-EA7E-BA61-3BD0899EAAB5}" dt="2024-07-09T12:59:12.464" v="156"/>
          <ac:picMkLst>
            <pc:docMk/>
            <pc:sldMk cId="3819745607" sldId="266"/>
            <ac:picMk id="4" creationId="{EE8544D2-4FA5-9944-30A9-C3D821D9DF58}"/>
          </ac:picMkLst>
        </pc:picChg>
        <pc:picChg chg="add mod">
          <ac:chgData name="Dottie Hellier" userId="S::hellierd6@hwbcymru.net::35075e3f-4339-4a73-ad11-89a8d5ef39d8" providerId="AD" clId="Web-{DB9E0C7E-A6DC-EA7E-BA61-3BD0899EAAB5}" dt="2024-07-09T12:38:45.355" v="43" actId="1076"/>
          <ac:picMkLst>
            <pc:docMk/>
            <pc:sldMk cId="3819745607" sldId="266"/>
            <ac:picMk id="5" creationId="{161FBF87-9853-FFD0-E6E7-9C871A99361F}"/>
          </ac:picMkLst>
        </pc:picChg>
        <pc:picChg chg="add mod ord">
          <ac:chgData name="Dottie Hellier" userId="S::hellierd6@hwbcymru.net::35075e3f-4339-4a73-ad11-89a8d5ef39d8" providerId="AD" clId="Web-{DB9E0C7E-A6DC-EA7E-BA61-3BD0899EAAB5}" dt="2024-07-09T12:59:41.043" v="158" actId="1076"/>
          <ac:picMkLst>
            <pc:docMk/>
            <pc:sldMk cId="3819745607" sldId="266"/>
            <ac:picMk id="10" creationId="{B7C59874-2836-DBA1-86EF-5CFB1120CBCA}"/>
          </ac:picMkLst>
        </pc:picChg>
      </pc:sldChg>
      <pc:sldChg chg="addSp delSp modSp new">
        <pc:chgData name="Dottie Hellier" userId="S::hellierd6@hwbcymru.net::35075e3f-4339-4a73-ad11-89a8d5ef39d8" providerId="AD" clId="Web-{DB9E0C7E-A6DC-EA7E-BA61-3BD0899EAAB5}" dt="2024-07-09T13:07:59.275" v="248" actId="20577"/>
        <pc:sldMkLst>
          <pc:docMk/>
          <pc:sldMk cId="1064125650" sldId="267"/>
        </pc:sldMkLst>
        <pc:spChg chg="mod">
          <ac:chgData name="Dottie Hellier" userId="S::hellierd6@hwbcymru.net::35075e3f-4339-4a73-ad11-89a8d5ef39d8" providerId="AD" clId="Web-{DB9E0C7E-A6DC-EA7E-BA61-3BD0899EAAB5}" dt="2024-07-09T12:55:23.052" v="151" actId="20577"/>
          <ac:spMkLst>
            <pc:docMk/>
            <pc:sldMk cId="1064125650" sldId="267"/>
            <ac:spMk id="2" creationId="{653F9B5D-7600-D75E-32F8-CA953B747719}"/>
          </ac:spMkLst>
        </pc:spChg>
        <pc:spChg chg="del">
          <ac:chgData name="Dottie Hellier" userId="S::hellierd6@hwbcymru.net::35075e3f-4339-4a73-ad11-89a8d5ef39d8" providerId="AD" clId="Web-{DB9E0C7E-A6DC-EA7E-BA61-3BD0899EAAB5}" dt="2024-07-09T12:55:24.224" v="152"/>
          <ac:spMkLst>
            <pc:docMk/>
            <pc:sldMk cId="1064125650" sldId="267"/>
            <ac:spMk id="3" creationId="{E5D8D62B-D360-A318-AEB3-5E5C81E78783}"/>
          </ac:spMkLst>
        </pc:spChg>
        <pc:spChg chg="add">
          <ac:chgData name="Dottie Hellier" userId="S::hellierd6@hwbcymru.net::35075e3f-4339-4a73-ad11-89a8d5ef39d8" providerId="AD" clId="Web-{DB9E0C7E-A6DC-EA7E-BA61-3BD0899EAAB5}" dt="2024-07-09T13:00:52.264" v="162"/>
          <ac:spMkLst>
            <pc:docMk/>
            <pc:sldMk cId="1064125650" sldId="267"/>
            <ac:spMk id="7" creationId="{509066D1-6B2B-3367-6E79-EB0C643D5905}"/>
          </ac:spMkLst>
        </pc:spChg>
        <pc:spChg chg="add del">
          <ac:chgData name="Dottie Hellier" userId="S::hellierd6@hwbcymru.net::35075e3f-4339-4a73-ad11-89a8d5ef39d8" providerId="AD" clId="Web-{DB9E0C7E-A6DC-EA7E-BA61-3BD0899EAAB5}" dt="2024-07-09T13:01:00.764" v="164"/>
          <ac:spMkLst>
            <pc:docMk/>
            <pc:sldMk cId="1064125650" sldId="267"/>
            <ac:spMk id="8" creationId="{BCC217E9-8B6E-4E08-89C1-5B5A2BD35651}"/>
          </ac:spMkLst>
        </pc:spChg>
        <pc:spChg chg="add mod">
          <ac:chgData name="Dottie Hellier" userId="S::hellierd6@hwbcymru.net::35075e3f-4339-4a73-ad11-89a8d5ef39d8" providerId="AD" clId="Web-{DB9E0C7E-A6DC-EA7E-BA61-3BD0899EAAB5}" dt="2024-07-09T13:01:49.656" v="182" actId="20577"/>
          <ac:spMkLst>
            <pc:docMk/>
            <pc:sldMk cId="1064125650" sldId="267"/>
            <ac:spMk id="9" creationId="{634B3E1C-1DF7-7ED5-0B2E-42FC87D72705}"/>
          </ac:spMkLst>
        </pc:spChg>
        <pc:spChg chg="add">
          <ac:chgData name="Dottie Hellier" userId="S::hellierd6@hwbcymru.net::35075e3f-4339-4a73-ad11-89a8d5ef39d8" providerId="AD" clId="Web-{DB9E0C7E-A6DC-EA7E-BA61-3BD0899EAAB5}" dt="2024-07-09T13:02:10.922" v="183"/>
          <ac:spMkLst>
            <pc:docMk/>
            <pc:sldMk cId="1064125650" sldId="267"/>
            <ac:spMk id="10" creationId="{82C16389-BBE8-4F29-95EC-04EA742B37E1}"/>
          </ac:spMkLst>
        </pc:spChg>
        <pc:spChg chg="add mod">
          <ac:chgData name="Dottie Hellier" userId="S::hellierd6@hwbcymru.net::35075e3f-4339-4a73-ad11-89a8d5ef39d8" providerId="AD" clId="Web-{DB9E0C7E-A6DC-EA7E-BA61-3BD0899EAAB5}" dt="2024-07-09T13:07:59.275" v="248" actId="20577"/>
          <ac:spMkLst>
            <pc:docMk/>
            <pc:sldMk cId="1064125650" sldId="267"/>
            <ac:spMk id="11" creationId="{F246DF93-E655-7F23-BB81-7746C951A396}"/>
          </ac:spMkLst>
        </pc:spChg>
        <pc:picChg chg="add mod ord">
          <ac:chgData name="Dottie Hellier" userId="S::hellierd6@hwbcymru.net::35075e3f-4339-4a73-ad11-89a8d5ef39d8" providerId="AD" clId="Web-{DB9E0C7E-A6DC-EA7E-BA61-3BD0899EAAB5}" dt="2024-07-09T13:01:14.686" v="169" actId="1076"/>
          <ac:picMkLst>
            <pc:docMk/>
            <pc:sldMk cId="1064125650" sldId="267"/>
            <ac:picMk id="4" creationId="{9DEE8A49-0578-63E5-2088-5E808BB0F7AB}"/>
          </ac:picMkLst>
        </pc:picChg>
        <pc:picChg chg="add del mod">
          <ac:chgData name="Dottie Hellier" userId="S::hellierd6@hwbcymru.net::35075e3f-4339-4a73-ad11-89a8d5ef39d8" providerId="AD" clId="Web-{DB9E0C7E-A6DC-EA7E-BA61-3BD0899EAAB5}" dt="2024-07-09T13:00:25.357" v="159"/>
          <ac:picMkLst>
            <pc:docMk/>
            <pc:sldMk cId="1064125650" sldId="267"/>
            <ac:picMk id="5" creationId="{3D006C5C-64B7-3776-685D-A51C907D26DE}"/>
          </ac:picMkLst>
        </pc:picChg>
        <pc:picChg chg="add mod">
          <ac:chgData name="Dottie Hellier" userId="S::hellierd6@hwbcymru.net::35075e3f-4339-4a73-ad11-89a8d5ef39d8" providerId="AD" clId="Web-{DB9E0C7E-A6DC-EA7E-BA61-3BD0899EAAB5}" dt="2024-07-09T13:00:44.342" v="161" actId="1076"/>
          <ac:picMkLst>
            <pc:docMk/>
            <pc:sldMk cId="1064125650" sldId="267"/>
            <ac:picMk id="6" creationId="{C359E9FF-D84A-7A8F-4C45-128F684D4229}"/>
          </ac:picMkLst>
        </pc:picChg>
      </pc:sldChg>
      <pc:sldChg chg="addSp delSp modSp new">
        <pc:chgData name="Dottie Hellier" userId="S::hellierd6@hwbcymru.net::35075e3f-4339-4a73-ad11-89a8d5ef39d8" providerId="AD" clId="Web-{DB9E0C7E-A6DC-EA7E-BA61-3BD0899EAAB5}" dt="2024-07-09T13:28:36.119" v="350" actId="20577"/>
        <pc:sldMkLst>
          <pc:docMk/>
          <pc:sldMk cId="1864630988" sldId="268"/>
        </pc:sldMkLst>
        <pc:spChg chg="mod">
          <ac:chgData name="Dottie Hellier" userId="S::hellierd6@hwbcymru.net::35075e3f-4339-4a73-ad11-89a8d5ef39d8" providerId="AD" clId="Web-{DB9E0C7E-A6DC-EA7E-BA61-3BD0899EAAB5}" dt="2024-07-09T13:20:10.059" v="270" actId="20577"/>
          <ac:spMkLst>
            <pc:docMk/>
            <pc:sldMk cId="1864630988" sldId="268"/>
            <ac:spMk id="2" creationId="{CAF76EE7-851B-F997-3538-B714DE8B01A9}"/>
          </ac:spMkLst>
        </pc:spChg>
        <pc:spChg chg="del">
          <ac:chgData name="Dottie Hellier" userId="S::hellierd6@hwbcymru.net::35075e3f-4339-4a73-ad11-89a8d5ef39d8" providerId="AD" clId="Web-{DB9E0C7E-A6DC-EA7E-BA61-3BD0899EAAB5}" dt="2024-07-09T13:20:12.622" v="271"/>
          <ac:spMkLst>
            <pc:docMk/>
            <pc:sldMk cId="1864630988" sldId="268"/>
            <ac:spMk id="3" creationId="{0951062A-D7B6-46C5-1EF1-178299AE690D}"/>
          </ac:spMkLst>
        </pc:spChg>
        <pc:spChg chg="add mod">
          <ac:chgData name="Dottie Hellier" userId="S::hellierd6@hwbcymru.net::35075e3f-4339-4a73-ad11-89a8d5ef39d8" providerId="AD" clId="Web-{DB9E0C7E-A6DC-EA7E-BA61-3BD0899EAAB5}" dt="2024-07-09T13:22:58.954" v="291" actId="20577"/>
          <ac:spMkLst>
            <pc:docMk/>
            <pc:sldMk cId="1864630988" sldId="268"/>
            <ac:spMk id="6" creationId="{B92B1C7A-D68A-AF86-2963-6CA392EDCB62}"/>
          </ac:spMkLst>
        </pc:spChg>
        <pc:spChg chg="add mod">
          <ac:chgData name="Dottie Hellier" userId="S::hellierd6@hwbcymru.net::35075e3f-4339-4a73-ad11-89a8d5ef39d8" providerId="AD" clId="Web-{DB9E0C7E-A6DC-EA7E-BA61-3BD0899EAAB5}" dt="2024-07-09T13:28:36.119" v="350" actId="20577"/>
          <ac:spMkLst>
            <pc:docMk/>
            <pc:sldMk cId="1864630988" sldId="268"/>
            <ac:spMk id="7" creationId="{29695F86-2A33-61CD-888F-8E9268ECEA87}"/>
          </ac:spMkLst>
        </pc:spChg>
        <pc:picChg chg="add mod ord">
          <ac:chgData name="Dottie Hellier" userId="S::hellierd6@hwbcymru.net::35075e3f-4339-4a73-ad11-89a8d5ef39d8" providerId="AD" clId="Web-{DB9E0C7E-A6DC-EA7E-BA61-3BD0899EAAB5}" dt="2024-07-09T13:23:10.127" v="292" actId="1076"/>
          <ac:picMkLst>
            <pc:docMk/>
            <pc:sldMk cId="1864630988" sldId="268"/>
            <ac:picMk id="4" creationId="{B5BBBEA8-CBF5-C466-7387-807AAF3BA3B1}"/>
          </ac:picMkLst>
        </pc:picChg>
        <pc:picChg chg="add mod">
          <ac:chgData name="Dottie Hellier" userId="S::hellierd6@hwbcymru.net::35075e3f-4339-4a73-ad11-89a8d5ef39d8" providerId="AD" clId="Web-{DB9E0C7E-A6DC-EA7E-BA61-3BD0899EAAB5}" dt="2024-07-09T13:21:43.874" v="277" actId="1076"/>
          <ac:picMkLst>
            <pc:docMk/>
            <pc:sldMk cId="1864630988" sldId="268"/>
            <ac:picMk id="5" creationId="{A81EE4FC-58FE-3096-2495-BA9AE1014E3B}"/>
          </ac:picMkLst>
        </pc:picChg>
      </pc:sldChg>
      <pc:sldChg chg="new">
        <pc:chgData name="Dottie Hellier" userId="S::hellierd6@hwbcymru.net::35075e3f-4339-4a73-ad11-89a8d5ef39d8" providerId="AD" clId="Web-{DB9E0C7E-A6DC-EA7E-BA61-3BD0899EAAB5}" dt="2024-07-09T13:28:38.135" v="351"/>
        <pc:sldMkLst>
          <pc:docMk/>
          <pc:sldMk cId="520681283" sldId="269"/>
        </pc:sldMkLst>
      </pc:sldChg>
    </pc:docChg>
  </pc:docChgLst>
  <pc:docChgLst>
    <pc:chgData name="Dottie Hellier" userId="S::hellierd6@hwbcymru.net::35075e3f-4339-4a73-ad11-89a8d5ef39d8" providerId="AD" clId="Web-{D43092D6-0D6C-6D5F-F4ED-AF64FAA38A44}"/>
    <pc:docChg chg="modSld">
      <pc:chgData name="Dottie Hellier" userId="S::hellierd6@hwbcymru.net::35075e3f-4339-4a73-ad11-89a8d5ef39d8" providerId="AD" clId="Web-{D43092D6-0D6C-6D5F-F4ED-AF64FAA38A44}" dt="2024-07-10T09:00:33.634" v="158" actId="20577"/>
      <pc:docMkLst>
        <pc:docMk/>
      </pc:docMkLst>
      <pc:sldChg chg="modSp">
        <pc:chgData name="Dottie Hellier" userId="S::hellierd6@hwbcymru.net::35075e3f-4339-4a73-ad11-89a8d5ef39d8" providerId="AD" clId="Web-{D43092D6-0D6C-6D5F-F4ED-AF64FAA38A44}" dt="2024-07-10T08:50:06.987" v="21" actId="20577"/>
        <pc:sldMkLst>
          <pc:docMk/>
          <pc:sldMk cId="520681283" sldId="269"/>
        </pc:sldMkLst>
        <pc:spChg chg="mod">
          <ac:chgData name="Dottie Hellier" userId="S::hellierd6@hwbcymru.net::35075e3f-4339-4a73-ad11-89a8d5ef39d8" providerId="AD" clId="Web-{D43092D6-0D6C-6D5F-F4ED-AF64FAA38A44}" dt="2024-07-10T08:50:06.987" v="21" actId="20577"/>
          <ac:spMkLst>
            <pc:docMk/>
            <pc:sldMk cId="520681283" sldId="269"/>
            <ac:spMk id="7" creationId="{CA9EC891-6A3F-4F89-CCAB-1CEA39092591}"/>
          </ac:spMkLst>
        </pc:spChg>
      </pc:sldChg>
      <pc:sldChg chg="addSp delSp modSp">
        <pc:chgData name="Dottie Hellier" userId="S::hellierd6@hwbcymru.net::35075e3f-4339-4a73-ad11-89a8d5ef39d8" providerId="AD" clId="Web-{D43092D6-0D6C-6D5F-F4ED-AF64FAA38A44}" dt="2024-07-10T09:00:33.634" v="158" actId="20577"/>
        <pc:sldMkLst>
          <pc:docMk/>
          <pc:sldMk cId="601024729" sldId="270"/>
        </pc:sldMkLst>
        <pc:spChg chg="mod">
          <ac:chgData name="Dottie Hellier" userId="S::hellierd6@hwbcymru.net::35075e3f-4339-4a73-ad11-89a8d5ef39d8" providerId="AD" clId="Web-{D43092D6-0D6C-6D5F-F4ED-AF64FAA38A44}" dt="2024-07-10T08:53:33.229" v="52" actId="20577"/>
          <ac:spMkLst>
            <pc:docMk/>
            <pc:sldMk cId="601024729" sldId="270"/>
            <ac:spMk id="2" creationId="{226C3E51-02FB-EADD-945F-4091517A7C53}"/>
          </ac:spMkLst>
        </pc:spChg>
        <pc:spChg chg="del">
          <ac:chgData name="Dottie Hellier" userId="S::hellierd6@hwbcymru.net::35075e3f-4339-4a73-ad11-89a8d5ef39d8" providerId="AD" clId="Web-{D43092D6-0D6C-6D5F-F4ED-AF64FAA38A44}" dt="2024-07-10T08:53:37.151" v="53"/>
          <ac:spMkLst>
            <pc:docMk/>
            <pc:sldMk cId="601024729" sldId="270"/>
            <ac:spMk id="3" creationId="{825DBEED-90D7-CB55-A56A-B74D3F2FEF00}"/>
          </ac:spMkLst>
        </pc:spChg>
        <pc:spChg chg="add mod">
          <ac:chgData name="Dottie Hellier" userId="S::hellierd6@hwbcymru.net::35075e3f-4339-4a73-ad11-89a8d5ef39d8" providerId="AD" clId="Web-{D43092D6-0D6C-6D5F-F4ED-AF64FAA38A44}" dt="2024-07-10T08:54:15.715" v="67" actId="20577"/>
          <ac:spMkLst>
            <pc:docMk/>
            <pc:sldMk cId="601024729" sldId="270"/>
            <ac:spMk id="5" creationId="{C7532373-F0F2-B594-E41A-EF9A0EEA6B53}"/>
          </ac:spMkLst>
        </pc:spChg>
        <pc:spChg chg="add mod">
          <ac:chgData name="Dottie Hellier" userId="S::hellierd6@hwbcymru.net::35075e3f-4339-4a73-ad11-89a8d5ef39d8" providerId="AD" clId="Web-{D43092D6-0D6C-6D5F-F4ED-AF64FAA38A44}" dt="2024-07-10T09:00:33.634" v="158" actId="20577"/>
          <ac:spMkLst>
            <pc:docMk/>
            <pc:sldMk cId="601024729" sldId="270"/>
            <ac:spMk id="7" creationId="{A96445FC-972A-1BEB-4B64-E4A8AF586F53}"/>
          </ac:spMkLst>
        </pc:spChg>
        <pc:picChg chg="add mod ord">
          <ac:chgData name="Dottie Hellier" userId="S::hellierd6@hwbcymru.net::35075e3f-4339-4a73-ad11-89a8d5ef39d8" providerId="AD" clId="Web-{D43092D6-0D6C-6D5F-F4ED-AF64FAA38A44}" dt="2024-07-10T08:53:41.182" v="56" actId="1076"/>
          <ac:picMkLst>
            <pc:docMk/>
            <pc:sldMk cId="601024729" sldId="270"/>
            <ac:picMk id="4" creationId="{A5E5B8AE-96B8-E517-EB3D-9F378608B492}"/>
          </ac:picMkLst>
        </pc:picChg>
        <pc:picChg chg="add mod">
          <ac:chgData name="Dottie Hellier" userId="S::hellierd6@hwbcymru.net::35075e3f-4339-4a73-ad11-89a8d5ef39d8" providerId="AD" clId="Web-{D43092D6-0D6C-6D5F-F4ED-AF64FAA38A44}" dt="2024-07-10T08:54:39.731" v="71" actId="1076"/>
          <ac:picMkLst>
            <pc:docMk/>
            <pc:sldMk cId="601024729" sldId="270"/>
            <ac:picMk id="6" creationId="{260D33B9-64A0-005C-83F8-F14D26D71158}"/>
          </ac:picMkLst>
        </pc:picChg>
      </pc:sldChg>
    </pc:docChg>
  </pc:docChgLst>
  <pc:docChgLst>
    <pc:chgData clId="Web-{D43092D6-0D6C-6D5F-F4ED-AF64FAA38A44}"/>
    <pc:docChg chg="modSld">
      <pc:chgData name="" userId="" providerId="" clId="Web-{D43092D6-0D6C-6D5F-F4ED-AF64FAA38A44}" dt="2024-07-10T08:48:28.625" v="3" actId="20577"/>
      <pc:docMkLst>
        <pc:docMk/>
      </pc:docMkLst>
      <pc:sldChg chg="modSp">
        <pc:chgData name="" userId="" providerId="" clId="Web-{D43092D6-0D6C-6D5F-F4ED-AF64FAA38A44}" dt="2024-07-10T08:48:28.625" v="3" actId="20577"/>
        <pc:sldMkLst>
          <pc:docMk/>
          <pc:sldMk cId="520681283" sldId="269"/>
        </pc:sldMkLst>
        <pc:spChg chg="mod">
          <ac:chgData name="" userId="" providerId="" clId="Web-{D43092D6-0D6C-6D5F-F4ED-AF64FAA38A44}" dt="2024-07-10T08:48:28.625" v="3" actId="20577"/>
          <ac:spMkLst>
            <pc:docMk/>
            <pc:sldMk cId="520681283" sldId="269"/>
            <ac:spMk id="7" creationId="{CA9EC891-6A3F-4F89-CCAB-1CEA39092591}"/>
          </ac:spMkLst>
        </pc:spChg>
      </pc:sldChg>
    </pc:docChg>
  </pc:docChgLst>
  <pc:docChgLst>
    <pc:chgData name="Dottie Hellier" userId="S::hellierd6@hwbcymru.net::35075e3f-4339-4a73-ad11-89a8d5ef39d8" providerId="AD" clId="Web-{87704B0F-744B-6044-2BB0-2AAD2A310AB5}"/>
    <pc:docChg chg="addSld modSld">
      <pc:chgData name="Dottie Hellier" userId="S::hellierd6@hwbcymru.net::35075e3f-4339-4a73-ad11-89a8d5ef39d8" providerId="AD" clId="Web-{87704B0F-744B-6044-2BB0-2AAD2A310AB5}" dt="2024-07-04T13:43:52.270" v="664" actId="20577"/>
      <pc:docMkLst>
        <pc:docMk/>
      </pc:docMkLst>
      <pc:sldChg chg="addSp delSp modSp">
        <pc:chgData name="Dottie Hellier" userId="S::hellierd6@hwbcymru.net::35075e3f-4339-4a73-ad11-89a8d5ef39d8" providerId="AD" clId="Web-{87704B0F-744B-6044-2BB0-2AAD2A310AB5}" dt="2024-07-04T13:15:36.617" v="418" actId="20577"/>
        <pc:sldMkLst>
          <pc:docMk/>
          <pc:sldMk cId="4135254146" sldId="257"/>
        </pc:sldMkLst>
        <pc:spChg chg="mod">
          <ac:chgData name="Dottie Hellier" userId="S::hellierd6@hwbcymru.net::35075e3f-4339-4a73-ad11-89a8d5ef39d8" providerId="AD" clId="Web-{87704B0F-744B-6044-2BB0-2AAD2A310AB5}" dt="2024-07-04T12:20:31.158" v="8" actId="20577"/>
          <ac:spMkLst>
            <pc:docMk/>
            <pc:sldMk cId="4135254146" sldId="257"/>
            <ac:spMk id="5" creationId="{F7F5350B-773A-DCAF-F4DE-E5D2C65DC449}"/>
          </ac:spMkLst>
        </pc:spChg>
        <pc:spChg chg="add mod">
          <ac:chgData name="Dottie Hellier" userId="S::hellierd6@hwbcymru.net::35075e3f-4339-4a73-ad11-89a8d5ef39d8" providerId="AD" clId="Web-{87704B0F-744B-6044-2BB0-2AAD2A310AB5}" dt="2024-07-04T13:15:36.617" v="418" actId="20577"/>
          <ac:spMkLst>
            <pc:docMk/>
            <pc:sldMk cId="4135254146" sldId="257"/>
            <ac:spMk id="6" creationId="{083F64AB-0E86-5E01-505A-2EA2B8D3656A}"/>
          </ac:spMkLst>
        </pc:spChg>
        <pc:spChg chg="add del">
          <ac:chgData name="Dottie Hellier" userId="S::hellierd6@hwbcymru.net::35075e3f-4339-4a73-ad11-89a8d5ef39d8" providerId="AD" clId="Web-{87704B0F-744B-6044-2BB0-2AAD2A310AB5}" dt="2024-07-04T13:14:16.723" v="403"/>
          <ac:spMkLst>
            <pc:docMk/>
            <pc:sldMk cId="4135254146" sldId="257"/>
            <ac:spMk id="7" creationId="{703CBC7A-B255-B471-5940-B951305365BF}"/>
          </ac:spMkLst>
        </pc:spChg>
        <pc:picChg chg="add mod">
          <ac:chgData name="Dottie Hellier" userId="S::hellierd6@hwbcymru.net::35075e3f-4339-4a73-ad11-89a8d5ef39d8" providerId="AD" clId="Web-{87704B0F-744B-6044-2BB0-2AAD2A310AB5}" dt="2024-07-04T13:13:51.128" v="400" actId="1076"/>
          <ac:picMkLst>
            <pc:docMk/>
            <pc:sldMk cId="4135254146" sldId="257"/>
            <ac:picMk id="3" creationId="{16BCE0AF-6B13-1ED3-C43E-A6C2E5B3563A}"/>
          </ac:picMkLst>
        </pc:picChg>
      </pc:sldChg>
      <pc:sldChg chg="addSp modSp">
        <pc:chgData name="Dottie Hellier" userId="S::hellierd6@hwbcymru.net::35075e3f-4339-4a73-ad11-89a8d5ef39d8" providerId="AD" clId="Web-{87704B0F-744B-6044-2BB0-2AAD2A310AB5}" dt="2024-07-04T13:16:22.025" v="435" actId="20577"/>
        <pc:sldMkLst>
          <pc:docMk/>
          <pc:sldMk cId="3929605431" sldId="258"/>
        </pc:sldMkLst>
        <pc:spChg chg="add mod">
          <ac:chgData name="Dottie Hellier" userId="S::hellierd6@hwbcymru.net::35075e3f-4339-4a73-ad11-89a8d5ef39d8" providerId="AD" clId="Web-{87704B0F-744B-6044-2BB0-2AAD2A310AB5}" dt="2024-07-04T13:16:22.025" v="435" actId="20577"/>
          <ac:spMkLst>
            <pc:docMk/>
            <pc:sldMk cId="3929605431" sldId="258"/>
            <ac:spMk id="4" creationId="{7D04CC8A-CC51-2788-3FF3-3B32DF3D872A}"/>
          </ac:spMkLst>
        </pc:spChg>
        <pc:spChg chg="mod">
          <ac:chgData name="Dottie Hellier" userId="S::hellierd6@hwbcymru.net::35075e3f-4339-4a73-ad11-89a8d5ef39d8" providerId="AD" clId="Web-{87704B0F-744B-6044-2BB0-2AAD2A310AB5}" dt="2024-07-04T12:21:04.425" v="12" actId="20577"/>
          <ac:spMkLst>
            <pc:docMk/>
            <pc:sldMk cId="3929605431" sldId="258"/>
            <ac:spMk id="13" creationId="{DDF951C6-F09C-8233-C255-857286158823}"/>
          </ac:spMkLst>
        </pc:spChg>
        <pc:picChg chg="add mod">
          <ac:chgData name="Dottie Hellier" userId="S::hellierd6@hwbcymru.net::35075e3f-4339-4a73-ad11-89a8d5ef39d8" providerId="AD" clId="Web-{87704B0F-744B-6044-2BB0-2AAD2A310AB5}" dt="2024-07-04T13:15:54.383" v="420" actId="1076"/>
          <ac:picMkLst>
            <pc:docMk/>
            <pc:sldMk cId="3929605431" sldId="258"/>
            <ac:picMk id="3" creationId="{642F1EAB-2DFD-BCD2-DC0F-58F2EBCB2BFB}"/>
          </ac:picMkLst>
        </pc:picChg>
      </pc:sldChg>
      <pc:sldChg chg="addSp delSp modSp">
        <pc:chgData name="Dottie Hellier" userId="S::hellierd6@hwbcymru.net::35075e3f-4339-4a73-ad11-89a8d5ef39d8" providerId="AD" clId="Web-{87704B0F-744B-6044-2BB0-2AAD2A310AB5}" dt="2024-07-04T13:20:08.332" v="466" actId="20577"/>
        <pc:sldMkLst>
          <pc:docMk/>
          <pc:sldMk cId="2880573609" sldId="259"/>
        </pc:sldMkLst>
        <pc:spChg chg="add del mod">
          <ac:chgData name="Dottie Hellier" userId="S::hellierd6@hwbcymru.net::35075e3f-4339-4a73-ad11-89a8d5ef39d8" providerId="AD" clId="Web-{87704B0F-744B-6044-2BB0-2AAD2A310AB5}" dt="2024-07-04T13:19:26.064" v="449"/>
          <ac:spMkLst>
            <pc:docMk/>
            <pc:sldMk cId="2880573609" sldId="259"/>
            <ac:spMk id="5" creationId="{1AEEF778-AE99-42E5-D702-C90E28CEF838}"/>
          </ac:spMkLst>
        </pc:spChg>
        <pc:spChg chg="add mod">
          <ac:chgData name="Dottie Hellier" userId="S::hellierd6@hwbcymru.net::35075e3f-4339-4a73-ad11-89a8d5ef39d8" providerId="AD" clId="Web-{87704B0F-744B-6044-2BB0-2AAD2A310AB5}" dt="2024-07-04T13:20:08.332" v="466" actId="20577"/>
          <ac:spMkLst>
            <pc:docMk/>
            <pc:sldMk cId="2880573609" sldId="259"/>
            <ac:spMk id="8" creationId="{E4C12C3D-BB41-8558-4B26-2CD02DC655E7}"/>
          </ac:spMkLst>
        </pc:spChg>
        <pc:picChg chg="add del mod">
          <ac:chgData name="Dottie Hellier" userId="S::hellierd6@hwbcymru.net::35075e3f-4339-4a73-ad11-89a8d5ef39d8" providerId="AD" clId="Web-{87704B0F-744B-6044-2BB0-2AAD2A310AB5}" dt="2024-07-04T13:18:01.858" v="447"/>
          <ac:picMkLst>
            <pc:docMk/>
            <pc:sldMk cId="2880573609" sldId="259"/>
            <ac:picMk id="3" creationId="{97D8FB0C-2FDE-F570-69E6-64E057210332}"/>
          </ac:picMkLst>
        </pc:picChg>
        <pc:picChg chg="add mod ord">
          <ac:chgData name="Dottie Hellier" userId="S::hellierd6@hwbcymru.net::35075e3f-4339-4a73-ad11-89a8d5ef39d8" providerId="AD" clId="Web-{87704B0F-744B-6044-2BB0-2AAD2A310AB5}" dt="2024-07-04T13:19:26.064" v="449"/>
          <ac:picMkLst>
            <pc:docMk/>
            <pc:sldMk cId="2880573609" sldId="259"/>
            <ac:picMk id="6" creationId="{1C85D120-D240-C3A1-8983-25E45CD13729}"/>
          </ac:picMkLst>
        </pc:picChg>
        <pc:picChg chg="add mod">
          <ac:chgData name="Dottie Hellier" userId="S::hellierd6@hwbcymru.net::35075e3f-4339-4a73-ad11-89a8d5ef39d8" providerId="AD" clId="Web-{87704B0F-744B-6044-2BB0-2AAD2A310AB5}" dt="2024-07-04T13:19:30.643" v="451" actId="1076"/>
          <ac:picMkLst>
            <pc:docMk/>
            <pc:sldMk cId="2880573609" sldId="259"/>
            <ac:picMk id="7" creationId="{54B7FE8E-E5FC-7715-B14E-AE47075FCF4D}"/>
          </ac:picMkLst>
        </pc:picChg>
        <pc:picChg chg="del mod">
          <ac:chgData name="Dottie Hellier" userId="S::hellierd6@hwbcymru.net::35075e3f-4339-4a73-ad11-89a8d5ef39d8" providerId="AD" clId="Web-{87704B0F-744B-6044-2BB0-2AAD2A310AB5}" dt="2024-07-04T13:18:01.873" v="448"/>
          <ac:picMkLst>
            <pc:docMk/>
            <pc:sldMk cId="2880573609" sldId="259"/>
            <ac:picMk id="10" creationId="{DE4550AF-E9A0-594F-E510-C24FC70C535C}"/>
          </ac:picMkLst>
        </pc:picChg>
      </pc:sldChg>
      <pc:sldChg chg="addSp modSp">
        <pc:chgData name="Dottie Hellier" userId="S::hellierd6@hwbcymru.net::35075e3f-4339-4a73-ad11-89a8d5ef39d8" providerId="AD" clId="Web-{87704B0F-744B-6044-2BB0-2AAD2A310AB5}" dt="2024-07-04T13:21:12.600" v="483" actId="20577"/>
        <pc:sldMkLst>
          <pc:docMk/>
          <pc:sldMk cId="2981268506" sldId="260"/>
        </pc:sldMkLst>
        <pc:spChg chg="add mod">
          <ac:chgData name="Dottie Hellier" userId="S::hellierd6@hwbcymru.net::35075e3f-4339-4a73-ad11-89a8d5ef39d8" providerId="AD" clId="Web-{87704B0F-744B-6044-2BB0-2AAD2A310AB5}" dt="2024-07-04T13:21:12.600" v="483" actId="20577"/>
          <ac:spMkLst>
            <pc:docMk/>
            <pc:sldMk cId="2981268506" sldId="260"/>
            <ac:spMk id="5" creationId="{A1F6E7C7-F220-BB5F-6DEE-F7867E27EF67}"/>
          </ac:spMkLst>
        </pc:spChg>
        <pc:picChg chg="add mod">
          <ac:chgData name="Dottie Hellier" userId="S::hellierd6@hwbcymru.net::35075e3f-4339-4a73-ad11-89a8d5ef39d8" providerId="AD" clId="Web-{87704B0F-744B-6044-2BB0-2AAD2A310AB5}" dt="2024-07-04T13:20:41.130" v="469" actId="1076"/>
          <ac:picMkLst>
            <pc:docMk/>
            <pc:sldMk cId="2981268506" sldId="260"/>
            <ac:picMk id="4" creationId="{D6D541ED-EC75-98E3-0F87-7B52053BA80E}"/>
          </ac:picMkLst>
        </pc:picChg>
      </pc:sldChg>
      <pc:sldChg chg="addSp modSp">
        <pc:chgData name="Dottie Hellier" userId="S::hellierd6@hwbcymru.net::35075e3f-4339-4a73-ad11-89a8d5ef39d8" providerId="AD" clId="Web-{87704B0F-744B-6044-2BB0-2AAD2A310AB5}" dt="2024-07-04T13:22:40.542" v="499" actId="20577"/>
        <pc:sldMkLst>
          <pc:docMk/>
          <pc:sldMk cId="4001629285" sldId="261"/>
        </pc:sldMkLst>
        <pc:spChg chg="add mod">
          <ac:chgData name="Dottie Hellier" userId="S::hellierd6@hwbcymru.net::35075e3f-4339-4a73-ad11-89a8d5ef39d8" providerId="AD" clId="Web-{87704B0F-744B-6044-2BB0-2AAD2A310AB5}" dt="2024-07-04T13:22:40.542" v="499" actId="20577"/>
          <ac:spMkLst>
            <pc:docMk/>
            <pc:sldMk cId="4001629285" sldId="261"/>
            <ac:spMk id="5" creationId="{7E00A6DC-15B4-DFFE-0C09-DCF6218E5158}"/>
          </ac:spMkLst>
        </pc:spChg>
        <pc:spChg chg="mod">
          <ac:chgData name="Dottie Hellier" userId="S::hellierd6@hwbcymru.net::35075e3f-4339-4a73-ad11-89a8d5ef39d8" providerId="AD" clId="Web-{87704B0F-744B-6044-2BB0-2AAD2A310AB5}" dt="2024-07-04T12:25:17.296" v="64" actId="20577"/>
          <ac:spMkLst>
            <pc:docMk/>
            <pc:sldMk cId="4001629285" sldId="261"/>
            <ac:spMk id="7" creationId="{EEC2ABB6-9A1B-324F-3071-E89D56B800E6}"/>
          </ac:spMkLst>
        </pc:spChg>
        <pc:picChg chg="add mod">
          <ac:chgData name="Dottie Hellier" userId="S::hellierd6@hwbcymru.net::35075e3f-4339-4a73-ad11-89a8d5ef39d8" providerId="AD" clId="Web-{87704B0F-744B-6044-2BB0-2AAD2A310AB5}" dt="2024-07-04T13:21:46.461" v="485" actId="1076"/>
          <ac:picMkLst>
            <pc:docMk/>
            <pc:sldMk cId="4001629285" sldId="261"/>
            <ac:picMk id="3" creationId="{1D22ECC7-1CE7-BCA7-CE6E-510B7EF1E20C}"/>
          </ac:picMkLst>
        </pc:picChg>
      </pc:sldChg>
      <pc:sldChg chg="addSp delSp modSp">
        <pc:chgData name="Dottie Hellier" userId="S::hellierd6@hwbcymru.net::35075e3f-4339-4a73-ad11-89a8d5ef39d8" providerId="AD" clId="Web-{87704B0F-744B-6044-2BB0-2AAD2A310AB5}" dt="2024-07-04T13:25:01.454" v="516" actId="20577"/>
        <pc:sldMkLst>
          <pc:docMk/>
          <pc:sldMk cId="1668237034" sldId="262"/>
        </pc:sldMkLst>
        <pc:spChg chg="mod">
          <ac:chgData name="Dottie Hellier" userId="S::hellierd6@hwbcymru.net::35075e3f-4339-4a73-ad11-89a8d5ef39d8" providerId="AD" clId="Web-{87704B0F-744B-6044-2BB0-2AAD2A310AB5}" dt="2024-07-04T12:25:29.578" v="68" actId="20577"/>
          <ac:spMkLst>
            <pc:docMk/>
            <pc:sldMk cId="1668237034" sldId="262"/>
            <ac:spMk id="2" creationId="{73ADCF9E-A162-FDED-7EED-2AC990FD090E}"/>
          </ac:spMkLst>
        </pc:spChg>
        <pc:spChg chg="del">
          <ac:chgData name="Dottie Hellier" userId="S::hellierd6@hwbcymru.net::35075e3f-4339-4a73-ad11-89a8d5ef39d8" providerId="AD" clId="Web-{87704B0F-744B-6044-2BB0-2AAD2A310AB5}" dt="2024-07-04T12:25:30.468" v="69"/>
          <ac:spMkLst>
            <pc:docMk/>
            <pc:sldMk cId="1668237034" sldId="262"/>
            <ac:spMk id="5" creationId="{83DB3460-A5F0-28CA-7803-8C644606C9B7}"/>
          </ac:spMkLst>
        </pc:spChg>
        <pc:spChg chg="del">
          <ac:chgData name="Dottie Hellier" userId="S::hellierd6@hwbcymru.net::35075e3f-4339-4a73-ad11-89a8d5ef39d8" providerId="AD" clId="Web-{87704B0F-744B-6044-2BB0-2AAD2A310AB5}" dt="2024-07-04T12:25:58.813" v="73"/>
          <ac:spMkLst>
            <pc:docMk/>
            <pc:sldMk cId="1668237034" sldId="262"/>
            <ac:spMk id="6" creationId="{ACA667A5-0000-0C85-BEEC-FFE18A4124D2}"/>
          </ac:spMkLst>
        </pc:spChg>
        <pc:spChg chg="add del mod">
          <ac:chgData name="Dottie Hellier" userId="S::hellierd6@hwbcymru.net::35075e3f-4339-4a73-ad11-89a8d5ef39d8" providerId="AD" clId="Web-{87704B0F-744B-6044-2BB0-2AAD2A310AB5}" dt="2024-07-04T12:25:51.797" v="72"/>
          <ac:spMkLst>
            <pc:docMk/>
            <pc:sldMk cId="1668237034" sldId="262"/>
            <ac:spMk id="7" creationId="{8894D6C4-F1B0-FF05-1671-8AF64DF0802B}"/>
          </ac:spMkLst>
        </pc:spChg>
        <pc:spChg chg="add mod">
          <ac:chgData name="Dottie Hellier" userId="S::hellierd6@hwbcymru.net::35075e3f-4339-4a73-ad11-89a8d5ef39d8" providerId="AD" clId="Web-{87704B0F-744B-6044-2BB0-2AAD2A310AB5}" dt="2024-07-04T12:33:59.319" v="116" actId="20577"/>
          <ac:spMkLst>
            <pc:docMk/>
            <pc:sldMk cId="1668237034" sldId="262"/>
            <ac:spMk id="8" creationId="{327FE077-26C0-CE71-DD7B-4A7A38C4BDA3}"/>
          </ac:spMkLst>
        </pc:spChg>
        <pc:spChg chg="add mod">
          <ac:chgData name="Dottie Hellier" userId="S::hellierd6@hwbcymru.net::35075e3f-4339-4a73-ad11-89a8d5ef39d8" providerId="AD" clId="Web-{87704B0F-744B-6044-2BB0-2AAD2A310AB5}" dt="2024-07-04T12:39:11.192" v="199" actId="20577"/>
          <ac:spMkLst>
            <pc:docMk/>
            <pc:sldMk cId="1668237034" sldId="262"/>
            <ac:spMk id="10" creationId="{B17DD01D-AE37-7AAD-5087-94059C1AF665}"/>
          </ac:spMkLst>
        </pc:spChg>
        <pc:spChg chg="add mod">
          <ac:chgData name="Dottie Hellier" userId="S::hellierd6@hwbcymru.net::35075e3f-4339-4a73-ad11-89a8d5ef39d8" providerId="AD" clId="Web-{87704B0F-744B-6044-2BB0-2AAD2A310AB5}" dt="2024-07-04T13:25:01.454" v="516" actId="20577"/>
          <ac:spMkLst>
            <pc:docMk/>
            <pc:sldMk cId="1668237034" sldId="262"/>
            <ac:spMk id="12" creationId="{87C880DE-587C-1A4F-5BB3-06E4EE29009B}"/>
          </ac:spMkLst>
        </pc:spChg>
        <pc:picChg chg="del">
          <ac:chgData name="Dottie Hellier" userId="S::hellierd6@hwbcymru.net::35075e3f-4339-4a73-ad11-89a8d5ef39d8" providerId="AD" clId="Web-{87704B0F-744B-6044-2BB0-2AAD2A310AB5}" dt="2024-07-04T12:25:32.687" v="70"/>
          <ac:picMkLst>
            <pc:docMk/>
            <pc:sldMk cId="1668237034" sldId="262"/>
            <ac:picMk id="4" creationId="{8046AE66-B990-BA6E-E20E-86619FDF7149}"/>
          </ac:picMkLst>
        </pc:picChg>
        <pc:picChg chg="add mod">
          <ac:chgData name="Dottie Hellier" userId="S::hellierd6@hwbcymru.net::35075e3f-4339-4a73-ad11-89a8d5ef39d8" providerId="AD" clId="Web-{87704B0F-744B-6044-2BB0-2AAD2A310AB5}" dt="2024-07-04T12:34:24.164" v="124" actId="14100"/>
          <ac:picMkLst>
            <pc:docMk/>
            <pc:sldMk cId="1668237034" sldId="262"/>
            <ac:picMk id="9" creationId="{F4BD83FB-64F9-23CD-F5F7-71E61B854DEA}"/>
          </ac:picMkLst>
        </pc:picChg>
        <pc:picChg chg="add mod">
          <ac:chgData name="Dottie Hellier" userId="S::hellierd6@hwbcymru.net::35075e3f-4339-4a73-ad11-89a8d5ef39d8" providerId="AD" clId="Web-{87704B0F-744B-6044-2BB0-2AAD2A310AB5}" dt="2024-07-04T13:24:11.812" v="502" actId="1076"/>
          <ac:picMkLst>
            <pc:docMk/>
            <pc:sldMk cId="1668237034" sldId="262"/>
            <ac:picMk id="11" creationId="{40DF6A9D-FAB9-1501-5865-B1AB609F418F}"/>
          </ac:picMkLst>
        </pc:picChg>
      </pc:sldChg>
      <pc:sldChg chg="addSp delSp modSp new">
        <pc:chgData name="Dottie Hellier" userId="S::hellierd6@hwbcymru.net::35075e3f-4339-4a73-ad11-89a8d5ef39d8" providerId="AD" clId="Web-{87704B0F-744B-6044-2BB0-2AAD2A310AB5}" dt="2024-07-04T13:25:46.316" v="529" actId="20577"/>
        <pc:sldMkLst>
          <pc:docMk/>
          <pc:sldMk cId="300054699" sldId="263"/>
        </pc:sldMkLst>
        <pc:spChg chg="mod">
          <ac:chgData name="Dottie Hellier" userId="S::hellierd6@hwbcymru.net::35075e3f-4339-4a73-ad11-89a8d5ef39d8" providerId="AD" clId="Web-{87704B0F-744B-6044-2BB0-2AAD2A310AB5}" dt="2024-07-04T12:41:38.433" v="227" actId="20577"/>
          <ac:spMkLst>
            <pc:docMk/>
            <pc:sldMk cId="300054699" sldId="263"/>
            <ac:spMk id="2" creationId="{075E4B7E-82D2-2829-00ED-91ABAD57E000}"/>
          </ac:spMkLst>
        </pc:spChg>
        <pc:spChg chg="del">
          <ac:chgData name="Dottie Hellier" userId="S::hellierd6@hwbcymru.net::35075e3f-4339-4a73-ad11-89a8d5ef39d8" providerId="AD" clId="Web-{87704B0F-744B-6044-2BB0-2AAD2A310AB5}" dt="2024-07-04T12:45:01.254" v="228"/>
          <ac:spMkLst>
            <pc:docMk/>
            <pc:sldMk cId="300054699" sldId="263"/>
            <ac:spMk id="3" creationId="{263100B6-E77E-082D-3071-01E72F200C7A}"/>
          </ac:spMkLst>
        </pc:spChg>
        <pc:spChg chg="add mod">
          <ac:chgData name="Dottie Hellier" userId="S::hellierd6@hwbcymru.net::35075e3f-4339-4a73-ad11-89a8d5ef39d8" providerId="AD" clId="Web-{87704B0F-744B-6044-2BB0-2AAD2A310AB5}" dt="2024-07-04T12:49:13.719" v="298" actId="20577"/>
          <ac:spMkLst>
            <pc:docMk/>
            <pc:sldMk cId="300054699" sldId="263"/>
            <ac:spMk id="5" creationId="{49471990-3C53-09D8-1F0F-C7C67303A700}"/>
          </ac:spMkLst>
        </pc:spChg>
        <pc:spChg chg="add mod">
          <ac:chgData name="Dottie Hellier" userId="S::hellierd6@hwbcymru.net::35075e3f-4339-4a73-ad11-89a8d5ef39d8" providerId="AD" clId="Web-{87704B0F-744B-6044-2BB0-2AAD2A310AB5}" dt="2024-07-04T13:25:46.316" v="529" actId="20577"/>
          <ac:spMkLst>
            <pc:docMk/>
            <pc:sldMk cId="300054699" sldId="263"/>
            <ac:spMk id="7" creationId="{41DA21A4-F977-EAA0-590C-47AF0325246A}"/>
          </ac:spMkLst>
        </pc:spChg>
        <pc:picChg chg="add mod ord">
          <ac:chgData name="Dottie Hellier" userId="S::hellierd6@hwbcymru.net::35075e3f-4339-4a73-ad11-89a8d5ef39d8" providerId="AD" clId="Web-{87704B0F-744B-6044-2BB0-2AAD2A310AB5}" dt="2024-07-04T12:45:28.177" v="234" actId="1076"/>
          <ac:picMkLst>
            <pc:docMk/>
            <pc:sldMk cId="300054699" sldId="263"/>
            <ac:picMk id="4" creationId="{86FEB598-E154-9739-1343-AFFFC98F1C89}"/>
          </ac:picMkLst>
        </pc:picChg>
        <pc:picChg chg="add mod">
          <ac:chgData name="Dottie Hellier" userId="S::hellierd6@hwbcymru.net::35075e3f-4339-4a73-ad11-89a8d5ef39d8" providerId="AD" clId="Web-{87704B0F-744B-6044-2BB0-2AAD2A310AB5}" dt="2024-07-04T13:25:23.033" v="518" actId="1076"/>
          <ac:picMkLst>
            <pc:docMk/>
            <pc:sldMk cId="300054699" sldId="263"/>
            <ac:picMk id="6" creationId="{496036D3-C999-AF6A-EBAD-7D3A24995FA7}"/>
          </ac:picMkLst>
        </pc:picChg>
      </pc:sldChg>
      <pc:sldChg chg="addSp delSp modSp new">
        <pc:chgData name="Dottie Hellier" userId="S::hellierd6@hwbcymru.net::35075e3f-4339-4a73-ad11-89a8d5ef39d8" providerId="AD" clId="Web-{87704B0F-744B-6044-2BB0-2AAD2A310AB5}" dt="2024-07-04T13:41:25.779" v="651"/>
        <pc:sldMkLst>
          <pc:docMk/>
          <pc:sldMk cId="2269781805" sldId="264"/>
        </pc:sldMkLst>
        <pc:spChg chg="mod">
          <ac:chgData name="Dottie Hellier" userId="S::hellierd6@hwbcymru.net::35075e3f-4339-4a73-ad11-89a8d5ef39d8" providerId="AD" clId="Web-{87704B0F-744B-6044-2BB0-2AAD2A310AB5}" dt="2024-07-04T12:54:02.528" v="324" actId="20577"/>
          <ac:spMkLst>
            <pc:docMk/>
            <pc:sldMk cId="2269781805" sldId="264"/>
            <ac:spMk id="2" creationId="{7DF988D7-01F3-8632-D807-26A3D6EA1EAC}"/>
          </ac:spMkLst>
        </pc:spChg>
        <pc:spChg chg="del">
          <ac:chgData name="Dottie Hellier" userId="S::hellierd6@hwbcymru.net::35075e3f-4339-4a73-ad11-89a8d5ef39d8" providerId="AD" clId="Web-{87704B0F-744B-6044-2BB0-2AAD2A310AB5}" dt="2024-07-04T12:57:01.052" v="325"/>
          <ac:spMkLst>
            <pc:docMk/>
            <pc:sldMk cId="2269781805" sldId="264"/>
            <ac:spMk id="3" creationId="{B8E2FBE2-F8E8-21FF-EBA1-50FDC1BB391D}"/>
          </ac:spMkLst>
        </pc:spChg>
        <pc:spChg chg="add mod">
          <ac:chgData name="Dottie Hellier" userId="S::hellierd6@hwbcymru.net::35075e3f-4339-4a73-ad11-89a8d5ef39d8" providerId="AD" clId="Web-{87704B0F-744B-6044-2BB0-2AAD2A310AB5}" dt="2024-07-04T13:10:10.415" v="398" actId="20577"/>
          <ac:spMkLst>
            <pc:docMk/>
            <pc:sldMk cId="2269781805" sldId="264"/>
            <ac:spMk id="5" creationId="{456A9E42-E77D-7023-C7BF-8B7520C93787}"/>
          </ac:spMkLst>
        </pc:spChg>
        <pc:spChg chg="add mod">
          <ac:chgData name="Dottie Hellier" userId="S::hellierd6@hwbcymru.net::35075e3f-4339-4a73-ad11-89a8d5ef39d8" providerId="AD" clId="Web-{87704B0F-744B-6044-2BB0-2AAD2A310AB5}" dt="2024-07-04T13:41:17.326" v="650" actId="20577"/>
          <ac:spMkLst>
            <pc:docMk/>
            <pc:sldMk cId="2269781805" sldId="264"/>
            <ac:spMk id="8" creationId="{94A95ACB-BDC9-D075-BC16-4EC75AD26BFF}"/>
          </ac:spMkLst>
        </pc:spChg>
        <pc:picChg chg="add mod ord">
          <ac:chgData name="Dottie Hellier" userId="S::hellierd6@hwbcymru.net::35075e3f-4339-4a73-ad11-89a8d5ef39d8" providerId="AD" clId="Web-{87704B0F-744B-6044-2BB0-2AAD2A310AB5}" dt="2024-07-04T12:57:38.022" v="329" actId="14100"/>
          <ac:picMkLst>
            <pc:docMk/>
            <pc:sldMk cId="2269781805" sldId="264"/>
            <ac:picMk id="4" creationId="{AE45C737-802B-78DD-E106-133DA365347E}"/>
          </ac:picMkLst>
        </pc:picChg>
        <pc:picChg chg="add del mod">
          <ac:chgData name="Dottie Hellier" userId="S::hellierd6@hwbcymru.net::35075e3f-4339-4a73-ad11-89a8d5ef39d8" providerId="AD" clId="Web-{87704B0F-744B-6044-2BB0-2AAD2A310AB5}" dt="2024-07-04T13:41:25.779" v="651"/>
          <ac:picMkLst>
            <pc:docMk/>
            <pc:sldMk cId="2269781805" sldId="264"/>
            <ac:picMk id="6" creationId="{A22B1118-0143-A441-F997-37C58FA358E6}"/>
          </ac:picMkLst>
        </pc:picChg>
        <pc:picChg chg="add mod">
          <ac:chgData name="Dottie Hellier" userId="S::hellierd6@hwbcymru.net::35075e3f-4339-4a73-ad11-89a8d5ef39d8" providerId="AD" clId="Web-{87704B0F-744B-6044-2BB0-2AAD2A310AB5}" dt="2024-07-04T13:40:37.715" v="640" actId="1076"/>
          <ac:picMkLst>
            <pc:docMk/>
            <pc:sldMk cId="2269781805" sldId="264"/>
            <ac:picMk id="7" creationId="{0B81AA7E-89BC-97A4-797B-202A7C794524}"/>
          </ac:picMkLst>
        </pc:picChg>
      </pc:sldChg>
      <pc:sldChg chg="addSp delSp modSp new">
        <pc:chgData name="Dottie Hellier" userId="S::hellierd6@hwbcymru.net::35075e3f-4339-4a73-ad11-89a8d5ef39d8" providerId="AD" clId="Web-{87704B0F-744B-6044-2BB0-2AAD2A310AB5}" dt="2024-07-04T13:43:52.270" v="664" actId="20577"/>
        <pc:sldMkLst>
          <pc:docMk/>
          <pc:sldMk cId="4043384084" sldId="265"/>
        </pc:sldMkLst>
        <pc:spChg chg="mod">
          <ac:chgData name="Dottie Hellier" userId="S::hellierd6@hwbcymru.net::35075e3f-4339-4a73-ad11-89a8d5ef39d8" providerId="AD" clId="Web-{87704B0F-744B-6044-2BB0-2AAD2A310AB5}" dt="2024-07-04T13:28:17.354" v="556" actId="20577"/>
          <ac:spMkLst>
            <pc:docMk/>
            <pc:sldMk cId="4043384084" sldId="265"/>
            <ac:spMk id="2" creationId="{29C4D267-DDEF-268F-9C53-85F503011465}"/>
          </ac:spMkLst>
        </pc:spChg>
        <pc:spChg chg="del">
          <ac:chgData name="Dottie Hellier" userId="S::hellierd6@hwbcymru.net::35075e3f-4339-4a73-ad11-89a8d5ef39d8" providerId="AD" clId="Web-{87704B0F-744B-6044-2BB0-2AAD2A310AB5}" dt="2024-07-04T13:28:18.651" v="557"/>
          <ac:spMkLst>
            <pc:docMk/>
            <pc:sldMk cId="4043384084" sldId="265"/>
            <ac:spMk id="3" creationId="{E41D793B-D899-D5AF-1A79-0087F38A374A}"/>
          </ac:spMkLst>
        </pc:spChg>
        <pc:spChg chg="add mod">
          <ac:chgData name="Dottie Hellier" userId="S::hellierd6@hwbcymru.net::35075e3f-4339-4a73-ad11-89a8d5ef39d8" providerId="AD" clId="Web-{87704B0F-744B-6044-2BB0-2AAD2A310AB5}" dt="2024-07-04T13:37:43.176" v="637" actId="20577"/>
          <ac:spMkLst>
            <pc:docMk/>
            <pc:sldMk cId="4043384084" sldId="265"/>
            <ac:spMk id="5" creationId="{8A3063A8-049B-CBF1-4C24-70F4A27E0768}"/>
          </ac:spMkLst>
        </pc:spChg>
        <pc:spChg chg="add mod">
          <ac:chgData name="Dottie Hellier" userId="S::hellierd6@hwbcymru.net::35075e3f-4339-4a73-ad11-89a8d5ef39d8" providerId="AD" clId="Web-{87704B0F-744B-6044-2BB0-2AAD2A310AB5}" dt="2024-07-04T13:43:52.270" v="664" actId="20577"/>
          <ac:spMkLst>
            <pc:docMk/>
            <pc:sldMk cId="4043384084" sldId="265"/>
            <ac:spMk id="7" creationId="{D5494362-6331-E01C-6B34-012027FE8749}"/>
          </ac:spMkLst>
        </pc:spChg>
        <pc:picChg chg="add mod ord">
          <ac:chgData name="Dottie Hellier" userId="S::hellierd6@hwbcymru.net::35075e3f-4339-4a73-ad11-89a8d5ef39d8" providerId="AD" clId="Web-{87704B0F-744B-6044-2BB0-2AAD2A310AB5}" dt="2024-07-04T13:28:34.151" v="561" actId="14100"/>
          <ac:picMkLst>
            <pc:docMk/>
            <pc:sldMk cId="4043384084" sldId="265"/>
            <ac:picMk id="4" creationId="{20060DCE-6508-2B69-A2C0-19956130CD36}"/>
          </ac:picMkLst>
        </pc:picChg>
        <pc:picChg chg="add mod">
          <ac:chgData name="Dottie Hellier" userId="S::hellierd6@hwbcymru.net::35075e3f-4339-4a73-ad11-89a8d5ef39d8" providerId="AD" clId="Web-{87704B0F-744B-6044-2BB0-2AAD2A310AB5}" dt="2024-07-04T13:43:07.659" v="653" actId="1076"/>
          <ac:picMkLst>
            <pc:docMk/>
            <pc:sldMk cId="4043384084" sldId="265"/>
            <ac:picMk id="6" creationId="{B745F605-B740-E127-7D43-5480F308CCE5}"/>
          </ac:picMkLst>
        </pc:picChg>
      </pc:sldChg>
    </pc:docChg>
  </pc:docChgLst>
  <pc:docChgLst>
    <pc:chgData name="Dottie Hellier" userId="S::hellierd6@hwbcymru.net::35075e3f-4339-4a73-ad11-89a8d5ef39d8" providerId="AD" clId="Web-{7F9B7208-3A19-7F32-58D2-800264A48B8C}"/>
    <pc:docChg chg="addSld modSld">
      <pc:chgData name="Dottie Hellier" userId="S::hellierd6@hwbcymru.net::35075e3f-4339-4a73-ad11-89a8d5ef39d8" providerId="AD" clId="Web-{7F9B7208-3A19-7F32-58D2-800264A48B8C}" dt="2024-07-09T13:38:49.324" v="91" actId="20577"/>
      <pc:docMkLst>
        <pc:docMk/>
      </pc:docMkLst>
      <pc:sldChg chg="addSp delSp modSp">
        <pc:chgData name="Dottie Hellier" userId="S::hellierd6@hwbcymru.net::35075e3f-4339-4a73-ad11-89a8d5ef39d8" providerId="AD" clId="Web-{7F9B7208-3A19-7F32-58D2-800264A48B8C}" dt="2024-07-09T13:38:49.324" v="91" actId="20577"/>
        <pc:sldMkLst>
          <pc:docMk/>
          <pc:sldMk cId="520681283" sldId="269"/>
        </pc:sldMkLst>
        <pc:spChg chg="mod">
          <ac:chgData name="Dottie Hellier" userId="S::hellierd6@hwbcymru.net::35075e3f-4339-4a73-ad11-89a8d5ef39d8" providerId="AD" clId="Web-{7F9B7208-3A19-7F32-58D2-800264A48B8C}" dt="2024-07-09T13:31:30.952" v="32" actId="20577"/>
          <ac:spMkLst>
            <pc:docMk/>
            <pc:sldMk cId="520681283" sldId="269"/>
            <ac:spMk id="2" creationId="{7904D7FB-C39A-DCED-C700-A991B5569430}"/>
          </ac:spMkLst>
        </pc:spChg>
        <pc:spChg chg="del">
          <ac:chgData name="Dottie Hellier" userId="S::hellierd6@hwbcymru.net::35075e3f-4339-4a73-ad11-89a8d5ef39d8" providerId="AD" clId="Web-{7F9B7208-3A19-7F32-58D2-800264A48B8C}" dt="2024-07-09T13:31:32.390" v="33"/>
          <ac:spMkLst>
            <pc:docMk/>
            <pc:sldMk cId="520681283" sldId="269"/>
            <ac:spMk id="3" creationId="{21CBA0E8-C56A-EF23-B19E-45528BC6C874}"/>
          </ac:spMkLst>
        </pc:spChg>
        <pc:spChg chg="add mod">
          <ac:chgData name="Dottie Hellier" userId="S::hellierd6@hwbcymru.net::35075e3f-4339-4a73-ad11-89a8d5ef39d8" providerId="AD" clId="Web-{7F9B7208-3A19-7F32-58D2-800264A48B8C}" dt="2024-07-09T13:33:17.424" v="54" actId="20577"/>
          <ac:spMkLst>
            <pc:docMk/>
            <pc:sldMk cId="520681283" sldId="269"/>
            <ac:spMk id="5" creationId="{82EA4996-02B5-16DB-6124-F99BA003708A}"/>
          </ac:spMkLst>
        </pc:spChg>
        <pc:spChg chg="add mod">
          <ac:chgData name="Dottie Hellier" userId="S::hellierd6@hwbcymru.net::35075e3f-4339-4a73-ad11-89a8d5ef39d8" providerId="AD" clId="Web-{7F9B7208-3A19-7F32-58D2-800264A48B8C}" dt="2024-07-09T13:38:49.324" v="91" actId="20577"/>
          <ac:spMkLst>
            <pc:docMk/>
            <pc:sldMk cId="520681283" sldId="269"/>
            <ac:spMk id="7" creationId="{CA9EC891-6A3F-4F89-CCAB-1CEA39092591}"/>
          </ac:spMkLst>
        </pc:spChg>
        <pc:picChg chg="add mod ord">
          <ac:chgData name="Dottie Hellier" userId="S::hellierd6@hwbcymru.net::35075e3f-4339-4a73-ad11-89a8d5ef39d8" providerId="AD" clId="Web-{7F9B7208-3A19-7F32-58D2-800264A48B8C}" dt="2024-07-09T13:32:10.219" v="37" actId="1076"/>
          <ac:picMkLst>
            <pc:docMk/>
            <pc:sldMk cId="520681283" sldId="269"/>
            <ac:picMk id="4" creationId="{B48B1749-38E8-FC93-B4D5-4920B059FEB2}"/>
          </ac:picMkLst>
        </pc:picChg>
        <pc:picChg chg="add mod">
          <ac:chgData name="Dottie Hellier" userId="S::hellierd6@hwbcymru.net::35075e3f-4339-4a73-ad11-89a8d5ef39d8" providerId="AD" clId="Web-{7F9B7208-3A19-7F32-58D2-800264A48B8C}" dt="2024-07-09T13:36:55.493" v="59" actId="1076"/>
          <ac:picMkLst>
            <pc:docMk/>
            <pc:sldMk cId="520681283" sldId="269"/>
            <ac:picMk id="6" creationId="{483A8E04-2C50-2018-1BBD-1B98232958E0}"/>
          </ac:picMkLst>
        </pc:picChg>
      </pc:sldChg>
      <pc:sldChg chg="new">
        <pc:chgData name="Dottie Hellier" userId="S::hellierd6@hwbcymru.net::35075e3f-4339-4a73-ad11-89a8d5ef39d8" providerId="AD" clId="Web-{7F9B7208-3A19-7F32-58D2-800264A48B8C}" dt="2024-07-09T13:32:13.844" v="38"/>
        <pc:sldMkLst>
          <pc:docMk/>
          <pc:sldMk cId="601024729" sldId="270"/>
        </pc:sldMkLst>
      </pc:sldChg>
    </pc:docChg>
  </pc:docChgLst>
  <pc:docChgLst>
    <pc:chgData clId="Web-{EC55D0B9-9D27-CD70-20E9-CEC954B85C96}"/>
    <pc:docChg chg="modSld">
      <pc:chgData name="" userId="" providerId="" clId="Web-{EC55D0B9-9D27-CD70-20E9-CEC954B85C96}" dt="2024-07-02T12:15:22.064" v="18" actId="20577"/>
      <pc:docMkLst>
        <pc:docMk/>
      </pc:docMkLst>
      <pc:sldChg chg="modSp">
        <pc:chgData name="" userId="" providerId="" clId="Web-{EC55D0B9-9D27-CD70-20E9-CEC954B85C96}" dt="2024-07-02T12:15:22.064" v="18" actId="20577"/>
        <pc:sldMkLst>
          <pc:docMk/>
          <pc:sldMk cId="2880573609" sldId="259"/>
        </pc:sldMkLst>
        <pc:spChg chg="mod">
          <ac:chgData name="" userId="" providerId="" clId="Web-{EC55D0B9-9D27-CD70-20E9-CEC954B85C96}" dt="2024-07-02T12:15:22.064" v="18" actId="20577"/>
          <ac:spMkLst>
            <pc:docMk/>
            <pc:sldMk cId="2880573609" sldId="259"/>
            <ac:spMk id="6" creationId="{2A50EA20-BC1F-6EAC-FD15-4D7348721D15}"/>
          </ac:spMkLst>
        </pc:spChg>
      </pc:sldChg>
    </pc:docChg>
  </pc:docChgLst>
  <pc:docChgLst>
    <pc:chgData name="Dottie Hellier" userId="S::hellierd6@hwbcymru.net::35075e3f-4339-4a73-ad11-89a8d5ef39d8" providerId="AD" clId="Web-{221B69D7-1367-9CC8-6FA5-A3849958BAD6}"/>
    <pc:docChg chg="addSld modSld">
      <pc:chgData name="Dottie Hellier" userId="S::hellierd6@hwbcymru.net::35075e3f-4339-4a73-ad11-89a8d5ef39d8" providerId="AD" clId="Web-{221B69D7-1367-9CC8-6FA5-A3849958BAD6}" dt="2024-07-02T13:50:32.213" v="233" actId="20577"/>
      <pc:docMkLst>
        <pc:docMk/>
      </pc:docMkLst>
      <pc:sldChg chg="addSp delSp modSp">
        <pc:chgData name="Dottie Hellier" userId="S::hellierd6@hwbcymru.net::35075e3f-4339-4a73-ad11-89a8d5ef39d8" providerId="AD" clId="Web-{221B69D7-1367-9CC8-6FA5-A3849958BAD6}" dt="2024-07-02T13:50:32.213" v="233" actId="20577"/>
        <pc:sldMkLst>
          <pc:docMk/>
          <pc:sldMk cId="4001629285" sldId="261"/>
        </pc:sldMkLst>
        <pc:spChg chg="add mod">
          <ac:chgData name="Dottie Hellier" userId="S::hellierd6@hwbcymru.net::35075e3f-4339-4a73-ad11-89a8d5ef39d8" providerId="AD" clId="Web-{221B69D7-1367-9CC8-6FA5-A3849958BAD6}" dt="2024-07-02T13:50:32.213" v="233" actId="20577"/>
          <ac:spMkLst>
            <pc:docMk/>
            <pc:sldMk cId="4001629285" sldId="261"/>
            <ac:spMk id="3" creationId="{C52ADD32-4E14-ED28-34F9-DF6D13649688}"/>
          </ac:spMkLst>
        </pc:spChg>
        <pc:spChg chg="del">
          <ac:chgData name="Dottie Hellier" userId="S::hellierd6@hwbcymru.net::35075e3f-4339-4a73-ad11-89a8d5ef39d8" providerId="AD" clId="Web-{221B69D7-1367-9CC8-6FA5-A3849958BAD6}" dt="2024-07-02T13:09:36.432" v="0"/>
          <ac:spMkLst>
            <pc:docMk/>
            <pc:sldMk cId="4001629285" sldId="261"/>
            <ac:spMk id="3" creationId="{D5BB0D3C-B7BA-8618-9184-BE5DA7137985}"/>
          </ac:spMkLst>
        </pc:spChg>
        <pc:spChg chg="add mod">
          <ac:chgData name="Dottie Hellier" userId="S::hellierd6@hwbcymru.net::35075e3f-4339-4a73-ad11-89a8d5ef39d8" providerId="AD" clId="Web-{221B69D7-1367-9CC8-6FA5-A3849958BAD6}" dt="2024-07-02T13:19:25.775" v="58" actId="1076"/>
          <ac:spMkLst>
            <pc:docMk/>
            <pc:sldMk cId="4001629285" sldId="261"/>
            <ac:spMk id="6" creationId="{A9BE1AB2-4078-03B3-6587-F9B91F6FE4FC}"/>
          </ac:spMkLst>
        </pc:spChg>
        <pc:spChg chg="add mod">
          <ac:chgData name="Dottie Hellier" userId="S::hellierd6@hwbcymru.net::35075e3f-4339-4a73-ad11-89a8d5ef39d8" providerId="AD" clId="Web-{221B69D7-1367-9CC8-6FA5-A3849958BAD6}" dt="2024-07-02T13:19:14.681" v="56" actId="14100"/>
          <ac:spMkLst>
            <pc:docMk/>
            <pc:sldMk cId="4001629285" sldId="261"/>
            <ac:spMk id="8" creationId="{A19CB302-A1BF-0AA4-091A-0D53399B4A71}"/>
          </ac:spMkLst>
        </pc:spChg>
        <pc:picChg chg="add del mod ord">
          <ac:chgData name="Dottie Hellier" userId="S::hellierd6@hwbcymru.net::35075e3f-4339-4a73-ad11-89a8d5ef39d8" providerId="AD" clId="Web-{221B69D7-1367-9CC8-6FA5-A3849958BAD6}" dt="2024-07-02T13:19:05.869" v="55"/>
          <ac:picMkLst>
            <pc:docMk/>
            <pc:sldMk cId="4001629285" sldId="261"/>
            <ac:picMk id="4" creationId="{5E9FCD86-B614-072E-CD38-917532C772DF}"/>
          </ac:picMkLst>
        </pc:picChg>
        <pc:picChg chg="add mod">
          <ac:chgData name="Dottie Hellier" userId="S::hellierd6@hwbcymru.net::35075e3f-4339-4a73-ad11-89a8d5ef39d8" providerId="AD" clId="Web-{221B69D7-1367-9CC8-6FA5-A3849958BAD6}" dt="2024-07-02T13:19:18.557" v="57" actId="1076"/>
          <ac:picMkLst>
            <pc:docMk/>
            <pc:sldMk cId="4001629285" sldId="261"/>
            <ac:picMk id="5" creationId="{3CAB83DD-379C-39ED-1B26-6C494B064797}"/>
          </ac:picMkLst>
        </pc:picChg>
      </pc:sldChg>
      <pc:sldChg chg="addSp delSp modSp new">
        <pc:chgData name="Dottie Hellier" userId="S::hellierd6@hwbcymru.net::35075e3f-4339-4a73-ad11-89a8d5ef39d8" providerId="AD" clId="Web-{221B69D7-1367-9CC8-6FA5-A3849958BAD6}" dt="2024-07-02T13:44:47.783" v="204" actId="20577"/>
        <pc:sldMkLst>
          <pc:docMk/>
          <pc:sldMk cId="1668237034" sldId="262"/>
        </pc:sldMkLst>
        <pc:spChg chg="mod">
          <ac:chgData name="Dottie Hellier" userId="S::hellierd6@hwbcymru.net::35075e3f-4339-4a73-ad11-89a8d5ef39d8" providerId="AD" clId="Web-{221B69D7-1367-9CC8-6FA5-A3849958BAD6}" dt="2024-07-02T13:21:06.262" v="79" actId="20577"/>
          <ac:spMkLst>
            <pc:docMk/>
            <pc:sldMk cId="1668237034" sldId="262"/>
            <ac:spMk id="2" creationId="{73ADCF9E-A162-FDED-7EED-2AC990FD090E}"/>
          </ac:spMkLst>
        </pc:spChg>
        <pc:spChg chg="del">
          <ac:chgData name="Dottie Hellier" userId="S::hellierd6@hwbcymru.net::35075e3f-4339-4a73-ad11-89a8d5ef39d8" providerId="AD" clId="Web-{221B69D7-1367-9CC8-6FA5-A3849958BAD6}" dt="2024-07-02T13:38:43.790" v="80"/>
          <ac:spMkLst>
            <pc:docMk/>
            <pc:sldMk cId="1668237034" sldId="262"/>
            <ac:spMk id="3" creationId="{340E34A5-0AEA-8554-9FDF-19DF2A35BF83}"/>
          </ac:spMkLst>
        </pc:spChg>
        <pc:spChg chg="add mod">
          <ac:chgData name="Dottie Hellier" userId="S::hellierd6@hwbcymru.net::35075e3f-4339-4a73-ad11-89a8d5ef39d8" providerId="AD" clId="Web-{221B69D7-1367-9CC8-6FA5-A3849958BAD6}" dt="2024-07-02T13:42:14.920" v="149" actId="20577"/>
          <ac:spMkLst>
            <pc:docMk/>
            <pc:sldMk cId="1668237034" sldId="262"/>
            <ac:spMk id="5" creationId="{83DB3460-A5F0-28CA-7803-8C644606C9B7}"/>
          </ac:spMkLst>
        </pc:spChg>
        <pc:spChg chg="add mod">
          <ac:chgData name="Dottie Hellier" userId="S::hellierd6@hwbcymru.net::35075e3f-4339-4a73-ad11-89a8d5ef39d8" providerId="AD" clId="Web-{221B69D7-1367-9CC8-6FA5-A3849958BAD6}" dt="2024-07-02T13:44:47.783" v="204" actId="20577"/>
          <ac:spMkLst>
            <pc:docMk/>
            <pc:sldMk cId="1668237034" sldId="262"/>
            <ac:spMk id="6" creationId="{ACA667A5-0000-0C85-BEEC-FFE18A4124D2}"/>
          </ac:spMkLst>
        </pc:spChg>
        <pc:picChg chg="add mod ord">
          <ac:chgData name="Dottie Hellier" userId="S::hellierd6@hwbcymru.net::35075e3f-4339-4a73-ad11-89a8d5ef39d8" providerId="AD" clId="Web-{221B69D7-1367-9CC8-6FA5-A3849958BAD6}" dt="2024-07-02T13:39:12.869" v="84" actId="14100"/>
          <ac:picMkLst>
            <pc:docMk/>
            <pc:sldMk cId="1668237034" sldId="262"/>
            <ac:picMk id="4" creationId="{8046AE66-B990-BA6E-E20E-86619FDF7149}"/>
          </ac:picMkLst>
        </pc:picChg>
      </pc:sldChg>
    </pc:docChg>
  </pc:docChgLst>
  <pc:docChgLst>
    <pc:chgData name="Dottie Hellier" userId="S::hellierd6@hwbcymru.net::35075e3f-4339-4a73-ad11-89a8d5ef39d8" providerId="AD" clId="Web-{ABFF5C85-D3FB-0094-AD5E-0F8A5DE8CE4B}"/>
    <pc:docChg chg="addSld delSld modSld">
      <pc:chgData name="Dottie Hellier" userId="S::hellierd6@hwbcymru.net::35075e3f-4339-4a73-ad11-89a8d5ef39d8" providerId="AD" clId="Web-{ABFF5C85-D3FB-0094-AD5E-0F8A5DE8CE4B}" dt="2024-07-04T10:53:42.927" v="654" actId="20577"/>
      <pc:docMkLst>
        <pc:docMk/>
      </pc:docMkLst>
      <pc:sldChg chg="delSp modSp">
        <pc:chgData name="Dottie Hellier" userId="S::hellierd6@hwbcymru.net::35075e3f-4339-4a73-ad11-89a8d5ef39d8" providerId="AD" clId="Web-{ABFF5C85-D3FB-0094-AD5E-0F8A5DE8CE4B}" dt="2024-07-04T10:41:11.890" v="476" actId="1076"/>
        <pc:sldMkLst>
          <pc:docMk/>
          <pc:sldMk cId="4135254146" sldId="257"/>
        </pc:sldMkLst>
        <pc:spChg chg="mod">
          <ac:chgData name="Dottie Hellier" userId="S::hellierd6@hwbcymru.net::35075e3f-4339-4a73-ad11-89a8d5ef39d8" providerId="AD" clId="Web-{ABFF5C85-D3FB-0094-AD5E-0F8A5DE8CE4B}" dt="2024-07-04T10:41:11.890" v="476" actId="1076"/>
          <ac:spMkLst>
            <pc:docMk/>
            <pc:sldMk cId="4135254146" sldId="257"/>
            <ac:spMk id="5" creationId="{F7F5350B-773A-DCAF-F4DE-E5D2C65DC449}"/>
          </ac:spMkLst>
        </pc:spChg>
        <pc:spChg chg="del mod">
          <ac:chgData name="Dottie Hellier" userId="S::hellierd6@hwbcymru.net::35075e3f-4339-4a73-ad11-89a8d5ef39d8" providerId="AD" clId="Web-{ABFF5C85-D3FB-0094-AD5E-0F8A5DE8CE4B}" dt="2024-07-04T10:40:47.670" v="473"/>
          <ac:spMkLst>
            <pc:docMk/>
            <pc:sldMk cId="4135254146" sldId="257"/>
            <ac:spMk id="6" creationId="{F782737A-83D3-2FFA-2812-F9B04CD1EE17}"/>
          </ac:spMkLst>
        </pc:spChg>
        <pc:spChg chg="del">
          <ac:chgData name="Dottie Hellier" userId="S::hellierd6@hwbcymru.net::35075e3f-4339-4a73-ad11-89a8d5ef39d8" providerId="AD" clId="Web-{ABFF5C85-D3FB-0094-AD5E-0F8A5DE8CE4B}" dt="2024-07-04T10:41:02.718" v="474"/>
          <ac:spMkLst>
            <pc:docMk/>
            <pc:sldMk cId="4135254146" sldId="257"/>
            <ac:spMk id="7" creationId="{7017D168-4CE0-C929-77F5-DB84B14E8618}"/>
          </ac:spMkLst>
        </pc:spChg>
        <pc:picChg chg="del">
          <ac:chgData name="Dottie Hellier" userId="S::hellierd6@hwbcymru.net::35075e3f-4339-4a73-ad11-89a8d5ef39d8" providerId="AD" clId="Web-{ABFF5C85-D3FB-0094-AD5E-0F8A5DE8CE4B}" dt="2024-07-04T10:40:41.607" v="472"/>
          <ac:picMkLst>
            <pc:docMk/>
            <pc:sldMk cId="4135254146" sldId="257"/>
            <ac:picMk id="3" creationId="{47445EC9-A9BC-50F5-CDAE-3AAECF761CEE}"/>
          </ac:picMkLst>
        </pc:picChg>
        <pc:picChg chg="mod">
          <ac:chgData name="Dottie Hellier" userId="S::hellierd6@hwbcymru.net::35075e3f-4339-4a73-ad11-89a8d5ef39d8" providerId="AD" clId="Web-{ABFF5C85-D3FB-0094-AD5E-0F8A5DE8CE4B}" dt="2024-07-04T10:41:05.999" v="475" actId="1076"/>
          <ac:picMkLst>
            <pc:docMk/>
            <pc:sldMk cId="4135254146" sldId="257"/>
            <ac:picMk id="4" creationId="{A1921F88-4A18-DD89-EDFC-301C12B9AA87}"/>
          </ac:picMkLst>
        </pc:picChg>
      </pc:sldChg>
      <pc:sldChg chg="addSp delSp modSp">
        <pc:chgData name="Dottie Hellier" userId="S::hellierd6@hwbcymru.net::35075e3f-4339-4a73-ad11-89a8d5ef39d8" providerId="AD" clId="Web-{ABFF5C85-D3FB-0094-AD5E-0F8A5DE8CE4B}" dt="2024-07-04T10:19:32.019" v="325" actId="20577"/>
        <pc:sldMkLst>
          <pc:docMk/>
          <pc:sldMk cId="3929605431" sldId="258"/>
        </pc:sldMkLst>
        <pc:spChg chg="mod">
          <ac:chgData name="Dottie Hellier" userId="S::hellierd6@hwbcymru.net::35075e3f-4339-4a73-ad11-89a8d5ef39d8" providerId="AD" clId="Web-{ABFF5C85-D3FB-0094-AD5E-0F8A5DE8CE4B}" dt="2024-07-04T10:08:08.331" v="0" actId="20577"/>
          <ac:spMkLst>
            <pc:docMk/>
            <pc:sldMk cId="3929605431" sldId="258"/>
            <ac:spMk id="2" creationId="{ED7514BB-81CE-0454-451F-6FBDC5B3C87F}"/>
          </ac:spMkLst>
        </pc:spChg>
        <pc:spChg chg="del">
          <ac:chgData name="Dottie Hellier" userId="S::hellierd6@hwbcymru.net::35075e3f-4339-4a73-ad11-89a8d5ef39d8" providerId="AD" clId="Web-{ABFF5C85-D3FB-0094-AD5E-0F8A5DE8CE4B}" dt="2024-07-04T10:08:33.255" v="8"/>
          <ac:spMkLst>
            <pc:docMk/>
            <pc:sldMk cId="3929605431" sldId="258"/>
            <ac:spMk id="3" creationId="{F9675568-74A5-52C9-8BA5-87EB17690ECE}"/>
          </ac:spMkLst>
        </pc:spChg>
        <pc:spChg chg="add del mod">
          <ac:chgData name="Dottie Hellier" userId="S::hellierd6@hwbcymru.net::35075e3f-4339-4a73-ad11-89a8d5ef39d8" providerId="AD" clId="Web-{ABFF5C85-D3FB-0094-AD5E-0F8A5DE8CE4B}" dt="2024-07-04T10:08:20.207" v="5"/>
          <ac:spMkLst>
            <pc:docMk/>
            <pc:sldMk cId="3929605431" sldId="258"/>
            <ac:spMk id="5" creationId="{98733167-B391-AEF6-D269-27301F99CE7C}"/>
          </ac:spMkLst>
        </pc:spChg>
        <pc:spChg chg="add mod">
          <ac:chgData name="Dottie Hellier" userId="S::hellierd6@hwbcymru.net::35075e3f-4339-4a73-ad11-89a8d5ef39d8" providerId="AD" clId="Web-{ABFF5C85-D3FB-0094-AD5E-0F8A5DE8CE4B}" dt="2024-07-04T10:10:01.683" v="35" actId="20577"/>
          <ac:spMkLst>
            <pc:docMk/>
            <pc:sldMk cId="3929605431" sldId="258"/>
            <ac:spMk id="6" creationId="{DC9848A2-5989-62EB-E22B-8AE5AE9CBCFB}"/>
          </ac:spMkLst>
        </pc:spChg>
        <pc:spChg chg="add del">
          <ac:chgData name="Dottie Hellier" userId="S::hellierd6@hwbcymru.net::35075e3f-4339-4a73-ad11-89a8d5ef39d8" providerId="AD" clId="Web-{ABFF5C85-D3FB-0094-AD5E-0F8A5DE8CE4B}" dt="2024-07-04T10:13:08.618" v="43"/>
          <ac:spMkLst>
            <pc:docMk/>
            <pc:sldMk cId="3929605431" sldId="258"/>
            <ac:spMk id="8" creationId="{D9CD6E5C-07BE-89A6-C556-F2A87FEC4779}"/>
          </ac:spMkLst>
        </pc:spChg>
        <pc:spChg chg="del">
          <ac:chgData name="Dottie Hellier" userId="S::hellierd6@hwbcymru.net::35075e3f-4339-4a73-ad11-89a8d5ef39d8" providerId="AD" clId="Web-{ABFF5C85-D3FB-0094-AD5E-0F8A5DE8CE4B}" dt="2024-07-04T10:08:24.504" v="6"/>
          <ac:spMkLst>
            <pc:docMk/>
            <pc:sldMk cId="3929605431" sldId="258"/>
            <ac:spMk id="11" creationId="{6912BAE1-4EE6-C2A8-9180-80F70CA29FEF}"/>
          </ac:spMkLst>
        </pc:spChg>
        <pc:spChg chg="del mod">
          <ac:chgData name="Dottie Hellier" userId="S::hellierd6@hwbcymru.net::35075e3f-4339-4a73-ad11-89a8d5ef39d8" providerId="AD" clId="Web-{ABFF5C85-D3FB-0094-AD5E-0F8A5DE8CE4B}" dt="2024-07-04T10:08:28.786" v="7"/>
          <ac:spMkLst>
            <pc:docMk/>
            <pc:sldMk cId="3929605431" sldId="258"/>
            <ac:spMk id="12" creationId="{B430BF66-9032-665F-63A5-ADB7610CE1C2}"/>
          </ac:spMkLst>
        </pc:spChg>
        <pc:spChg chg="add mod">
          <ac:chgData name="Dottie Hellier" userId="S::hellierd6@hwbcymru.net::35075e3f-4339-4a73-ad11-89a8d5ef39d8" providerId="AD" clId="Web-{ABFF5C85-D3FB-0094-AD5E-0F8A5DE8CE4B}" dt="2024-07-04T10:19:32.019" v="325" actId="20577"/>
          <ac:spMkLst>
            <pc:docMk/>
            <pc:sldMk cId="3929605431" sldId="258"/>
            <ac:spMk id="13" creationId="{DDF951C6-F09C-8233-C255-857286158823}"/>
          </ac:spMkLst>
        </pc:spChg>
        <pc:picChg chg="add mod">
          <ac:chgData name="Dottie Hellier" userId="S::hellierd6@hwbcymru.net::35075e3f-4339-4a73-ad11-89a8d5ef39d8" providerId="AD" clId="Web-{ABFF5C85-D3FB-0094-AD5E-0F8A5DE8CE4B}" dt="2024-07-04T10:12:44.585" v="41" actId="1076"/>
          <ac:picMkLst>
            <pc:docMk/>
            <pc:sldMk cId="3929605431" sldId="258"/>
            <ac:picMk id="7" creationId="{D4E9679D-DCF4-6678-C432-F45C54DAF812}"/>
          </ac:picMkLst>
        </pc:picChg>
        <pc:picChg chg="del">
          <ac:chgData name="Dottie Hellier" userId="S::hellierd6@hwbcymru.net::35075e3f-4339-4a73-ad11-89a8d5ef39d8" providerId="AD" clId="Web-{ABFF5C85-D3FB-0094-AD5E-0F8A5DE8CE4B}" dt="2024-07-04T10:08:11.175" v="2"/>
          <ac:picMkLst>
            <pc:docMk/>
            <pc:sldMk cId="3929605431" sldId="258"/>
            <ac:picMk id="9" creationId="{AB066B8A-ABA7-921A-EA04-B2D31B28BE50}"/>
          </ac:picMkLst>
        </pc:picChg>
        <pc:picChg chg="del">
          <ac:chgData name="Dottie Hellier" userId="S::hellierd6@hwbcymru.net::35075e3f-4339-4a73-ad11-89a8d5ef39d8" providerId="AD" clId="Web-{ABFF5C85-D3FB-0094-AD5E-0F8A5DE8CE4B}" dt="2024-07-04T10:08:11.128" v="1"/>
          <ac:picMkLst>
            <pc:docMk/>
            <pc:sldMk cId="3929605431" sldId="258"/>
            <ac:picMk id="10" creationId="{98AFE708-23C3-3879-25B1-0D8F0E70524F}"/>
          </ac:picMkLst>
        </pc:picChg>
      </pc:sldChg>
      <pc:sldChg chg="addSp delSp modSp">
        <pc:chgData name="Dottie Hellier" userId="S::hellierd6@hwbcymru.net::35075e3f-4339-4a73-ad11-89a8d5ef39d8" providerId="AD" clId="Web-{ABFF5C85-D3FB-0094-AD5E-0F8A5DE8CE4B}" dt="2024-07-04T10:31:50.742" v="449" actId="20577"/>
        <pc:sldMkLst>
          <pc:docMk/>
          <pc:sldMk cId="2880573609" sldId="259"/>
        </pc:sldMkLst>
        <pc:spChg chg="mod">
          <ac:chgData name="Dottie Hellier" userId="S::hellierd6@hwbcymru.net::35075e3f-4339-4a73-ad11-89a8d5ef39d8" providerId="AD" clId="Web-{ABFF5C85-D3FB-0094-AD5E-0F8A5DE8CE4B}" dt="2024-07-04T10:23:09.050" v="359" actId="20577"/>
          <ac:spMkLst>
            <pc:docMk/>
            <pc:sldMk cId="2880573609" sldId="259"/>
            <ac:spMk id="2" creationId="{AA383385-E8AA-9430-7847-E755F9216534}"/>
          </ac:spMkLst>
        </pc:spChg>
        <pc:spChg chg="del mod">
          <ac:chgData name="Dottie Hellier" userId="S::hellierd6@hwbcymru.net::35075e3f-4339-4a73-ad11-89a8d5ef39d8" providerId="AD" clId="Web-{ABFF5C85-D3FB-0094-AD5E-0F8A5DE8CE4B}" dt="2024-07-04T10:20:15.663" v="344"/>
          <ac:spMkLst>
            <pc:docMk/>
            <pc:sldMk cId="2880573609" sldId="259"/>
            <ac:spMk id="5" creationId="{56363D0B-75E1-5A1B-7A12-DE76C821C6CE}"/>
          </ac:spMkLst>
        </pc:spChg>
        <pc:spChg chg="del mod">
          <ac:chgData name="Dottie Hellier" userId="S::hellierd6@hwbcymru.net::35075e3f-4339-4a73-ad11-89a8d5ef39d8" providerId="AD" clId="Web-{ABFF5C85-D3FB-0094-AD5E-0F8A5DE8CE4B}" dt="2024-07-04T10:19:57.755" v="331"/>
          <ac:spMkLst>
            <pc:docMk/>
            <pc:sldMk cId="2880573609" sldId="259"/>
            <ac:spMk id="6" creationId="{2A50EA20-BC1F-6EAC-FD15-4D7348721D15}"/>
          </ac:spMkLst>
        </pc:spChg>
        <pc:spChg chg="add del mod">
          <ac:chgData name="Dottie Hellier" userId="S::hellierd6@hwbcymru.net::35075e3f-4339-4a73-ad11-89a8d5ef39d8" providerId="AD" clId="Web-{ABFF5C85-D3FB-0094-AD5E-0F8A5DE8CE4B}" dt="2024-07-04T10:23:10.300" v="360"/>
          <ac:spMkLst>
            <pc:docMk/>
            <pc:sldMk cId="2880573609" sldId="259"/>
            <ac:spMk id="8" creationId="{BFEAC585-14EF-C154-24D9-2D7ACBEE7435}"/>
          </ac:spMkLst>
        </pc:spChg>
        <pc:spChg chg="del mod">
          <ac:chgData name="Dottie Hellier" userId="S::hellierd6@hwbcymru.net::35075e3f-4339-4a73-ad11-89a8d5ef39d8" providerId="AD" clId="Web-{ABFF5C85-D3FB-0094-AD5E-0F8A5DE8CE4B}" dt="2024-07-04T10:19:47.458" v="327"/>
          <ac:spMkLst>
            <pc:docMk/>
            <pc:sldMk cId="2880573609" sldId="259"/>
            <ac:spMk id="9" creationId="{E836FF65-BED8-FD50-7104-23AD42C5E3EF}"/>
          </ac:spMkLst>
        </pc:spChg>
        <pc:spChg chg="add mod">
          <ac:chgData name="Dottie Hellier" userId="S::hellierd6@hwbcymru.net::35075e3f-4339-4a73-ad11-89a8d5ef39d8" providerId="AD" clId="Web-{ABFF5C85-D3FB-0094-AD5E-0F8A5DE8CE4B}" dt="2024-07-04T10:31:50.742" v="449" actId="20577"/>
          <ac:spMkLst>
            <pc:docMk/>
            <pc:sldMk cId="2880573609" sldId="259"/>
            <ac:spMk id="11" creationId="{FE798046-3D6C-85BB-9091-084BCBA0ACF6}"/>
          </ac:spMkLst>
        </pc:spChg>
        <pc:picChg chg="del">
          <ac:chgData name="Dottie Hellier" userId="S::hellierd6@hwbcymru.net::35075e3f-4339-4a73-ad11-89a8d5ef39d8" providerId="AD" clId="Web-{ABFF5C85-D3FB-0094-AD5E-0F8A5DE8CE4B}" dt="2024-07-04T10:19:50.677" v="328"/>
          <ac:picMkLst>
            <pc:docMk/>
            <pc:sldMk cId="2880573609" sldId="259"/>
            <ac:picMk id="3" creationId="{A1759C95-4992-BCFB-B6BB-5EE80E208EBB}"/>
          </ac:picMkLst>
        </pc:picChg>
        <pc:picChg chg="del">
          <ac:chgData name="Dottie Hellier" userId="S::hellierd6@hwbcymru.net::35075e3f-4339-4a73-ad11-89a8d5ef39d8" providerId="AD" clId="Web-{ABFF5C85-D3FB-0094-AD5E-0F8A5DE8CE4B}" dt="2024-07-04T10:19:59.130" v="332"/>
          <ac:picMkLst>
            <pc:docMk/>
            <pc:sldMk cId="2880573609" sldId="259"/>
            <ac:picMk id="4" creationId="{64E5D85C-09F3-8790-F412-7DBADC39592C}"/>
          </ac:picMkLst>
        </pc:picChg>
        <pc:picChg chg="add mod ord">
          <ac:chgData name="Dottie Hellier" userId="S::hellierd6@hwbcymru.net::35075e3f-4339-4a73-ad11-89a8d5ef39d8" providerId="AD" clId="Web-{ABFF5C85-D3FB-0094-AD5E-0F8A5DE8CE4B}" dt="2024-07-04T10:24:02.741" v="366" actId="1076"/>
          <ac:picMkLst>
            <pc:docMk/>
            <pc:sldMk cId="2880573609" sldId="259"/>
            <ac:picMk id="10" creationId="{DE4550AF-E9A0-594F-E510-C24FC70C535C}"/>
          </ac:picMkLst>
        </pc:picChg>
      </pc:sldChg>
      <pc:sldChg chg="addSp delSp modSp">
        <pc:chgData name="Dottie Hellier" userId="S::hellierd6@hwbcymru.net::35075e3f-4339-4a73-ad11-89a8d5ef39d8" providerId="AD" clId="Web-{ABFF5C85-D3FB-0094-AD5E-0F8A5DE8CE4B}" dt="2024-07-04T10:46:48.398" v="589" actId="20577"/>
        <pc:sldMkLst>
          <pc:docMk/>
          <pc:sldMk cId="2981268506" sldId="260"/>
        </pc:sldMkLst>
        <pc:spChg chg="mod">
          <ac:chgData name="Dottie Hellier" userId="S::hellierd6@hwbcymru.net::35075e3f-4339-4a73-ad11-89a8d5ef39d8" providerId="AD" clId="Web-{ABFF5C85-D3FB-0094-AD5E-0F8A5DE8CE4B}" dt="2024-07-04T10:37:40.548" v="469" actId="20577"/>
          <ac:spMkLst>
            <pc:docMk/>
            <pc:sldMk cId="2981268506" sldId="260"/>
            <ac:spMk id="2" creationId="{D72BCCED-A867-D55D-A61C-80102D51108E}"/>
          </ac:spMkLst>
        </pc:spChg>
        <pc:spChg chg="del">
          <ac:chgData name="Dottie Hellier" userId="S::hellierd6@hwbcymru.net::35075e3f-4339-4a73-ad11-89a8d5ef39d8" providerId="AD" clId="Web-{ABFF5C85-D3FB-0094-AD5E-0F8A5DE8CE4B}" dt="2024-07-04T10:32:14.025" v="452"/>
          <ac:spMkLst>
            <pc:docMk/>
            <pc:sldMk cId="2981268506" sldId="260"/>
            <ac:spMk id="4" creationId="{D7FDAB82-512D-1013-FCA9-2A71B217D9F9}"/>
          </ac:spMkLst>
        </pc:spChg>
        <pc:spChg chg="del">
          <ac:chgData name="Dottie Hellier" userId="S::hellierd6@hwbcymru.net::35075e3f-4339-4a73-ad11-89a8d5ef39d8" providerId="AD" clId="Web-{ABFF5C85-D3FB-0094-AD5E-0F8A5DE8CE4B}" dt="2024-07-04T10:32:11.368" v="451"/>
          <ac:spMkLst>
            <pc:docMk/>
            <pc:sldMk cId="2981268506" sldId="260"/>
            <ac:spMk id="6" creationId="{08A6A7E2-7859-B0AE-45B9-EB4F25241DDC}"/>
          </ac:spMkLst>
        </pc:spChg>
        <pc:spChg chg="add mod">
          <ac:chgData name="Dottie Hellier" userId="S::hellierd6@hwbcymru.net::35075e3f-4339-4a73-ad11-89a8d5ef39d8" providerId="AD" clId="Web-{ABFF5C85-D3FB-0094-AD5E-0F8A5DE8CE4B}" dt="2024-07-04T10:46:48.398" v="589" actId="20577"/>
          <ac:spMkLst>
            <pc:docMk/>
            <pc:sldMk cId="2981268506" sldId="260"/>
            <ac:spMk id="7" creationId="{BB5F9379-4046-D8BD-F618-D45603BE044E}"/>
          </ac:spMkLst>
        </pc:spChg>
        <pc:spChg chg="del">
          <ac:chgData name="Dottie Hellier" userId="S::hellierd6@hwbcymru.net::35075e3f-4339-4a73-ad11-89a8d5ef39d8" providerId="AD" clId="Web-{ABFF5C85-D3FB-0094-AD5E-0F8A5DE8CE4B}" dt="2024-07-04T10:32:22.885" v="453"/>
          <ac:spMkLst>
            <pc:docMk/>
            <pc:sldMk cId="2981268506" sldId="260"/>
            <ac:spMk id="9" creationId="{B0A5D97E-0C74-0743-EC1D-40DC878ED763}"/>
          </ac:spMkLst>
        </pc:spChg>
        <pc:picChg chg="add mod">
          <ac:chgData name="Dottie Hellier" userId="S::hellierd6@hwbcymru.net::35075e3f-4339-4a73-ad11-89a8d5ef39d8" providerId="AD" clId="Web-{ABFF5C85-D3FB-0094-AD5E-0F8A5DE8CE4B}" dt="2024-07-04T10:42:24.974" v="482" actId="14100"/>
          <ac:picMkLst>
            <pc:docMk/>
            <pc:sldMk cId="2981268506" sldId="260"/>
            <ac:picMk id="3" creationId="{BCF7AAE5-C2D1-45B8-E879-BCB605603DA8}"/>
          </ac:picMkLst>
        </pc:picChg>
        <pc:picChg chg="del">
          <ac:chgData name="Dottie Hellier" userId="S::hellierd6@hwbcymru.net::35075e3f-4339-4a73-ad11-89a8d5ef39d8" providerId="AD" clId="Web-{ABFF5C85-D3FB-0094-AD5E-0F8A5DE8CE4B}" dt="2024-07-04T10:31:57.633" v="450"/>
          <ac:picMkLst>
            <pc:docMk/>
            <pc:sldMk cId="2981268506" sldId="260"/>
            <ac:picMk id="5" creationId="{CD8FCA62-C52E-A802-BF2A-9AADA8E63F0C}"/>
          </ac:picMkLst>
        </pc:picChg>
      </pc:sldChg>
      <pc:sldChg chg="addSp delSp modSp">
        <pc:chgData name="Dottie Hellier" userId="S::hellierd6@hwbcymru.net::35075e3f-4339-4a73-ad11-89a8d5ef39d8" providerId="AD" clId="Web-{ABFF5C85-D3FB-0094-AD5E-0F8A5DE8CE4B}" dt="2024-07-04T10:53:42.927" v="654" actId="20577"/>
        <pc:sldMkLst>
          <pc:docMk/>
          <pc:sldMk cId="4001629285" sldId="261"/>
        </pc:sldMkLst>
        <pc:spChg chg="mod">
          <ac:chgData name="Dottie Hellier" userId="S::hellierd6@hwbcymru.net::35075e3f-4339-4a73-ad11-89a8d5ef39d8" providerId="AD" clId="Web-{ABFF5C85-D3FB-0094-AD5E-0F8A5DE8CE4B}" dt="2024-07-04T10:50:37.945" v="608" actId="20577"/>
          <ac:spMkLst>
            <pc:docMk/>
            <pc:sldMk cId="4001629285" sldId="261"/>
            <ac:spMk id="2" creationId="{16ECC2BE-81F6-85B0-2CAF-9F0EB80B3AE8}"/>
          </ac:spMkLst>
        </pc:spChg>
        <pc:spChg chg="del">
          <ac:chgData name="Dottie Hellier" userId="S::hellierd6@hwbcymru.net::35075e3f-4339-4a73-ad11-89a8d5ef39d8" providerId="AD" clId="Web-{ABFF5C85-D3FB-0094-AD5E-0F8A5DE8CE4B}" dt="2024-07-04T10:46:57.883" v="590"/>
          <ac:spMkLst>
            <pc:docMk/>
            <pc:sldMk cId="4001629285" sldId="261"/>
            <ac:spMk id="3" creationId="{C52ADD32-4E14-ED28-34F9-DF6D13649688}"/>
          </ac:spMkLst>
        </pc:spChg>
        <pc:spChg chg="del">
          <ac:chgData name="Dottie Hellier" userId="S::hellierd6@hwbcymru.net::35075e3f-4339-4a73-ad11-89a8d5ef39d8" providerId="AD" clId="Web-{ABFF5C85-D3FB-0094-AD5E-0F8A5DE8CE4B}" dt="2024-07-04T10:47:05.806" v="592"/>
          <ac:spMkLst>
            <pc:docMk/>
            <pc:sldMk cId="4001629285" sldId="261"/>
            <ac:spMk id="6" creationId="{A9BE1AB2-4078-03B3-6587-F9B91F6FE4FC}"/>
          </ac:spMkLst>
        </pc:spChg>
        <pc:spChg chg="add mod">
          <ac:chgData name="Dottie Hellier" userId="S::hellierd6@hwbcymru.net::35075e3f-4339-4a73-ad11-89a8d5ef39d8" providerId="AD" clId="Web-{ABFF5C85-D3FB-0094-AD5E-0F8A5DE8CE4B}" dt="2024-07-04T10:53:42.927" v="654" actId="20577"/>
          <ac:spMkLst>
            <pc:docMk/>
            <pc:sldMk cId="4001629285" sldId="261"/>
            <ac:spMk id="7" creationId="{EEC2ABB6-9A1B-324F-3071-E89D56B800E6}"/>
          </ac:spMkLst>
        </pc:spChg>
        <pc:spChg chg="del">
          <ac:chgData name="Dottie Hellier" userId="S::hellierd6@hwbcymru.net::35075e3f-4339-4a73-ad11-89a8d5ef39d8" providerId="AD" clId="Web-{ABFF5C85-D3FB-0094-AD5E-0F8A5DE8CE4B}" dt="2024-07-04T10:50:39.133" v="609"/>
          <ac:spMkLst>
            <pc:docMk/>
            <pc:sldMk cId="4001629285" sldId="261"/>
            <ac:spMk id="8" creationId="{A19CB302-A1BF-0AA4-091A-0D53399B4A71}"/>
          </ac:spMkLst>
        </pc:spChg>
        <pc:picChg chg="add mod ord">
          <ac:chgData name="Dottie Hellier" userId="S::hellierd6@hwbcymru.net::35075e3f-4339-4a73-ad11-89a8d5ef39d8" providerId="AD" clId="Web-{ABFF5C85-D3FB-0094-AD5E-0F8A5DE8CE4B}" dt="2024-07-04T10:50:59.478" v="614" actId="1076"/>
          <ac:picMkLst>
            <pc:docMk/>
            <pc:sldMk cId="4001629285" sldId="261"/>
            <ac:picMk id="4" creationId="{3AA7605C-34FC-5B93-8A78-97DD95E60D66}"/>
          </ac:picMkLst>
        </pc:picChg>
        <pc:picChg chg="del">
          <ac:chgData name="Dottie Hellier" userId="S::hellierd6@hwbcymru.net::35075e3f-4339-4a73-ad11-89a8d5ef39d8" providerId="AD" clId="Web-{ABFF5C85-D3FB-0094-AD5E-0F8A5DE8CE4B}" dt="2024-07-04T10:47:00.524" v="591"/>
          <ac:picMkLst>
            <pc:docMk/>
            <pc:sldMk cId="4001629285" sldId="261"/>
            <ac:picMk id="5" creationId="{3CAB83DD-379C-39ED-1B26-6C494B064797}"/>
          </ac:picMkLst>
        </pc:picChg>
      </pc:sldChg>
      <pc:sldChg chg="new del">
        <pc:chgData name="Dottie Hellier" userId="S::hellierd6@hwbcymru.net::35075e3f-4339-4a73-ad11-89a8d5ef39d8" providerId="AD" clId="Web-{ABFF5C85-D3FB-0094-AD5E-0F8A5DE8CE4B}" dt="2024-07-04T10:39:05.350" v="471"/>
        <pc:sldMkLst>
          <pc:docMk/>
          <pc:sldMk cId="2808089504" sldId="263"/>
        </pc:sldMkLst>
      </pc:sldChg>
    </pc:docChg>
  </pc:docChgLst>
  <pc:docChgLst>
    <pc:chgData name="Dottie Hellier" userId="S::hellierd6@hwbcymru.net::35075e3f-4339-4a73-ad11-89a8d5ef39d8" providerId="AD" clId="Web-{A3BB7D5D-883D-72A0-E50C-55E26128FBDC}"/>
    <pc:docChg chg="modSld">
      <pc:chgData name="Dottie Hellier" userId="S::hellierd6@hwbcymru.net::35075e3f-4339-4a73-ad11-89a8d5ef39d8" providerId="AD" clId="Web-{A3BB7D5D-883D-72A0-E50C-55E26128FBDC}" dt="2024-07-02T12:13:32.575" v="72" actId="20577"/>
      <pc:docMkLst>
        <pc:docMk/>
      </pc:docMkLst>
      <pc:sldChg chg="addSp modSp">
        <pc:chgData name="Dottie Hellier" userId="S::hellierd6@hwbcymru.net::35075e3f-4339-4a73-ad11-89a8d5ef39d8" providerId="AD" clId="Web-{A3BB7D5D-883D-72A0-E50C-55E26128FBDC}" dt="2024-07-02T12:13:32.575" v="72" actId="20577"/>
        <pc:sldMkLst>
          <pc:docMk/>
          <pc:sldMk cId="2880573609" sldId="259"/>
        </pc:sldMkLst>
        <pc:spChg chg="mod">
          <ac:chgData name="Dottie Hellier" userId="S::hellierd6@hwbcymru.net::35075e3f-4339-4a73-ad11-89a8d5ef39d8" providerId="AD" clId="Web-{A3BB7D5D-883D-72A0-E50C-55E26128FBDC}" dt="2024-07-02T12:12:05.790" v="16" actId="20577"/>
          <ac:spMkLst>
            <pc:docMk/>
            <pc:sldMk cId="2880573609" sldId="259"/>
            <ac:spMk id="5" creationId="{56363D0B-75E1-5A1B-7A12-DE76C821C6CE}"/>
          </ac:spMkLst>
        </pc:spChg>
        <pc:spChg chg="add mod">
          <ac:chgData name="Dottie Hellier" userId="S::hellierd6@hwbcymru.net::35075e3f-4339-4a73-ad11-89a8d5ef39d8" providerId="AD" clId="Web-{A3BB7D5D-883D-72A0-E50C-55E26128FBDC}" dt="2024-07-02T12:13:32.575" v="72" actId="20577"/>
          <ac:spMkLst>
            <pc:docMk/>
            <pc:sldMk cId="2880573609" sldId="259"/>
            <ac:spMk id="6" creationId="{2A50EA20-BC1F-6EAC-FD15-4D7348721D15}"/>
          </ac:spMkLst>
        </pc:spChg>
        <pc:picChg chg="add mod">
          <ac:chgData name="Dottie Hellier" userId="S::hellierd6@hwbcymru.net::35075e3f-4339-4a73-ad11-89a8d5ef39d8" providerId="AD" clId="Web-{A3BB7D5D-883D-72A0-E50C-55E26128FBDC}" dt="2024-07-02T12:12:19.134" v="20" actId="14100"/>
          <ac:picMkLst>
            <pc:docMk/>
            <pc:sldMk cId="2880573609" sldId="259"/>
            <ac:picMk id="3" creationId="{A1759C95-4992-BCFB-B6BB-5EE80E208EBB}"/>
          </ac:picMkLst>
        </pc:picChg>
      </pc:sldChg>
    </pc:docChg>
  </pc:docChgLst>
  <pc:docChgLst>
    <pc:chgData name="Dottie Hellier" userId="S::hellierd6@hwbcymru.net::35075e3f-4339-4a73-ad11-89a8d5ef39d8" providerId="AD" clId="Web-{45EBEC40-0998-426C-6815-0E8BD7CF9B60}"/>
    <pc:docChg chg="addSld modSld">
      <pc:chgData name="Dottie Hellier" userId="S::hellierd6@hwbcymru.net::35075e3f-4339-4a73-ad11-89a8d5ef39d8" providerId="AD" clId="Web-{45EBEC40-0998-426C-6815-0E8BD7CF9B60}" dt="2024-07-02T12:09:18.696" v="629" actId="20577"/>
      <pc:docMkLst>
        <pc:docMk/>
      </pc:docMkLst>
      <pc:sldChg chg="addSp delSp modSp mod setBg setClrOvrMap">
        <pc:chgData name="Dottie Hellier" userId="S::hellierd6@hwbcymru.net::35075e3f-4339-4a73-ad11-89a8d5ef39d8" providerId="AD" clId="Web-{45EBEC40-0998-426C-6815-0E8BD7CF9B60}" dt="2024-07-02T08:58:00.131" v="93"/>
        <pc:sldMkLst>
          <pc:docMk/>
          <pc:sldMk cId="109857222" sldId="256"/>
        </pc:sldMkLst>
        <pc:spChg chg="mod">
          <ac:chgData name="Dottie Hellier" userId="S::hellierd6@hwbcymru.net::35075e3f-4339-4a73-ad11-89a8d5ef39d8" providerId="AD" clId="Web-{45EBEC40-0998-426C-6815-0E8BD7CF9B60}" dt="2024-07-02T08:58:00.131" v="93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Dottie Hellier" userId="S::hellierd6@hwbcymru.net::35075e3f-4339-4a73-ad11-89a8d5ef39d8" providerId="AD" clId="Web-{45EBEC40-0998-426C-6815-0E8BD7CF9B60}" dt="2024-07-02T08:58:00.131" v="93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Dottie Hellier" userId="S::hellierd6@hwbcymru.net::35075e3f-4339-4a73-ad11-89a8d5ef39d8" providerId="AD" clId="Web-{45EBEC40-0998-426C-6815-0E8BD7CF9B60}" dt="2024-07-02T08:57:55.646" v="90"/>
          <ac:spMkLst>
            <pc:docMk/>
            <pc:sldMk cId="109857222" sldId="256"/>
            <ac:spMk id="13" creationId="{2E2D6188-24E5-426A-BB2A-3FA2D6B9C3EF}"/>
          </ac:spMkLst>
        </pc:spChg>
        <pc:spChg chg="add del">
          <ac:chgData name="Dottie Hellier" userId="S::hellierd6@hwbcymru.net::35075e3f-4339-4a73-ad11-89a8d5ef39d8" providerId="AD" clId="Web-{45EBEC40-0998-426C-6815-0E8BD7CF9B60}" dt="2024-07-02T08:57:55.646" v="90"/>
          <ac:spMkLst>
            <pc:docMk/>
            <pc:sldMk cId="109857222" sldId="256"/>
            <ac:spMk id="15" creationId="{F6E384F5-137A-40B1-97F0-694CC6ECD59C}"/>
          </ac:spMkLst>
        </pc:spChg>
        <pc:spChg chg="add del">
          <ac:chgData name="Dottie Hellier" userId="S::hellierd6@hwbcymru.net::35075e3f-4339-4a73-ad11-89a8d5ef39d8" providerId="AD" clId="Web-{45EBEC40-0998-426C-6815-0E8BD7CF9B60}" dt="2024-07-02T08:57:55.646" v="90"/>
          <ac:spMkLst>
            <pc:docMk/>
            <pc:sldMk cId="109857222" sldId="256"/>
            <ac:spMk id="17" creationId="{9DBC4630-03DA-474F-BBCB-BA3AE6B317A4}"/>
          </ac:spMkLst>
        </pc:spChg>
        <pc:spChg chg="add del">
          <ac:chgData name="Dottie Hellier" userId="S::hellierd6@hwbcymru.net::35075e3f-4339-4a73-ad11-89a8d5ef39d8" providerId="AD" clId="Web-{45EBEC40-0998-426C-6815-0E8BD7CF9B60}" dt="2024-07-02T08:57:55.646" v="90"/>
          <ac:spMkLst>
            <pc:docMk/>
            <pc:sldMk cId="109857222" sldId="256"/>
            <ac:spMk id="19" creationId="{1208BC59-C84F-483F-80CD-FAEC74229B97}"/>
          </ac:spMkLst>
        </pc:spChg>
        <pc:spChg chg="add del">
          <ac:chgData name="Dottie Hellier" userId="S::hellierd6@hwbcymru.net::35075e3f-4339-4a73-ad11-89a8d5ef39d8" providerId="AD" clId="Web-{45EBEC40-0998-426C-6815-0E8BD7CF9B60}" dt="2024-07-02T08:57:55.646" v="90"/>
          <ac:spMkLst>
            <pc:docMk/>
            <pc:sldMk cId="109857222" sldId="256"/>
            <ac:spMk id="21" creationId="{A1DABD52-05DF-4F31-AFB9-B330D8BE46FD}"/>
          </ac:spMkLst>
        </pc:spChg>
        <pc:spChg chg="add del">
          <ac:chgData name="Dottie Hellier" userId="S::hellierd6@hwbcymru.net::35075e3f-4339-4a73-ad11-89a8d5ef39d8" providerId="AD" clId="Web-{45EBEC40-0998-426C-6815-0E8BD7CF9B60}" dt="2024-07-02T08:57:55.646" v="90"/>
          <ac:spMkLst>
            <pc:docMk/>
            <pc:sldMk cId="109857222" sldId="256"/>
            <ac:spMk id="23" creationId="{78418A25-6EAC-4140-BFE6-284E1925B5EE}"/>
          </ac:spMkLst>
        </pc:spChg>
        <pc:spChg chg="add del">
          <ac:chgData name="Dottie Hellier" userId="S::hellierd6@hwbcymru.net::35075e3f-4339-4a73-ad11-89a8d5ef39d8" providerId="AD" clId="Web-{45EBEC40-0998-426C-6815-0E8BD7CF9B60}" dt="2024-07-02T08:57:55.646" v="90"/>
          <ac:spMkLst>
            <pc:docMk/>
            <pc:sldMk cId="109857222" sldId="256"/>
            <ac:spMk id="25" creationId="{6B9D64DB-4D5C-4A91-B45F-F301E3174F9F}"/>
          </ac:spMkLst>
        </pc:spChg>
        <pc:spChg chg="add del">
          <ac:chgData name="Dottie Hellier" userId="S::hellierd6@hwbcymru.net::35075e3f-4339-4a73-ad11-89a8d5ef39d8" providerId="AD" clId="Web-{45EBEC40-0998-426C-6815-0E8BD7CF9B60}" dt="2024-07-02T08:57:55.646" v="90"/>
          <ac:spMkLst>
            <pc:docMk/>
            <pc:sldMk cId="109857222" sldId="256"/>
            <ac:spMk id="27" creationId="{8E4F04B5-4D4A-4F70-8549-384AF535134B}"/>
          </ac:spMkLst>
        </pc:spChg>
        <pc:spChg chg="add del">
          <ac:chgData name="Dottie Hellier" userId="S::hellierd6@hwbcymru.net::35075e3f-4339-4a73-ad11-89a8d5ef39d8" providerId="AD" clId="Web-{45EBEC40-0998-426C-6815-0E8BD7CF9B60}" dt="2024-07-02T08:57:55.646" v="90"/>
          <ac:spMkLst>
            <pc:docMk/>
            <pc:sldMk cId="109857222" sldId="256"/>
            <ac:spMk id="29" creationId="{0D14DB62-3EB3-452E-89EE-30B0CDB0C8F4}"/>
          </ac:spMkLst>
        </pc:spChg>
        <pc:spChg chg="add del">
          <ac:chgData name="Dottie Hellier" userId="S::hellierd6@hwbcymru.net::35075e3f-4339-4a73-ad11-89a8d5ef39d8" providerId="AD" clId="Web-{45EBEC40-0998-426C-6815-0E8BD7CF9B60}" dt="2024-07-02T08:57:55.646" v="90"/>
          <ac:spMkLst>
            <pc:docMk/>
            <pc:sldMk cId="109857222" sldId="256"/>
            <ac:spMk id="31" creationId="{CB14CE1B-4BC5-4EF2-BE3D-05E4F580B3DB}"/>
          </ac:spMkLst>
        </pc:spChg>
        <pc:spChg chg="add del">
          <ac:chgData name="Dottie Hellier" userId="S::hellierd6@hwbcymru.net::35075e3f-4339-4a73-ad11-89a8d5ef39d8" providerId="AD" clId="Web-{45EBEC40-0998-426C-6815-0E8BD7CF9B60}" dt="2024-07-02T08:58:00.100" v="92"/>
          <ac:spMkLst>
            <pc:docMk/>
            <pc:sldMk cId="109857222" sldId="256"/>
            <ac:spMk id="33" creationId="{72018E1B-E0B9-4440-AFF3-4112E50A2763}"/>
          </ac:spMkLst>
        </pc:spChg>
        <pc:spChg chg="add">
          <ac:chgData name="Dottie Hellier" userId="S::hellierd6@hwbcymru.net::35075e3f-4339-4a73-ad11-89a8d5ef39d8" providerId="AD" clId="Web-{45EBEC40-0998-426C-6815-0E8BD7CF9B60}" dt="2024-07-02T08:58:00.131" v="93"/>
          <ac:spMkLst>
            <pc:docMk/>
            <pc:sldMk cId="109857222" sldId="256"/>
            <ac:spMk id="35" creationId="{2E2D6188-24E5-426A-BB2A-3FA2D6B9C3EF}"/>
          </ac:spMkLst>
        </pc:spChg>
        <pc:spChg chg="add">
          <ac:chgData name="Dottie Hellier" userId="S::hellierd6@hwbcymru.net::35075e3f-4339-4a73-ad11-89a8d5ef39d8" providerId="AD" clId="Web-{45EBEC40-0998-426C-6815-0E8BD7CF9B60}" dt="2024-07-02T08:58:00.131" v="93"/>
          <ac:spMkLst>
            <pc:docMk/>
            <pc:sldMk cId="109857222" sldId="256"/>
            <ac:spMk id="36" creationId="{F6E384F5-137A-40B1-97F0-694CC6ECD59C}"/>
          </ac:spMkLst>
        </pc:spChg>
        <pc:spChg chg="add">
          <ac:chgData name="Dottie Hellier" userId="S::hellierd6@hwbcymru.net::35075e3f-4339-4a73-ad11-89a8d5ef39d8" providerId="AD" clId="Web-{45EBEC40-0998-426C-6815-0E8BD7CF9B60}" dt="2024-07-02T08:58:00.131" v="93"/>
          <ac:spMkLst>
            <pc:docMk/>
            <pc:sldMk cId="109857222" sldId="256"/>
            <ac:spMk id="37" creationId="{9DBC4630-03DA-474F-BBCB-BA3AE6B317A4}"/>
          </ac:spMkLst>
        </pc:spChg>
        <pc:spChg chg="add">
          <ac:chgData name="Dottie Hellier" userId="S::hellierd6@hwbcymru.net::35075e3f-4339-4a73-ad11-89a8d5ef39d8" providerId="AD" clId="Web-{45EBEC40-0998-426C-6815-0E8BD7CF9B60}" dt="2024-07-02T08:58:00.131" v="93"/>
          <ac:spMkLst>
            <pc:docMk/>
            <pc:sldMk cId="109857222" sldId="256"/>
            <ac:spMk id="38" creationId="{1208BC59-C84F-483F-80CD-FAEC74229B97}"/>
          </ac:spMkLst>
        </pc:spChg>
        <pc:spChg chg="add">
          <ac:chgData name="Dottie Hellier" userId="S::hellierd6@hwbcymru.net::35075e3f-4339-4a73-ad11-89a8d5ef39d8" providerId="AD" clId="Web-{45EBEC40-0998-426C-6815-0E8BD7CF9B60}" dt="2024-07-02T08:58:00.131" v="93"/>
          <ac:spMkLst>
            <pc:docMk/>
            <pc:sldMk cId="109857222" sldId="256"/>
            <ac:spMk id="39" creationId="{A1DABD52-05DF-4F31-AFB9-B330D8BE46FD}"/>
          </ac:spMkLst>
        </pc:spChg>
        <pc:spChg chg="add">
          <ac:chgData name="Dottie Hellier" userId="S::hellierd6@hwbcymru.net::35075e3f-4339-4a73-ad11-89a8d5ef39d8" providerId="AD" clId="Web-{45EBEC40-0998-426C-6815-0E8BD7CF9B60}" dt="2024-07-02T08:58:00.131" v="93"/>
          <ac:spMkLst>
            <pc:docMk/>
            <pc:sldMk cId="109857222" sldId="256"/>
            <ac:spMk id="40" creationId="{78418A25-6EAC-4140-BFE6-284E1925B5EE}"/>
          </ac:spMkLst>
        </pc:spChg>
        <pc:spChg chg="add">
          <ac:chgData name="Dottie Hellier" userId="S::hellierd6@hwbcymru.net::35075e3f-4339-4a73-ad11-89a8d5ef39d8" providerId="AD" clId="Web-{45EBEC40-0998-426C-6815-0E8BD7CF9B60}" dt="2024-07-02T08:58:00.131" v="93"/>
          <ac:spMkLst>
            <pc:docMk/>
            <pc:sldMk cId="109857222" sldId="256"/>
            <ac:spMk id="41" creationId="{6B9D64DB-4D5C-4A91-B45F-F301E3174F9F}"/>
          </ac:spMkLst>
        </pc:spChg>
        <pc:spChg chg="add">
          <ac:chgData name="Dottie Hellier" userId="S::hellierd6@hwbcymru.net::35075e3f-4339-4a73-ad11-89a8d5ef39d8" providerId="AD" clId="Web-{45EBEC40-0998-426C-6815-0E8BD7CF9B60}" dt="2024-07-02T08:58:00.131" v="93"/>
          <ac:spMkLst>
            <pc:docMk/>
            <pc:sldMk cId="109857222" sldId="256"/>
            <ac:spMk id="42" creationId="{8E4F04B5-4D4A-4F70-8549-384AF535134B}"/>
          </ac:spMkLst>
        </pc:spChg>
        <pc:spChg chg="add">
          <ac:chgData name="Dottie Hellier" userId="S::hellierd6@hwbcymru.net::35075e3f-4339-4a73-ad11-89a8d5ef39d8" providerId="AD" clId="Web-{45EBEC40-0998-426C-6815-0E8BD7CF9B60}" dt="2024-07-02T08:58:00.131" v="93"/>
          <ac:spMkLst>
            <pc:docMk/>
            <pc:sldMk cId="109857222" sldId="256"/>
            <ac:spMk id="43" creationId="{0D14DB62-3EB3-452E-89EE-30B0CDB0C8F4}"/>
          </ac:spMkLst>
        </pc:spChg>
        <pc:spChg chg="add">
          <ac:chgData name="Dottie Hellier" userId="S::hellierd6@hwbcymru.net::35075e3f-4339-4a73-ad11-89a8d5ef39d8" providerId="AD" clId="Web-{45EBEC40-0998-426C-6815-0E8BD7CF9B60}" dt="2024-07-02T08:58:00.131" v="93"/>
          <ac:spMkLst>
            <pc:docMk/>
            <pc:sldMk cId="109857222" sldId="256"/>
            <ac:spMk id="44" creationId="{CB14CE1B-4BC5-4EF2-BE3D-05E4F580B3DB}"/>
          </ac:spMkLst>
        </pc:spChg>
        <pc:picChg chg="add mod">
          <ac:chgData name="Dottie Hellier" userId="S::hellierd6@hwbcymru.net::35075e3f-4339-4a73-ad11-89a8d5ef39d8" providerId="AD" clId="Web-{45EBEC40-0998-426C-6815-0E8BD7CF9B60}" dt="2024-07-02T08:58:00.131" v="93"/>
          <ac:picMkLst>
            <pc:docMk/>
            <pc:sldMk cId="109857222" sldId="256"/>
            <ac:picMk id="4" creationId="{35A145EB-A79C-8458-1A54-AB6ECFAD8175}"/>
          </ac:picMkLst>
        </pc:picChg>
        <pc:picChg chg="add mod">
          <ac:chgData name="Dottie Hellier" userId="S::hellierd6@hwbcymru.net::35075e3f-4339-4a73-ad11-89a8d5ef39d8" providerId="AD" clId="Web-{45EBEC40-0998-426C-6815-0E8BD7CF9B60}" dt="2024-07-02T08:58:00.131" v="93"/>
          <ac:picMkLst>
            <pc:docMk/>
            <pc:sldMk cId="109857222" sldId="256"/>
            <ac:picMk id="5" creationId="{948CCFBA-10A7-ACAD-F4FE-2BBBF2B2DD99}"/>
          </ac:picMkLst>
        </pc:picChg>
        <pc:picChg chg="add mod ord">
          <ac:chgData name="Dottie Hellier" userId="S::hellierd6@hwbcymru.net::35075e3f-4339-4a73-ad11-89a8d5ef39d8" providerId="AD" clId="Web-{45EBEC40-0998-426C-6815-0E8BD7CF9B60}" dt="2024-07-02T08:58:00.131" v="93"/>
          <ac:picMkLst>
            <pc:docMk/>
            <pc:sldMk cId="109857222" sldId="256"/>
            <ac:picMk id="6" creationId="{228420D5-5A30-113D-415A-FF4DE040F589}"/>
          </ac:picMkLst>
        </pc:picChg>
        <pc:picChg chg="add mod ord">
          <ac:chgData name="Dottie Hellier" userId="S::hellierd6@hwbcymru.net::35075e3f-4339-4a73-ad11-89a8d5ef39d8" providerId="AD" clId="Web-{45EBEC40-0998-426C-6815-0E8BD7CF9B60}" dt="2024-07-02T08:58:00.131" v="93"/>
          <ac:picMkLst>
            <pc:docMk/>
            <pc:sldMk cId="109857222" sldId="256"/>
            <ac:picMk id="7" creationId="{9289CD24-FFEC-CCB3-0408-3E7993015ACE}"/>
          </ac:picMkLst>
        </pc:picChg>
        <pc:picChg chg="add mod ord">
          <ac:chgData name="Dottie Hellier" userId="S::hellierd6@hwbcymru.net::35075e3f-4339-4a73-ad11-89a8d5ef39d8" providerId="AD" clId="Web-{45EBEC40-0998-426C-6815-0E8BD7CF9B60}" dt="2024-07-02T08:58:00.131" v="93"/>
          <ac:picMkLst>
            <pc:docMk/>
            <pc:sldMk cId="109857222" sldId="256"/>
            <ac:picMk id="8" creationId="{5EA8A091-C679-5BF2-8CCF-847FD144B971}"/>
          </ac:picMkLst>
        </pc:picChg>
      </pc:sldChg>
      <pc:sldChg chg="addSp delSp modSp new">
        <pc:chgData name="Dottie Hellier" userId="S::hellierd6@hwbcymru.net::35075e3f-4339-4a73-ad11-89a8d5ef39d8" providerId="AD" clId="Web-{45EBEC40-0998-426C-6815-0E8BD7CF9B60}" dt="2024-07-02T09:57:52.570" v="319" actId="20577"/>
        <pc:sldMkLst>
          <pc:docMk/>
          <pc:sldMk cId="4135254146" sldId="257"/>
        </pc:sldMkLst>
        <pc:spChg chg="mod">
          <ac:chgData name="Dottie Hellier" userId="S::hellierd6@hwbcymru.net::35075e3f-4339-4a73-ad11-89a8d5ef39d8" providerId="AD" clId="Web-{45EBEC40-0998-426C-6815-0E8BD7CF9B60}" dt="2024-07-02T08:59:30.712" v="110" actId="20577"/>
          <ac:spMkLst>
            <pc:docMk/>
            <pc:sldMk cId="4135254146" sldId="257"/>
            <ac:spMk id="2" creationId="{4A2E99B6-F912-AF15-3967-353F3E1101DB}"/>
          </ac:spMkLst>
        </pc:spChg>
        <pc:spChg chg="del">
          <ac:chgData name="Dottie Hellier" userId="S::hellierd6@hwbcymru.net::35075e3f-4339-4a73-ad11-89a8d5ef39d8" providerId="AD" clId="Web-{45EBEC40-0998-426C-6815-0E8BD7CF9B60}" dt="2024-07-02T09:02:31.062" v="112"/>
          <ac:spMkLst>
            <pc:docMk/>
            <pc:sldMk cId="4135254146" sldId="257"/>
            <ac:spMk id="3" creationId="{CBC19051-156C-B395-855F-96BDD7E88228}"/>
          </ac:spMkLst>
        </pc:spChg>
        <pc:spChg chg="add mod">
          <ac:chgData name="Dottie Hellier" userId="S::hellierd6@hwbcymru.net::35075e3f-4339-4a73-ad11-89a8d5ef39d8" providerId="AD" clId="Web-{45EBEC40-0998-426C-6815-0E8BD7CF9B60}" dt="2024-07-02T09:54:57.418" v="225" actId="20577"/>
          <ac:spMkLst>
            <pc:docMk/>
            <pc:sldMk cId="4135254146" sldId="257"/>
            <ac:spMk id="5" creationId="{F7F5350B-773A-DCAF-F4DE-E5D2C65DC449}"/>
          </ac:spMkLst>
        </pc:spChg>
        <pc:spChg chg="add mod">
          <ac:chgData name="Dottie Hellier" userId="S::hellierd6@hwbcymru.net::35075e3f-4339-4a73-ad11-89a8d5ef39d8" providerId="AD" clId="Web-{45EBEC40-0998-426C-6815-0E8BD7CF9B60}" dt="2024-07-02T09:57:52.570" v="319" actId="20577"/>
          <ac:spMkLst>
            <pc:docMk/>
            <pc:sldMk cId="4135254146" sldId="257"/>
            <ac:spMk id="6" creationId="{F782737A-83D3-2FFA-2812-F9B04CD1EE17}"/>
          </ac:spMkLst>
        </pc:spChg>
        <pc:picChg chg="add mod">
          <ac:chgData name="Dottie Hellier" userId="S::hellierd6@hwbcymru.net::35075e3f-4339-4a73-ad11-89a8d5ef39d8" providerId="AD" clId="Web-{45EBEC40-0998-426C-6815-0E8BD7CF9B60}" dt="2024-07-02T09:52:55.489" v="191" actId="14100"/>
          <ac:picMkLst>
            <pc:docMk/>
            <pc:sldMk cId="4135254146" sldId="257"/>
            <ac:picMk id="3" creationId="{47445EC9-A9BC-50F5-CDAE-3AAECF761CEE}"/>
          </ac:picMkLst>
        </pc:picChg>
        <pc:picChg chg="add mod ord">
          <ac:chgData name="Dottie Hellier" userId="S::hellierd6@hwbcymru.net::35075e3f-4339-4a73-ad11-89a8d5ef39d8" providerId="AD" clId="Web-{45EBEC40-0998-426C-6815-0E8BD7CF9B60}" dt="2024-07-02T09:04:31.504" v="116" actId="14100"/>
          <ac:picMkLst>
            <pc:docMk/>
            <pc:sldMk cId="4135254146" sldId="257"/>
            <ac:picMk id="4" creationId="{A1921F88-4A18-DD89-EDFC-301C12B9AA87}"/>
          </ac:picMkLst>
        </pc:picChg>
      </pc:sldChg>
      <pc:sldChg chg="addSp delSp modSp new">
        <pc:chgData name="Dottie Hellier" userId="S::hellierd6@hwbcymru.net::35075e3f-4339-4a73-ad11-89a8d5ef39d8" providerId="AD" clId="Web-{45EBEC40-0998-426C-6815-0E8BD7CF9B60}" dt="2024-07-02T10:28:30.293" v="553" actId="20577"/>
        <pc:sldMkLst>
          <pc:docMk/>
          <pc:sldMk cId="3929605431" sldId="258"/>
        </pc:sldMkLst>
        <pc:spChg chg="mod">
          <ac:chgData name="Dottie Hellier" userId="S::hellierd6@hwbcymru.net::35075e3f-4339-4a73-ad11-89a8d5ef39d8" providerId="AD" clId="Web-{45EBEC40-0998-426C-6815-0E8BD7CF9B60}" dt="2024-07-02T10:17:32.112" v="396" actId="20577"/>
          <ac:spMkLst>
            <pc:docMk/>
            <pc:sldMk cId="3929605431" sldId="258"/>
            <ac:spMk id="2" creationId="{ED7514BB-81CE-0454-451F-6FBDC5B3C87F}"/>
          </ac:spMkLst>
        </pc:spChg>
        <pc:spChg chg="del">
          <ac:chgData name="Dottie Hellier" userId="S::hellierd6@hwbcymru.net::35075e3f-4339-4a73-ad11-89a8d5ef39d8" providerId="AD" clId="Web-{45EBEC40-0998-426C-6815-0E8BD7CF9B60}" dt="2024-07-02T10:09:17.425" v="347"/>
          <ac:spMkLst>
            <pc:docMk/>
            <pc:sldMk cId="3929605431" sldId="258"/>
            <ac:spMk id="3" creationId="{208A036F-4979-D95F-76A2-58267EB26367}"/>
          </ac:spMkLst>
        </pc:spChg>
        <pc:spChg chg="add del mod">
          <ac:chgData name="Dottie Hellier" userId="S::hellierd6@hwbcymru.net::35075e3f-4339-4a73-ad11-89a8d5ef39d8" providerId="AD" clId="Web-{45EBEC40-0998-426C-6815-0E8BD7CF9B60}" dt="2024-07-02T10:13:34.331" v="357"/>
          <ac:spMkLst>
            <pc:docMk/>
            <pc:sldMk cId="3929605431" sldId="258"/>
            <ac:spMk id="6" creationId="{0FCB0CA1-6691-3A56-2864-DD13F70AD43A}"/>
          </ac:spMkLst>
        </pc:spChg>
        <pc:spChg chg="add del mod">
          <ac:chgData name="Dottie Hellier" userId="S::hellierd6@hwbcymru.net::35075e3f-4339-4a73-ad11-89a8d5ef39d8" providerId="AD" clId="Web-{45EBEC40-0998-426C-6815-0E8BD7CF9B60}" dt="2024-07-02T10:15:31.698" v="360"/>
          <ac:spMkLst>
            <pc:docMk/>
            <pc:sldMk cId="3929605431" sldId="258"/>
            <ac:spMk id="8" creationId="{D67EF3A3-1567-1DD8-1B9A-794AD258FDF3}"/>
          </ac:spMkLst>
        </pc:spChg>
        <pc:spChg chg="add mod">
          <ac:chgData name="Dottie Hellier" userId="S::hellierd6@hwbcymru.net::35075e3f-4339-4a73-ad11-89a8d5ef39d8" providerId="AD" clId="Web-{45EBEC40-0998-426C-6815-0E8BD7CF9B60}" dt="2024-07-02T10:25:10.375" v="517" actId="20577"/>
          <ac:spMkLst>
            <pc:docMk/>
            <pc:sldMk cId="3929605431" sldId="258"/>
            <ac:spMk id="11" creationId="{6912BAE1-4EE6-C2A8-9180-80F70CA29FEF}"/>
          </ac:spMkLst>
        </pc:spChg>
        <pc:spChg chg="add mod">
          <ac:chgData name="Dottie Hellier" userId="S::hellierd6@hwbcymru.net::35075e3f-4339-4a73-ad11-89a8d5ef39d8" providerId="AD" clId="Web-{45EBEC40-0998-426C-6815-0E8BD7CF9B60}" dt="2024-07-02T10:28:30.293" v="553" actId="20577"/>
          <ac:spMkLst>
            <pc:docMk/>
            <pc:sldMk cId="3929605431" sldId="258"/>
            <ac:spMk id="12" creationId="{B430BF66-9032-665F-63A5-ADB7610CE1C2}"/>
          </ac:spMkLst>
        </pc:spChg>
        <pc:picChg chg="add del mod ord">
          <ac:chgData name="Dottie Hellier" userId="S::hellierd6@hwbcymru.net::35075e3f-4339-4a73-ad11-89a8d5ef39d8" providerId="AD" clId="Web-{45EBEC40-0998-426C-6815-0E8BD7CF9B60}" dt="2024-07-02T10:14:52.383" v="359"/>
          <ac:picMkLst>
            <pc:docMk/>
            <pc:sldMk cId="3929605431" sldId="258"/>
            <ac:picMk id="4" creationId="{DF5260BE-CA9C-820E-B69C-5BDD7E14EEFD}"/>
          </ac:picMkLst>
        </pc:picChg>
        <pc:picChg chg="add del mod">
          <ac:chgData name="Dottie Hellier" userId="S::hellierd6@hwbcymru.net::35075e3f-4339-4a73-ad11-89a8d5ef39d8" providerId="AD" clId="Web-{45EBEC40-0998-426C-6815-0E8BD7CF9B60}" dt="2024-07-02T10:14:49.961" v="358"/>
          <ac:picMkLst>
            <pc:docMk/>
            <pc:sldMk cId="3929605431" sldId="258"/>
            <ac:picMk id="5" creationId="{ABD17E31-52AA-7280-3FEE-A1511B720801}"/>
          </ac:picMkLst>
        </pc:picChg>
        <pc:picChg chg="add mod ord">
          <ac:chgData name="Dottie Hellier" userId="S::hellierd6@hwbcymru.net::35075e3f-4339-4a73-ad11-89a8d5ef39d8" providerId="AD" clId="Web-{45EBEC40-0998-426C-6815-0E8BD7CF9B60}" dt="2024-07-02T10:15:46.449" v="366" actId="14100"/>
          <ac:picMkLst>
            <pc:docMk/>
            <pc:sldMk cId="3929605431" sldId="258"/>
            <ac:picMk id="9" creationId="{AB066B8A-ABA7-921A-EA04-B2D31B28BE50}"/>
          </ac:picMkLst>
        </pc:picChg>
        <pc:picChg chg="add mod">
          <ac:chgData name="Dottie Hellier" userId="S::hellierd6@hwbcymru.net::35075e3f-4339-4a73-ad11-89a8d5ef39d8" providerId="AD" clId="Web-{45EBEC40-0998-426C-6815-0E8BD7CF9B60}" dt="2024-07-02T10:15:40.714" v="364" actId="14100"/>
          <ac:picMkLst>
            <pc:docMk/>
            <pc:sldMk cId="3929605431" sldId="258"/>
            <ac:picMk id="10" creationId="{98AFE708-23C3-3879-25B1-0D8F0E70524F}"/>
          </ac:picMkLst>
        </pc:picChg>
      </pc:sldChg>
      <pc:sldChg chg="addSp delSp modSp new">
        <pc:chgData name="Dottie Hellier" userId="S::hellierd6@hwbcymru.net::35075e3f-4339-4a73-ad11-89a8d5ef39d8" providerId="AD" clId="Web-{45EBEC40-0998-426C-6815-0E8BD7CF9B60}" dt="2024-07-02T12:09:18.696" v="629" actId="20577"/>
        <pc:sldMkLst>
          <pc:docMk/>
          <pc:sldMk cId="2880573609" sldId="259"/>
        </pc:sldMkLst>
        <pc:spChg chg="mod">
          <ac:chgData name="Dottie Hellier" userId="S::hellierd6@hwbcymru.net::35075e3f-4339-4a73-ad11-89a8d5ef39d8" providerId="AD" clId="Web-{45EBEC40-0998-426C-6815-0E8BD7CF9B60}" dt="2024-07-02T10:27:11.210" v="533" actId="20577"/>
          <ac:spMkLst>
            <pc:docMk/>
            <pc:sldMk cId="2880573609" sldId="259"/>
            <ac:spMk id="2" creationId="{AA383385-E8AA-9430-7847-E755F9216534}"/>
          </ac:spMkLst>
        </pc:spChg>
        <pc:spChg chg="del">
          <ac:chgData name="Dottie Hellier" userId="S::hellierd6@hwbcymru.net::35075e3f-4339-4a73-ad11-89a8d5ef39d8" providerId="AD" clId="Web-{45EBEC40-0998-426C-6815-0E8BD7CF9B60}" dt="2024-07-02T10:31:28.023" v="554"/>
          <ac:spMkLst>
            <pc:docMk/>
            <pc:sldMk cId="2880573609" sldId="259"/>
            <ac:spMk id="3" creationId="{8B1F2B7F-9E08-A173-2430-AECB85A9C55D}"/>
          </ac:spMkLst>
        </pc:spChg>
        <pc:spChg chg="add mod">
          <ac:chgData name="Dottie Hellier" userId="S::hellierd6@hwbcymru.net::35075e3f-4339-4a73-ad11-89a8d5ef39d8" providerId="AD" clId="Web-{45EBEC40-0998-426C-6815-0E8BD7CF9B60}" dt="2024-07-02T12:09:18.696" v="629" actId="20577"/>
          <ac:spMkLst>
            <pc:docMk/>
            <pc:sldMk cId="2880573609" sldId="259"/>
            <ac:spMk id="5" creationId="{56363D0B-75E1-5A1B-7A12-DE76C821C6CE}"/>
          </ac:spMkLst>
        </pc:spChg>
        <pc:picChg chg="add mod ord">
          <ac:chgData name="Dottie Hellier" userId="S::hellierd6@hwbcymru.net::35075e3f-4339-4a73-ad11-89a8d5ef39d8" providerId="AD" clId="Web-{45EBEC40-0998-426C-6815-0E8BD7CF9B60}" dt="2024-07-02T10:32:37.137" v="582" actId="14100"/>
          <ac:picMkLst>
            <pc:docMk/>
            <pc:sldMk cId="2880573609" sldId="259"/>
            <ac:picMk id="4" creationId="{64E5D85C-09F3-8790-F412-7DBADC39592C}"/>
          </ac:picMkLst>
        </pc:picChg>
      </pc:sldChg>
    </pc:docChg>
  </pc:docChgLst>
  <pc:docChgLst>
    <pc:chgData name="Dottie Hellier" userId="S::hellierd6@hwbcymru.net::35075e3f-4339-4a73-ad11-89a8d5ef39d8" providerId="AD" clId="Web-{EC55D0B9-9D27-CD70-20E9-CEC954B85C96}"/>
    <pc:docChg chg="addSld modSld">
      <pc:chgData name="Dottie Hellier" userId="S::hellierd6@hwbcymru.net::35075e3f-4339-4a73-ad11-89a8d5ef39d8" providerId="AD" clId="Web-{EC55D0B9-9D27-CD70-20E9-CEC954B85C96}" dt="2024-07-02T12:52:42.650" v="325" actId="20577"/>
      <pc:docMkLst>
        <pc:docMk/>
      </pc:docMkLst>
      <pc:sldChg chg="modSp">
        <pc:chgData name="Dottie Hellier" userId="S::hellierd6@hwbcymru.net::35075e3f-4339-4a73-ad11-89a8d5ef39d8" providerId="AD" clId="Web-{EC55D0B9-9D27-CD70-20E9-CEC954B85C96}" dt="2024-07-02T12:28:39.892" v="151" actId="1076"/>
        <pc:sldMkLst>
          <pc:docMk/>
          <pc:sldMk cId="2880573609" sldId="259"/>
        </pc:sldMkLst>
        <pc:spChg chg="mod">
          <ac:chgData name="Dottie Hellier" userId="S::hellierd6@hwbcymru.net::35075e3f-4339-4a73-ad11-89a8d5ef39d8" providerId="AD" clId="Web-{EC55D0B9-9D27-CD70-20E9-CEC954B85C96}" dt="2024-07-02T12:28:39.892" v="151" actId="1076"/>
          <ac:spMkLst>
            <pc:docMk/>
            <pc:sldMk cId="2880573609" sldId="259"/>
            <ac:spMk id="5" creationId="{56363D0B-75E1-5A1B-7A12-DE76C821C6CE}"/>
          </ac:spMkLst>
        </pc:spChg>
        <pc:spChg chg="mod">
          <ac:chgData name="Dottie Hellier" userId="S::hellierd6@hwbcymru.net::35075e3f-4339-4a73-ad11-89a8d5ef39d8" providerId="AD" clId="Web-{EC55D0B9-9D27-CD70-20E9-CEC954B85C96}" dt="2024-07-02T12:15:52.284" v="26" actId="20577"/>
          <ac:spMkLst>
            <pc:docMk/>
            <pc:sldMk cId="2880573609" sldId="259"/>
            <ac:spMk id="6" creationId="{2A50EA20-BC1F-6EAC-FD15-4D7348721D15}"/>
          </ac:spMkLst>
        </pc:spChg>
        <pc:picChg chg="mod">
          <ac:chgData name="Dottie Hellier" userId="S::hellierd6@hwbcymru.net::35075e3f-4339-4a73-ad11-89a8d5ef39d8" providerId="AD" clId="Web-{EC55D0B9-9D27-CD70-20E9-CEC954B85C96}" dt="2024-07-02T12:16:26.175" v="37" actId="1076"/>
          <ac:picMkLst>
            <pc:docMk/>
            <pc:sldMk cId="2880573609" sldId="259"/>
            <ac:picMk id="4" creationId="{64E5D85C-09F3-8790-F412-7DBADC39592C}"/>
          </ac:picMkLst>
        </pc:picChg>
      </pc:sldChg>
      <pc:sldChg chg="addSp delSp modSp new">
        <pc:chgData name="Dottie Hellier" userId="S::hellierd6@hwbcymru.net::35075e3f-4339-4a73-ad11-89a8d5ef39d8" providerId="AD" clId="Web-{EC55D0B9-9D27-CD70-20E9-CEC954B85C96}" dt="2024-07-02T12:51:34.446" v="302" actId="20577"/>
        <pc:sldMkLst>
          <pc:docMk/>
          <pc:sldMk cId="2981268506" sldId="260"/>
        </pc:sldMkLst>
        <pc:spChg chg="mod">
          <ac:chgData name="Dottie Hellier" userId="S::hellierd6@hwbcymru.net::35075e3f-4339-4a73-ad11-89a8d5ef39d8" providerId="AD" clId="Web-{EC55D0B9-9D27-CD70-20E9-CEC954B85C96}" dt="2024-07-02T12:33:40.710" v="182" actId="20577"/>
          <ac:spMkLst>
            <pc:docMk/>
            <pc:sldMk cId="2981268506" sldId="260"/>
            <ac:spMk id="2" creationId="{D72BCCED-A867-D55D-A61C-80102D51108E}"/>
          </ac:spMkLst>
        </pc:spChg>
        <pc:spChg chg="del">
          <ac:chgData name="Dottie Hellier" userId="S::hellierd6@hwbcymru.net::35075e3f-4339-4a73-ad11-89a8d5ef39d8" providerId="AD" clId="Web-{EC55D0B9-9D27-CD70-20E9-CEC954B85C96}" dt="2024-07-02T12:33:42.273" v="183"/>
          <ac:spMkLst>
            <pc:docMk/>
            <pc:sldMk cId="2981268506" sldId="260"/>
            <ac:spMk id="3" creationId="{BDD283CA-EB99-FCF5-E97D-2E52DF7B6A53}"/>
          </ac:spMkLst>
        </pc:spChg>
        <pc:spChg chg="add mod">
          <ac:chgData name="Dottie Hellier" userId="S::hellierd6@hwbcymru.net::35075e3f-4339-4a73-ad11-89a8d5ef39d8" providerId="AD" clId="Web-{EC55D0B9-9D27-CD70-20E9-CEC954B85C96}" dt="2024-07-02T12:51:34.446" v="302" actId="20577"/>
          <ac:spMkLst>
            <pc:docMk/>
            <pc:sldMk cId="2981268506" sldId="260"/>
            <ac:spMk id="6" creationId="{08A6A7E2-7859-B0AE-45B9-EB4F25241DDC}"/>
          </ac:spMkLst>
        </pc:spChg>
        <pc:spChg chg="add del mod">
          <ac:chgData name="Dottie Hellier" userId="S::hellierd6@hwbcymru.net::35075e3f-4339-4a73-ad11-89a8d5ef39d8" providerId="AD" clId="Web-{EC55D0B9-9D27-CD70-20E9-CEC954B85C96}" dt="2024-07-02T12:48:14.020" v="264"/>
          <ac:spMkLst>
            <pc:docMk/>
            <pc:sldMk cId="2981268506" sldId="260"/>
            <ac:spMk id="7" creationId="{BC7875BB-DB93-51FF-9490-8811C4B320C3}"/>
          </ac:spMkLst>
        </pc:spChg>
        <pc:spChg chg="add mod">
          <ac:chgData name="Dottie Hellier" userId="S::hellierd6@hwbcymru.net::35075e3f-4339-4a73-ad11-89a8d5ef39d8" providerId="AD" clId="Web-{EC55D0B9-9D27-CD70-20E9-CEC954B85C96}" dt="2024-07-02T12:49:10.818" v="266" actId="14100"/>
          <ac:spMkLst>
            <pc:docMk/>
            <pc:sldMk cId="2981268506" sldId="260"/>
            <ac:spMk id="9" creationId="{B0A5D97E-0C74-0743-EC1D-40DC878ED763}"/>
          </ac:spMkLst>
        </pc:spChg>
        <pc:picChg chg="add del mod ord">
          <ac:chgData name="Dottie Hellier" userId="S::hellierd6@hwbcymru.net::35075e3f-4339-4a73-ad11-89a8d5ef39d8" providerId="AD" clId="Web-{EC55D0B9-9D27-CD70-20E9-CEC954B85C96}" dt="2024-07-02T12:48:17.942" v="265"/>
          <ac:picMkLst>
            <pc:docMk/>
            <pc:sldMk cId="2981268506" sldId="260"/>
            <ac:picMk id="4" creationId="{E4306C6A-A98B-6AA1-1CB6-298B2AB604C1}"/>
          </ac:picMkLst>
        </pc:picChg>
        <pc:picChg chg="add mod">
          <ac:chgData name="Dottie Hellier" userId="S::hellierd6@hwbcymru.net::35075e3f-4339-4a73-ad11-89a8d5ef39d8" providerId="AD" clId="Web-{EC55D0B9-9D27-CD70-20E9-CEC954B85C96}" dt="2024-07-02T12:49:26.303" v="270" actId="14100"/>
          <ac:picMkLst>
            <pc:docMk/>
            <pc:sldMk cId="2981268506" sldId="260"/>
            <ac:picMk id="5" creationId="{CD8FCA62-C52E-A802-BF2A-9AADA8E63F0C}"/>
          </ac:picMkLst>
        </pc:picChg>
      </pc:sldChg>
      <pc:sldChg chg="modSp new">
        <pc:chgData name="Dottie Hellier" userId="S::hellierd6@hwbcymru.net::35075e3f-4339-4a73-ad11-89a8d5ef39d8" providerId="AD" clId="Web-{EC55D0B9-9D27-CD70-20E9-CEC954B85C96}" dt="2024-07-02T12:52:42.650" v="325" actId="20577"/>
        <pc:sldMkLst>
          <pc:docMk/>
          <pc:sldMk cId="4001629285" sldId="261"/>
        </pc:sldMkLst>
        <pc:spChg chg="mod">
          <ac:chgData name="Dottie Hellier" userId="S::hellierd6@hwbcymru.net::35075e3f-4339-4a73-ad11-89a8d5ef39d8" providerId="AD" clId="Web-{EC55D0B9-9D27-CD70-20E9-CEC954B85C96}" dt="2024-07-02T12:52:42.650" v="325" actId="20577"/>
          <ac:spMkLst>
            <pc:docMk/>
            <pc:sldMk cId="4001629285" sldId="261"/>
            <ac:spMk id="2" creationId="{16ECC2BE-81F6-85B0-2CAF-9F0EB80B3AE8}"/>
          </ac:spMkLst>
        </pc:spChg>
      </pc:sldChg>
    </pc:docChg>
  </pc:docChgLst>
  <pc:docChgLst>
    <pc:chgData name="Dottie Hellier" userId="S::hellierd6@hwbcymru.net::35075e3f-4339-4a73-ad11-89a8d5ef39d8" providerId="AD" clId="Web-{6D5D42A0-4B2B-5E35-1BCB-2D9504F8E142}"/>
    <pc:docChg chg="modSld">
      <pc:chgData name="Dottie Hellier" userId="S::hellierd6@hwbcymru.net::35075e3f-4339-4a73-ad11-89a8d5ef39d8" providerId="AD" clId="Web-{6D5D42A0-4B2B-5E35-1BCB-2D9504F8E142}" dt="2024-07-03T13:43:47.655" v="214"/>
      <pc:docMkLst>
        <pc:docMk/>
      </pc:docMkLst>
      <pc:sldChg chg="addSp delSp modSp">
        <pc:chgData name="Dottie Hellier" userId="S::hellierd6@hwbcymru.net::35075e3f-4339-4a73-ad11-89a8d5ef39d8" providerId="AD" clId="Web-{6D5D42A0-4B2B-5E35-1BCB-2D9504F8E142}" dt="2024-07-03T13:43:47.655" v="214"/>
        <pc:sldMkLst>
          <pc:docMk/>
          <pc:sldMk cId="109857222" sldId="256"/>
        </pc:sldMkLst>
        <pc:spChg chg="mod">
          <ac:chgData name="Dottie Hellier" userId="S::hellierd6@hwbcymru.net::35075e3f-4339-4a73-ad11-89a8d5ef39d8" providerId="AD" clId="Web-{6D5D42A0-4B2B-5E35-1BCB-2D9504F8E142}" dt="2024-07-03T13:40:43.370" v="210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Dottie Hellier" userId="S::hellierd6@hwbcymru.net::35075e3f-4339-4a73-ad11-89a8d5ef39d8" providerId="AD" clId="Web-{6D5D42A0-4B2B-5E35-1BCB-2D9504F8E142}" dt="2024-07-03T13:40:43.370" v="210"/>
          <ac:spMkLst>
            <pc:docMk/>
            <pc:sldMk cId="109857222" sldId="256"/>
            <ac:spMk id="3" creationId="{00000000-0000-0000-0000-000000000000}"/>
          </ac:spMkLst>
        </pc:spChg>
        <pc:spChg chg="del">
          <ac:chgData name="Dottie Hellier" userId="S::hellierd6@hwbcymru.net::35075e3f-4339-4a73-ad11-89a8d5ef39d8" providerId="AD" clId="Web-{6D5D42A0-4B2B-5E35-1BCB-2D9504F8E142}" dt="2024-07-03T13:40:43.370" v="210"/>
          <ac:spMkLst>
            <pc:docMk/>
            <pc:sldMk cId="109857222" sldId="256"/>
            <ac:spMk id="35" creationId="{2E2D6188-24E5-426A-BB2A-3FA2D6B9C3EF}"/>
          </ac:spMkLst>
        </pc:spChg>
        <pc:spChg chg="del">
          <ac:chgData name="Dottie Hellier" userId="S::hellierd6@hwbcymru.net::35075e3f-4339-4a73-ad11-89a8d5ef39d8" providerId="AD" clId="Web-{6D5D42A0-4B2B-5E35-1BCB-2D9504F8E142}" dt="2024-07-03T13:40:43.370" v="210"/>
          <ac:spMkLst>
            <pc:docMk/>
            <pc:sldMk cId="109857222" sldId="256"/>
            <ac:spMk id="36" creationId="{F6E384F5-137A-40B1-97F0-694CC6ECD59C}"/>
          </ac:spMkLst>
        </pc:spChg>
        <pc:spChg chg="del">
          <ac:chgData name="Dottie Hellier" userId="S::hellierd6@hwbcymru.net::35075e3f-4339-4a73-ad11-89a8d5ef39d8" providerId="AD" clId="Web-{6D5D42A0-4B2B-5E35-1BCB-2D9504F8E142}" dt="2024-07-03T13:40:43.370" v="210"/>
          <ac:spMkLst>
            <pc:docMk/>
            <pc:sldMk cId="109857222" sldId="256"/>
            <ac:spMk id="37" creationId="{9DBC4630-03DA-474F-BBCB-BA3AE6B317A4}"/>
          </ac:spMkLst>
        </pc:spChg>
        <pc:spChg chg="del">
          <ac:chgData name="Dottie Hellier" userId="S::hellierd6@hwbcymru.net::35075e3f-4339-4a73-ad11-89a8d5ef39d8" providerId="AD" clId="Web-{6D5D42A0-4B2B-5E35-1BCB-2D9504F8E142}" dt="2024-07-03T13:40:43.370" v="210"/>
          <ac:spMkLst>
            <pc:docMk/>
            <pc:sldMk cId="109857222" sldId="256"/>
            <ac:spMk id="38" creationId="{1208BC59-C84F-483F-80CD-FAEC74229B97}"/>
          </ac:spMkLst>
        </pc:spChg>
        <pc:spChg chg="del">
          <ac:chgData name="Dottie Hellier" userId="S::hellierd6@hwbcymru.net::35075e3f-4339-4a73-ad11-89a8d5ef39d8" providerId="AD" clId="Web-{6D5D42A0-4B2B-5E35-1BCB-2D9504F8E142}" dt="2024-07-03T13:40:43.370" v="210"/>
          <ac:spMkLst>
            <pc:docMk/>
            <pc:sldMk cId="109857222" sldId="256"/>
            <ac:spMk id="39" creationId="{A1DABD52-05DF-4F31-AFB9-B330D8BE46FD}"/>
          </ac:spMkLst>
        </pc:spChg>
        <pc:spChg chg="del">
          <ac:chgData name="Dottie Hellier" userId="S::hellierd6@hwbcymru.net::35075e3f-4339-4a73-ad11-89a8d5ef39d8" providerId="AD" clId="Web-{6D5D42A0-4B2B-5E35-1BCB-2D9504F8E142}" dt="2024-07-03T13:40:43.370" v="210"/>
          <ac:spMkLst>
            <pc:docMk/>
            <pc:sldMk cId="109857222" sldId="256"/>
            <ac:spMk id="40" creationId="{78418A25-6EAC-4140-BFE6-284E1925B5EE}"/>
          </ac:spMkLst>
        </pc:spChg>
        <pc:spChg chg="del">
          <ac:chgData name="Dottie Hellier" userId="S::hellierd6@hwbcymru.net::35075e3f-4339-4a73-ad11-89a8d5ef39d8" providerId="AD" clId="Web-{6D5D42A0-4B2B-5E35-1BCB-2D9504F8E142}" dt="2024-07-03T13:40:43.370" v="210"/>
          <ac:spMkLst>
            <pc:docMk/>
            <pc:sldMk cId="109857222" sldId="256"/>
            <ac:spMk id="41" creationId="{6B9D64DB-4D5C-4A91-B45F-F301E3174F9F}"/>
          </ac:spMkLst>
        </pc:spChg>
        <pc:spChg chg="del">
          <ac:chgData name="Dottie Hellier" userId="S::hellierd6@hwbcymru.net::35075e3f-4339-4a73-ad11-89a8d5ef39d8" providerId="AD" clId="Web-{6D5D42A0-4B2B-5E35-1BCB-2D9504F8E142}" dt="2024-07-03T13:40:43.370" v="210"/>
          <ac:spMkLst>
            <pc:docMk/>
            <pc:sldMk cId="109857222" sldId="256"/>
            <ac:spMk id="42" creationId="{8E4F04B5-4D4A-4F70-8549-384AF535134B}"/>
          </ac:spMkLst>
        </pc:spChg>
        <pc:spChg chg="del">
          <ac:chgData name="Dottie Hellier" userId="S::hellierd6@hwbcymru.net::35075e3f-4339-4a73-ad11-89a8d5ef39d8" providerId="AD" clId="Web-{6D5D42A0-4B2B-5E35-1BCB-2D9504F8E142}" dt="2024-07-03T13:40:43.370" v="210"/>
          <ac:spMkLst>
            <pc:docMk/>
            <pc:sldMk cId="109857222" sldId="256"/>
            <ac:spMk id="43" creationId="{0D14DB62-3EB3-452E-89EE-30B0CDB0C8F4}"/>
          </ac:spMkLst>
        </pc:spChg>
        <pc:spChg chg="del">
          <ac:chgData name="Dottie Hellier" userId="S::hellierd6@hwbcymru.net::35075e3f-4339-4a73-ad11-89a8d5ef39d8" providerId="AD" clId="Web-{6D5D42A0-4B2B-5E35-1BCB-2D9504F8E142}" dt="2024-07-03T13:40:43.370" v="210"/>
          <ac:spMkLst>
            <pc:docMk/>
            <pc:sldMk cId="109857222" sldId="256"/>
            <ac:spMk id="44" creationId="{CB14CE1B-4BC5-4EF2-BE3D-05E4F580B3DB}"/>
          </ac:spMkLst>
        </pc:spChg>
        <pc:spChg chg="add del">
          <ac:chgData name="Dottie Hellier" userId="S::hellierd6@hwbcymru.net::35075e3f-4339-4a73-ad11-89a8d5ef39d8" providerId="AD" clId="Web-{6D5D42A0-4B2B-5E35-1BCB-2D9504F8E142}" dt="2024-07-03T13:43:47.655" v="214"/>
          <ac:spMkLst>
            <pc:docMk/>
            <pc:sldMk cId="109857222" sldId="256"/>
            <ac:spMk id="49" creationId="{C20267F5-D4E6-477A-A590-81F2ABD1B862}"/>
          </ac:spMkLst>
        </pc:spChg>
        <pc:spChg chg="add del">
          <ac:chgData name="Dottie Hellier" userId="S::hellierd6@hwbcymru.net::35075e3f-4339-4a73-ad11-89a8d5ef39d8" providerId="AD" clId="Web-{6D5D42A0-4B2B-5E35-1BCB-2D9504F8E142}" dt="2024-07-03T13:43:47.655" v="214"/>
          <ac:spMkLst>
            <pc:docMk/>
            <pc:sldMk cId="109857222" sldId="256"/>
            <ac:spMk id="51" creationId="{F6E384F5-137A-40B1-97F0-694CC6ECD59C}"/>
          </ac:spMkLst>
        </pc:spChg>
        <pc:spChg chg="add del">
          <ac:chgData name="Dottie Hellier" userId="S::hellierd6@hwbcymru.net::35075e3f-4339-4a73-ad11-89a8d5ef39d8" providerId="AD" clId="Web-{6D5D42A0-4B2B-5E35-1BCB-2D9504F8E142}" dt="2024-07-03T13:43:47.655" v="214"/>
          <ac:spMkLst>
            <pc:docMk/>
            <pc:sldMk cId="109857222" sldId="256"/>
            <ac:spMk id="53" creationId="{9DBC4630-03DA-474F-BBCB-BA3AE6B317A4}"/>
          </ac:spMkLst>
        </pc:spChg>
        <pc:spChg chg="add del">
          <ac:chgData name="Dottie Hellier" userId="S::hellierd6@hwbcymru.net::35075e3f-4339-4a73-ad11-89a8d5ef39d8" providerId="AD" clId="Web-{6D5D42A0-4B2B-5E35-1BCB-2D9504F8E142}" dt="2024-07-03T13:43:47.655" v="214"/>
          <ac:spMkLst>
            <pc:docMk/>
            <pc:sldMk cId="109857222" sldId="256"/>
            <ac:spMk id="55" creationId="{DB6FE6A8-3E05-4C40-9190-B19BFD524416}"/>
          </ac:spMkLst>
        </pc:spChg>
        <pc:spChg chg="add del">
          <ac:chgData name="Dottie Hellier" userId="S::hellierd6@hwbcymru.net::35075e3f-4339-4a73-ad11-89a8d5ef39d8" providerId="AD" clId="Web-{6D5D42A0-4B2B-5E35-1BCB-2D9504F8E142}" dt="2024-07-03T13:43:47.655" v="214"/>
          <ac:spMkLst>
            <pc:docMk/>
            <pc:sldMk cId="109857222" sldId="256"/>
            <ac:spMk id="57" creationId="{38315451-BA4E-4F56-BA8A-9CCCA5A0DC22}"/>
          </ac:spMkLst>
        </pc:spChg>
        <pc:spChg chg="add del">
          <ac:chgData name="Dottie Hellier" userId="S::hellierd6@hwbcymru.net::35075e3f-4339-4a73-ad11-89a8d5ef39d8" providerId="AD" clId="Web-{6D5D42A0-4B2B-5E35-1BCB-2D9504F8E142}" dt="2024-07-03T13:43:47.655" v="214"/>
          <ac:spMkLst>
            <pc:docMk/>
            <pc:sldMk cId="109857222" sldId="256"/>
            <ac:spMk id="59" creationId="{5665E03E-3504-4366-BFC7-0CDEDC637069}"/>
          </ac:spMkLst>
        </pc:spChg>
        <pc:spChg chg="add del">
          <ac:chgData name="Dottie Hellier" userId="S::hellierd6@hwbcymru.net::35075e3f-4339-4a73-ad11-89a8d5ef39d8" providerId="AD" clId="Web-{6D5D42A0-4B2B-5E35-1BCB-2D9504F8E142}" dt="2024-07-03T13:43:47.655" v="214"/>
          <ac:spMkLst>
            <pc:docMk/>
            <pc:sldMk cId="109857222" sldId="256"/>
            <ac:spMk id="61" creationId="{78418A25-6EAC-4140-BFE6-284E1925B5EE}"/>
          </ac:spMkLst>
        </pc:spChg>
        <pc:spChg chg="add del">
          <ac:chgData name="Dottie Hellier" userId="S::hellierd6@hwbcymru.net::35075e3f-4339-4a73-ad11-89a8d5ef39d8" providerId="AD" clId="Web-{6D5D42A0-4B2B-5E35-1BCB-2D9504F8E142}" dt="2024-07-03T13:43:47.655" v="214"/>
          <ac:spMkLst>
            <pc:docMk/>
            <pc:sldMk cId="109857222" sldId="256"/>
            <ac:spMk id="63" creationId="{A9A95DA0-8F7C-4AB7-B890-22075705D2D3}"/>
          </ac:spMkLst>
        </pc:spChg>
        <pc:spChg chg="add del">
          <ac:chgData name="Dottie Hellier" userId="S::hellierd6@hwbcymru.net::35075e3f-4339-4a73-ad11-89a8d5ef39d8" providerId="AD" clId="Web-{6D5D42A0-4B2B-5E35-1BCB-2D9504F8E142}" dt="2024-07-03T13:43:47.655" v="214"/>
          <ac:spMkLst>
            <pc:docMk/>
            <pc:sldMk cId="109857222" sldId="256"/>
            <ac:spMk id="65" creationId="{6B9D64DB-4D5C-4A91-B45F-F301E3174F9F}"/>
          </ac:spMkLst>
        </pc:spChg>
        <pc:spChg chg="add del">
          <ac:chgData name="Dottie Hellier" userId="S::hellierd6@hwbcymru.net::35075e3f-4339-4a73-ad11-89a8d5ef39d8" providerId="AD" clId="Web-{6D5D42A0-4B2B-5E35-1BCB-2D9504F8E142}" dt="2024-07-03T13:43:47.655" v="214"/>
          <ac:spMkLst>
            <pc:docMk/>
            <pc:sldMk cId="109857222" sldId="256"/>
            <ac:spMk id="67" creationId="{E2193FF3-0731-4CB1-A0ED-1F3321A42090}"/>
          </ac:spMkLst>
        </pc:spChg>
        <pc:spChg chg="add del">
          <ac:chgData name="Dottie Hellier" userId="S::hellierd6@hwbcymru.net::35075e3f-4339-4a73-ad11-89a8d5ef39d8" providerId="AD" clId="Web-{6D5D42A0-4B2B-5E35-1BCB-2D9504F8E142}" dt="2024-07-03T13:43:47.655" v="214"/>
          <ac:spMkLst>
            <pc:docMk/>
            <pc:sldMk cId="109857222" sldId="256"/>
            <ac:spMk id="69" creationId="{CB14CE1B-4BC5-4EF2-BE3D-05E4F580B3DB}"/>
          </ac:spMkLst>
        </pc:spChg>
        <pc:spChg chg="add del">
          <ac:chgData name="Dottie Hellier" userId="S::hellierd6@hwbcymru.net::35075e3f-4339-4a73-ad11-89a8d5ef39d8" providerId="AD" clId="Web-{6D5D42A0-4B2B-5E35-1BCB-2D9504F8E142}" dt="2024-07-03T13:43:47.655" v="214"/>
          <ac:spMkLst>
            <pc:docMk/>
            <pc:sldMk cId="109857222" sldId="256"/>
            <ac:spMk id="71" creationId="{A1CCC4E2-0E38-41AA-A1C5-DBB03438714F}"/>
          </ac:spMkLst>
        </pc:spChg>
        <pc:spChg chg="add">
          <ac:chgData name="Dottie Hellier" userId="S::hellierd6@hwbcymru.net::35075e3f-4339-4a73-ad11-89a8d5ef39d8" providerId="AD" clId="Web-{6D5D42A0-4B2B-5E35-1BCB-2D9504F8E142}" dt="2024-07-03T13:43:47.655" v="214"/>
          <ac:spMkLst>
            <pc:docMk/>
            <pc:sldMk cId="109857222" sldId="256"/>
            <ac:spMk id="76" creationId="{C20267F5-D4E6-477A-A590-81F2ABD1B862}"/>
          </ac:spMkLst>
        </pc:spChg>
        <pc:spChg chg="add">
          <ac:chgData name="Dottie Hellier" userId="S::hellierd6@hwbcymru.net::35075e3f-4339-4a73-ad11-89a8d5ef39d8" providerId="AD" clId="Web-{6D5D42A0-4B2B-5E35-1BCB-2D9504F8E142}" dt="2024-07-03T13:43:47.655" v="214"/>
          <ac:spMkLst>
            <pc:docMk/>
            <pc:sldMk cId="109857222" sldId="256"/>
            <ac:spMk id="78" creationId="{F6E384F5-137A-40B1-97F0-694CC6ECD59C}"/>
          </ac:spMkLst>
        </pc:spChg>
        <pc:spChg chg="add">
          <ac:chgData name="Dottie Hellier" userId="S::hellierd6@hwbcymru.net::35075e3f-4339-4a73-ad11-89a8d5ef39d8" providerId="AD" clId="Web-{6D5D42A0-4B2B-5E35-1BCB-2D9504F8E142}" dt="2024-07-03T13:43:47.655" v="214"/>
          <ac:spMkLst>
            <pc:docMk/>
            <pc:sldMk cId="109857222" sldId="256"/>
            <ac:spMk id="80" creationId="{9DBC4630-03DA-474F-BBCB-BA3AE6B317A4}"/>
          </ac:spMkLst>
        </pc:spChg>
        <pc:spChg chg="add">
          <ac:chgData name="Dottie Hellier" userId="S::hellierd6@hwbcymru.net::35075e3f-4339-4a73-ad11-89a8d5ef39d8" providerId="AD" clId="Web-{6D5D42A0-4B2B-5E35-1BCB-2D9504F8E142}" dt="2024-07-03T13:43:47.655" v="214"/>
          <ac:spMkLst>
            <pc:docMk/>
            <pc:sldMk cId="109857222" sldId="256"/>
            <ac:spMk id="82" creationId="{DB6FE6A8-3E05-4C40-9190-B19BFD524416}"/>
          </ac:spMkLst>
        </pc:spChg>
        <pc:spChg chg="add">
          <ac:chgData name="Dottie Hellier" userId="S::hellierd6@hwbcymru.net::35075e3f-4339-4a73-ad11-89a8d5ef39d8" providerId="AD" clId="Web-{6D5D42A0-4B2B-5E35-1BCB-2D9504F8E142}" dt="2024-07-03T13:43:47.655" v="214"/>
          <ac:spMkLst>
            <pc:docMk/>
            <pc:sldMk cId="109857222" sldId="256"/>
            <ac:spMk id="84" creationId="{38315451-BA4E-4F56-BA8A-9CCCA5A0DC22}"/>
          </ac:spMkLst>
        </pc:spChg>
        <pc:spChg chg="add">
          <ac:chgData name="Dottie Hellier" userId="S::hellierd6@hwbcymru.net::35075e3f-4339-4a73-ad11-89a8d5ef39d8" providerId="AD" clId="Web-{6D5D42A0-4B2B-5E35-1BCB-2D9504F8E142}" dt="2024-07-03T13:43:47.655" v="214"/>
          <ac:spMkLst>
            <pc:docMk/>
            <pc:sldMk cId="109857222" sldId="256"/>
            <ac:spMk id="86" creationId="{5665E03E-3504-4366-BFC7-0CDEDC637069}"/>
          </ac:spMkLst>
        </pc:spChg>
        <pc:spChg chg="add">
          <ac:chgData name="Dottie Hellier" userId="S::hellierd6@hwbcymru.net::35075e3f-4339-4a73-ad11-89a8d5ef39d8" providerId="AD" clId="Web-{6D5D42A0-4B2B-5E35-1BCB-2D9504F8E142}" dt="2024-07-03T13:43:47.655" v="214"/>
          <ac:spMkLst>
            <pc:docMk/>
            <pc:sldMk cId="109857222" sldId="256"/>
            <ac:spMk id="88" creationId="{78418A25-6EAC-4140-BFE6-284E1925B5EE}"/>
          </ac:spMkLst>
        </pc:spChg>
        <pc:spChg chg="add">
          <ac:chgData name="Dottie Hellier" userId="S::hellierd6@hwbcymru.net::35075e3f-4339-4a73-ad11-89a8d5ef39d8" providerId="AD" clId="Web-{6D5D42A0-4B2B-5E35-1BCB-2D9504F8E142}" dt="2024-07-03T13:43:47.655" v="214"/>
          <ac:spMkLst>
            <pc:docMk/>
            <pc:sldMk cId="109857222" sldId="256"/>
            <ac:spMk id="90" creationId="{A9A95DA0-8F7C-4AB7-B890-22075705D2D3}"/>
          </ac:spMkLst>
        </pc:spChg>
        <pc:spChg chg="add">
          <ac:chgData name="Dottie Hellier" userId="S::hellierd6@hwbcymru.net::35075e3f-4339-4a73-ad11-89a8d5ef39d8" providerId="AD" clId="Web-{6D5D42A0-4B2B-5E35-1BCB-2D9504F8E142}" dt="2024-07-03T13:43:47.655" v="214"/>
          <ac:spMkLst>
            <pc:docMk/>
            <pc:sldMk cId="109857222" sldId="256"/>
            <ac:spMk id="92" creationId="{6B9D64DB-4D5C-4A91-B45F-F301E3174F9F}"/>
          </ac:spMkLst>
        </pc:spChg>
        <pc:spChg chg="add">
          <ac:chgData name="Dottie Hellier" userId="S::hellierd6@hwbcymru.net::35075e3f-4339-4a73-ad11-89a8d5ef39d8" providerId="AD" clId="Web-{6D5D42A0-4B2B-5E35-1BCB-2D9504F8E142}" dt="2024-07-03T13:43:47.655" v="214"/>
          <ac:spMkLst>
            <pc:docMk/>
            <pc:sldMk cId="109857222" sldId="256"/>
            <ac:spMk id="94" creationId="{E2193FF3-0731-4CB1-A0ED-1F3321A42090}"/>
          </ac:spMkLst>
        </pc:spChg>
        <pc:spChg chg="add">
          <ac:chgData name="Dottie Hellier" userId="S::hellierd6@hwbcymru.net::35075e3f-4339-4a73-ad11-89a8d5ef39d8" providerId="AD" clId="Web-{6D5D42A0-4B2B-5E35-1BCB-2D9504F8E142}" dt="2024-07-03T13:43:47.655" v="214"/>
          <ac:spMkLst>
            <pc:docMk/>
            <pc:sldMk cId="109857222" sldId="256"/>
            <ac:spMk id="96" creationId="{CB14CE1B-4BC5-4EF2-BE3D-05E4F580B3DB}"/>
          </ac:spMkLst>
        </pc:spChg>
        <pc:spChg chg="add">
          <ac:chgData name="Dottie Hellier" userId="S::hellierd6@hwbcymru.net::35075e3f-4339-4a73-ad11-89a8d5ef39d8" providerId="AD" clId="Web-{6D5D42A0-4B2B-5E35-1BCB-2D9504F8E142}" dt="2024-07-03T13:43:47.655" v="214"/>
          <ac:spMkLst>
            <pc:docMk/>
            <pc:sldMk cId="109857222" sldId="256"/>
            <ac:spMk id="98" creationId="{A1CCC4E2-0E38-41AA-A1C5-DBB03438714F}"/>
          </ac:spMkLst>
        </pc:spChg>
        <pc:picChg chg="mod ord">
          <ac:chgData name="Dottie Hellier" userId="S::hellierd6@hwbcymru.net::35075e3f-4339-4a73-ad11-89a8d5ef39d8" providerId="AD" clId="Web-{6D5D42A0-4B2B-5E35-1BCB-2D9504F8E142}" dt="2024-07-03T13:40:43.370" v="210"/>
          <ac:picMkLst>
            <pc:docMk/>
            <pc:sldMk cId="109857222" sldId="256"/>
            <ac:picMk id="4" creationId="{35A145EB-A79C-8458-1A54-AB6ECFAD8175}"/>
          </ac:picMkLst>
        </pc:picChg>
        <pc:picChg chg="mod">
          <ac:chgData name="Dottie Hellier" userId="S::hellierd6@hwbcymru.net::35075e3f-4339-4a73-ad11-89a8d5ef39d8" providerId="AD" clId="Web-{6D5D42A0-4B2B-5E35-1BCB-2D9504F8E142}" dt="2024-07-03T13:40:43.370" v="210"/>
          <ac:picMkLst>
            <pc:docMk/>
            <pc:sldMk cId="109857222" sldId="256"/>
            <ac:picMk id="5" creationId="{948CCFBA-10A7-ACAD-F4FE-2BBBF2B2DD99}"/>
          </ac:picMkLst>
        </pc:picChg>
        <pc:picChg chg="mod ord">
          <ac:chgData name="Dottie Hellier" userId="S::hellierd6@hwbcymru.net::35075e3f-4339-4a73-ad11-89a8d5ef39d8" providerId="AD" clId="Web-{6D5D42A0-4B2B-5E35-1BCB-2D9504F8E142}" dt="2024-07-03T13:40:43.370" v="210"/>
          <ac:picMkLst>
            <pc:docMk/>
            <pc:sldMk cId="109857222" sldId="256"/>
            <ac:picMk id="6" creationId="{228420D5-5A30-113D-415A-FF4DE040F589}"/>
          </ac:picMkLst>
        </pc:picChg>
        <pc:picChg chg="del mod ord">
          <ac:chgData name="Dottie Hellier" userId="S::hellierd6@hwbcymru.net::35075e3f-4339-4a73-ad11-89a8d5ef39d8" providerId="AD" clId="Web-{6D5D42A0-4B2B-5E35-1BCB-2D9504F8E142}" dt="2024-07-03T13:43:23.139" v="211"/>
          <ac:picMkLst>
            <pc:docMk/>
            <pc:sldMk cId="109857222" sldId="256"/>
            <ac:picMk id="7" creationId="{9289CD24-FFEC-CCB3-0408-3E7993015ACE}"/>
          </ac:picMkLst>
        </pc:picChg>
        <pc:picChg chg="mod">
          <ac:chgData name="Dottie Hellier" userId="S::hellierd6@hwbcymru.net::35075e3f-4339-4a73-ad11-89a8d5ef39d8" providerId="AD" clId="Web-{6D5D42A0-4B2B-5E35-1BCB-2D9504F8E142}" dt="2024-07-03T13:40:43.370" v="210"/>
          <ac:picMkLst>
            <pc:docMk/>
            <pc:sldMk cId="109857222" sldId="256"/>
            <ac:picMk id="8" creationId="{5EA8A091-C679-5BF2-8CCF-847FD144B971}"/>
          </ac:picMkLst>
        </pc:picChg>
        <pc:picChg chg="add mod">
          <ac:chgData name="Dottie Hellier" userId="S::hellierd6@hwbcymru.net::35075e3f-4339-4a73-ad11-89a8d5ef39d8" providerId="AD" clId="Web-{6D5D42A0-4B2B-5E35-1BCB-2D9504F8E142}" dt="2024-07-03T13:40:43.370" v="210"/>
          <ac:picMkLst>
            <pc:docMk/>
            <pc:sldMk cId="109857222" sldId="256"/>
            <ac:picMk id="9" creationId="{90E81FFB-BCCE-A97D-856D-1CF5F4AB2E7F}"/>
          </ac:picMkLst>
        </pc:picChg>
        <pc:picChg chg="add mod ord">
          <ac:chgData name="Dottie Hellier" userId="S::hellierd6@hwbcymru.net::35075e3f-4339-4a73-ad11-89a8d5ef39d8" providerId="AD" clId="Web-{6D5D42A0-4B2B-5E35-1BCB-2D9504F8E142}" dt="2024-07-03T13:43:47.655" v="214"/>
          <ac:picMkLst>
            <pc:docMk/>
            <pc:sldMk cId="109857222" sldId="256"/>
            <ac:picMk id="10" creationId="{9E2B53F9-532C-0CFA-CBA4-84A3D66331A3}"/>
          </ac:picMkLst>
        </pc:picChg>
      </pc:sldChg>
      <pc:sldChg chg="addSp modSp">
        <pc:chgData name="Dottie Hellier" userId="S::hellierd6@hwbcymru.net::35075e3f-4339-4a73-ad11-89a8d5ef39d8" providerId="AD" clId="Web-{6D5D42A0-4B2B-5E35-1BCB-2D9504F8E142}" dt="2024-07-03T13:38:44.070" v="207" actId="20577"/>
        <pc:sldMkLst>
          <pc:docMk/>
          <pc:sldMk cId="4135254146" sldId="257"/>
        </pc:sldMkLst>
        <pc:spChg chg="add mod">
          <ac:chgData name="Dottie Hellier" userId="S::hellierd6@hwbcymru.net::35075e3f-4339-4a73-ad11-89a8d5ef39d8" providerId="AD" clId="Web-{6D5D42A0-4B2B-5E35-1BCB-2D9504F8E142}" dt="2024-07-03T13:38:44.070" v="207" actId="20577"/>
          <ac:spMkLst>
            <pc:docMk/>
            <pc:sldMk cId="4135254146" sldId="257"/>
            <ac:spMk id="7" creationId="{7017D168-4CE0-C929-77F5-DB84B14E8618}"/>
          </ac:spMkLst>
        </pc:spChg>
      </pc:sldChg>
      <pc:sldChg chg="addSp modSp">
        <pc:chgData name="Dottie Hellier" userId="S::hellierd6@hwbcymru.net::35075e3f-4339-4a73-ad11-89a8d5ef39d8" providerId="AD" clId="Web-{6D5D42A0-4B2B-5E35-1BCB-2D9504F8E142}" dt="2024-07-03T13:36:33.176" v="155" actId="20577"/>
        <pc:sldMkLst>
          <pc:docMk/>
          <pc:sldMk cId="3929605431" sldId="258"/>
        </pc:sldMkLst>
        <pc:spChg chg="add mod">
          <ac:chgData name="Dottie Hellier" userId="S::hellierd6@hwbcymru.net::35075e3f-4339-4a73-ad11-89a8d5ef39d8" providerId="AD" clId="Web-{6D5D42A0-4B2B-5E35-1BCB-2D9504F8E142}" dt="2024-07-03T13:36:33.176" v="155" actId="20577"/>
          <ac:spMkLst>
            <pc:docMk/>
            <pc:sldMk cId="3929605431" sldId="258"/>
            <ac:spMk id="3" creationId="{F9675568-74A5-52C9-8BA5-87EB17690ECE}"/>
          </ac:spMkLst>
        </pc:spChg>
      </pc:sldChg>
      <pc:sldChg chg="addSp delSp modSp">
        <pc:chgData name="Dottie Hellier" userId="S::hellierd6@hwbcymru.net::35075e3f-4339-4a73-ad11-89a8d5ef39d8" providerId="AD" clId="Web-{6D5D42A0-4B2B-5E35-1BCB-2D9504F8E142}" dt="2024-07-03T13:33:40.891" v="113" actId="20577"/>
        <pc:sldMkLst>
          <pc:docMk/>
          <pc:sldMk cId="2880573609" sldId="259"/>
        </pc:sldMkLst>
        <pc:spChg chg="add del">
          <ac:chgData name="Dottie Hellier" userId="S::hellierd6@hwbcymru.net::35075e3f-4339-4a73-ad11-89a8d5ef39d8" providerId="AD" clId="Web-{6D5D42A0-4B2B-5E35-1BCB-2D9504F8E142}" dt="2024-07-03T13:30:39.824" v="62"/>
          <ac:spMkLst>
            <pc:docMk/>
            <pc:sldMk cId="2880573609" sldId="259"/>
            <ac:spMk id="7" creationId="{7BD9A5DC-0E20-735C-63C7-243F9C8C896E}"/>
          </ac:spMkLst>
        </pc:spChg>
        <pc:spChg chg="add del">
          <ac:chgData name="Dottie Hellier" userId="S::hellierd6@hwbcymru.net::35075e3f-4339-4a73-ad11-89a8d5ef39d8" providerId="AD" clId="Web-{6D5D42A0-4B2B-5E35-1BCB-2D9504F8E142}" dt="2024-07-03T13:30:50.512" v="64"/>
          <ac:spMkLst>
            <pc:docMk/>
            <pc:sldMk cId="2880573609" sldId="259"/>
            <ac:spMk id="8" creationId="{443708CD-4599-2539-C954-FE9FF6B4618E}"/>
          </ac:spMkLst>
        </pc:spChg>
        <pc:spChg chg="add mod">
          <ac:chgData name="Dottie Hellier" userId="S::hellierd6@hwbcymru.net::35075e3f-4339-4a73-ad11-89a8d5ef39d8" providerId="AD" clId="Web-{6D5D42A0-4B2B-5E35-1BCB-2D9504F8E142}" dt="2024-07-03T13:33:40.891" v="113" actId="20577"/>
          <ac:spMkLst>
            <pc:docMk/>
            <pc:sldMk cId="2880573609" sldId="259"/>
            <ac:spMk id="9" creationId="{E836FF65-BED8-FD50-7104-23AD42C5E3EF}"/>
          </ac:spMkLst>
        </pc:spChg>
      </pc:sldChg>
      <pc:sldChg chg="addSp delSp modSp">
        <pc:chgData name="Dottie Hellier" userId="S::hellierd6@hwbcymru.net::35075e3f-4339-4a73-ad11-89a8d5ef39d8" providerId="AD" clId="Web-{6D5D42A0-4B2B-5E35-1BCB-2D9504F8E142}" dt="2024-07-03T13:29:41.276" v="60" actId="20577"/>
        <pc:sldMkLst>
          <pc:docMk/>
          <pc:sldMk cId="2981268506" sldId="260"/>
        </pc:sldMkLst>
        <pc:spChg chg="add del">
          <ac:chgData name="Dottie Hellier" userId="S::hellierd6@hwbcymru.net::35075e3f-4339-4a73-ad11-89a8d5ef39d8" providerId="AD" clId="Web-{6D5D42A0-4B2B-5E35-1BCB-2D9504F8E142}" dt="2024-07-03T13:27:38.585" v="1"/>
          <ac:spMkLst>
            <pc:docMk/>
            <pc:sldMk cId="2981268506" sldId="260"/>
            <ac:spMk id="3" creationId="{AF7EA7A1-15A0-966B-687F-3FCF6C2D3A94}"/>
          </ac:spMkLst>
        </pc:spChg>
        <pc:spChg chg="add mod">
          <ac:chgData name="Dottie Hellier" userId="S::hellierd6@hwbcymru.net::35075e3f-4339-4a73-ad11-89a8d5ef39d8" providerId="AD" clId="Web-{6D5D42A0-4B2B-5E35-1BCB-2D9504F8E142}" dt="2024-07-03T13:29:41.276" v="60" actId="20577"/>
          <ac:spMkLst>
            <pc:docMk/>
            <pc:sldMk cId="2981268506" sldId="260"/>
            <ac:spMk id="4" creationId="{D7FDAB82-512D-1013-FCA9-2A71B217D9F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28368" y="4921823"/>
            <a:ext cx="4937937" cy="1147150"/>
          </a:xfrm>
        </p:spPr>
        <p:txBody>
          <a:bodyPr anchor="t">
            <a:normAutofit/>
          </a:bodyPr>
          <a:lstStyle/>
          <a:p>
            <a:pPr algn="l"/>
            <a:r>
              <a:rPr lang="en-US" sz="3400" dirty="0"/>
              <a:t>What </a:t>
            </a:r>
            <a:r>
              <a:rPr lang="en-US" sz="3400" dirty="0" smtClean="0"/>
              <a:t>role </a:t>
            </a:r>
            <a:r>
              <a:rPr lang="en-US" sz="3400" dirty="0"/>
              <a:t>does food play in religious </a:t>
            </a:r>
            <a:r>
              <a:rPr lang="en-US" sz="3400" dirty="0" smtClean="0"/>
              <a:t>celebrations?</a:t>
            </a:r>
            <a:endParaRPr lang="en-US" sz="3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28370" y="4364331"/>
            <a:ext cx="4937936" cy="50835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2000" dirty="0"/>
              <a:t>By </a:t>
            </a:r>
            <a:r>
              <a:rPr lang="en-US" sz="2000" dirty="0" smtClean="0"/>
              <a:t>Dottie</a:t>
            </a:r>
            <a:endParaRPr lang="en-US" sz="2000" dirty="0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C20267F5-D4E6-477A-A590-81F2ABD1B86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85109" y="2382976"/>
            <a:ext cx="1920240" cy="1920240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8" name="Freeform: Shape 77">
            <a:extLst>
              <a:ext uri="{FF2B5EF4-FFF2-40B4-BE49-F238E27FC236}">
                <a16:creationId xmlns:a16="http://schemas.microsoft.com/office/drawing/2014/main" id="{F6E384F5-137A-40B1-97F0-694CC6ECD59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22218"/>
            <a:ext cx="3730752" cy="4735782"/>
          </a:xfrm>
          <a:custGeom>
            <a:avLst/>
            <a:gdLst>
              <a:gd name="connsiteX0" fmla="*/ 640080 w 3730752"/>
              <a:gd name="connsiteY0" fmla="*/ 0 h 4735782"/>
              <a:gd name="connsiteX1" fmla="*/ 3730752 w 3730752"/>
              <a:gd name="connsiteY1" fmla="*/ 3090672 h 4735782"/>
              <a:gd name="connsiteX2" fmla="*/ 3357725 w 3730752"/>
              <a:gd name="connsiteY2" fmla="*/ 4563870 h 4735782"/>
              <a:gd name="connsiteX3" fmla="*/ 3253285 w 3730752"/>
              <a:gd name="connsiteY3" fmla="*/ 4735782 h 4735782"/>
              <a:gd name="connsiteX4" fmla="*/ 0 w 3730752"/>
              <a:gd name="connsiteY4" fmla="*/ 4735782 h 4735782"/>
              <a:gd name="connsiteX5" fmla="*/ 0 w 3730752"/>
              <a:gd name="connsiteY5" fmla="*/ 67215 h 4735782"/>
              <a:gd name="connsiteX6" fmla="*/ 17202 w 3730752"/>
              <a:gd name="connsiteY6" fmla="*/ 62792 h 4735782"/>
              <a:gd name="connsiteX7" fmla="*/ 640080 w 3730752"/>
              <a:gd name="connsiteY7" fmla="*/ 0 h 4735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730752" h="4735782">
                <a:moveTo>
                  <a:pt x="640080" y="0"/>
                </a:moveTo>
                <a:cubicBezTo>
                  <a:pt x="2347011" y="0"/>
                  <a:pt x="3730752" y="1383741"/>
                  <a:pt x="3730752" y="3090672"/>
                </a:cubicBezTo>
                <a:cubicBezTo>
                  <a:pt x="3730752" y="3624088"/>
                  <a:pt x="3595621" y="4125943"/>
                  <a:pt x="3357725" y="4563870"/>
                </a:cubicBezTo>
                <a:lnTo>
                  <a:pt x="3253285" y="4735782"/>
                </a:lnTo>
                <a:lnTo>
                  <a:pt x="0" y="4735782"/>
                </a:lnTo>
                <a:lnTo>
                  <a:pt x="0" y="67215"/>
                </a:lnTo>
                <a:lnTo>
                  <a:pt x="17202" y="62792"/>
                </a:lnTo>
                <a:cubicBezTo>
                  <a:pt x="218397" y="21621"/>
                  <a:pt x="426714" y="0"/>
                  <a:pt x="64008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0" name="Freeform: Shape 79">
            <a:extLst>
              <a:ext uri="{FF2B5EF4-FFF2-40B4-BE49-F238E27FC236}">
                <a16:creationId xmlns:a16="http://schemas.microsoft.com/office/drawing/2014/main" id="{9DBC4630-03DA-474F-BBCB-BA3AE6B317A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1982" y="-4332"/>
            <a:ext cx="4242816" cy="2454158"/>
          </a:xfrm>
          <a:custGeom>
            <a:avLst/>
            <a:gdLst>
              <a:gd name="connsiteX0" fmla="*/ 28633 w 4242816"/>
              <a:gd name="connsiteY0" fmla="*/ 0 h 2454158"/>
              <a:gd name="connsiteX1" fmla="*/ 4214183 w 4242816"/>
              <a:gd name="connsiteY1" fmla="*/ 0 h 2454158"/>
              <a:gd name="connsiteX2" fmla="*/ 4231864 w 4242816"/>
              <a:gd name="connsiteY2" fmla="*/ 115848 h 2454158"/>
              <a:gd name="connsiteX3" fmla="*/ 4242816 w 4242816"/>
              <a:gd name="connsiteY3" fmla="*/ 332750 h 2454158"/>
              <a:gd name="connsiteX4" fmla="*/ 2121408 w 4242816"/>
              <a:gd name="connsiteY4" fmla="*/ 2454158 h 2454158"/>
              <a:gd name="connsiteX5" fmla="*/ 0 w 4242816"/>
              <a:gd name="connsiteY5" fmla="*/ 332750 h 2454158"/>
              <a:gd name="connsiteX6" fmla="*/ 10953 w 4242816"/>
              <a:gd name="connsiteY6" fmla="*/ 115848 h 2454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42816" h="2454158">
                <a:moveTo>
                  <a:pt x="28633" y="0"/>
                </a:moveTo>
                <a:lnTo>
                  <a:pt x="4214183" y="0"/>
                </a:lnTo>
                <a:lnTo>
                  <a:pt x="4231864" y="115848"/>
                </a:lnTo>
                <a:cubicBezTo>
                  <a:pt x="4239106" y="187164"/>
                  <a:pt x="4242816" y="259524"/>
                  <a:pt x="4242816" y="332750"/>
                </a:cubicBezTo>
                <a:cubicBezTo>
                  <a:pt x="4242816" y="1504371"/>
                  <a:pt x="3293029" y="2454158"/>
                  <a:pt x="2121408" y="2454158"/>
                </a:cubicBezTo>
                <a:cubicBezTo>
                  <a:pt x="949787" y="2454158"/>
                  <a:pt x="0" y="1504371"/>
                  <a:pt x="0" y="332750"/>
                </a:cubicBezTo>
                <a:cubicBezTo>
                  <a:pt x="0" y="259524"/>
                  <a:pt x="3710" y="187164"/>
                  <a:pt x="10953" y="115848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2" name="Freeform: Shape 81">
            <a:extLst>
              <a:ext uri="{FF2B5EF4-FFF2-40B4-BE49-F238E27FC236}">
                <a16:creationId xmlns:a16="http://schemas.microsoft.com/office/drawing/2014/main" id="{DB6FE6A8-3E05-4C40-9190-B19BFD52441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46574" y="0"/>
            <a:ext cx="3913632" cy="2285234"/>
          </a:xfrm>
          <a:custGeom>
            <a:avLst/>
            <a:gdLst>
              <a:gd name="connsiteX0" fmla="*/ 29691 w 3913632"/>
              <a:gd name="connsiteY0" fmla="*/ 0 h 2285234"/>
              <a:gd name="connsiteX1" fmla="*/ 3883942 w 3913632"/>
              <a:gd name="connsiteY1" fmla="*/ 0 h 2285234"/>
              <a:gd name="connsiteX2" fmla="*/ 3903529 w 3913632"/>
              <a:gd name="connsiteY2" fmla="*/ 128345 h 2285234"/>
              <a:gd name="connsiteX3" fmla="*/ 3913632 w 3913632"/>
              <a:gd name="connsiteY3" fmla="*/ 328418 h 2285234"/>
              <a:gd name="connsiteX4" fmla="*/ 1956816 w 3913632"/>
              <a:gd name="connsiteY4" fmla="*/ 2285234 h 2285234"/>
              <a:gd name="connsiteX5" fmla="*/ 0 w 3913632"/>
              <a:gd name="connsiteY5" fmla="*/ 328418 h 2285234"/>
              <a:gd name="connsiteX6" fmla="*/ 10103 w 3913632"/>
              <a:gd name="connsiteY6" fmla="*/ 128345 h 2285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13632" h="2285234">
                <a:moveTo>
                  <a:pt x="29691" y="0"/>
                </a:moveTo>
                <a:lnTo>
                  <a:pt x="3883942" y="0"/>
                </a:lnTo>
                <a:lnTo>
                  <a:pt x="3903529" y="128345"/>
                </a:lnTo>
                <a:cubicBezTo>
                  <a:pt x="3910210" y="194127"/>
                  <a:pt x="3913632" y="260873"/>
                  <a:pt x="3913632" y="328418"/>
                </a:cubicBezTo>
                <a:cubicBezTo>
                  <a:pt x="3913632" y="1409138"/>
                  <a:pt x="3037536" y="2285234"/>
                  <a:pt x="1956816" y="2285234"/>
                </a:cubicBezTo>
                <a:cubicBezTo>
                  <a:pt x="876096" y="2285234"/>
                  <a:pt x="0" y="1409138"/>
                  <a:pt x="0" y="328418"/>
                </a:cubicBezTo>
                <a:cubicBezTo>
                  <a:pt x="0" y="260873"/>
                  <a:pt x="3422" y="194127"/>
                  <a:pt x="10103" y="12834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8" name="Picture 7" descr="A cross in the sun&#10;&#10;Description automatically generated">
            <a:extLst>
              <a:ext uri="{FF2B5EF4-FFF2-40B4-BE49-F238E27FC236}">
                <a16:creationId xmlns:a16="http://schemas.microsoft.com/office/drawing/2014/main" id="{5EA8A091-C679-5BF2-8CCF-847FD144B9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7535" y="624736"/>
            <a:ext cx="2091710" cy="747039"/>
          </a:xfrm>
          <a:prstGeom prst="rect">
            <a:avLst/>
          </a:prstGeom>
        </p:spPr>
      </p:pic>
      <p:sp>
        <p:nvSpPr>
          <p:cNvPr id="84" name="Freeform: Shape 83">
            <a:extLst>
              <a:ext uri="{FF2B5EF4-FFF2-40B4-BE49-F238E27FC236}">
                <a16:creationId xmlns:a16="http://schemas.microsoft.com/office/drawing/2014/main" id="{38315451-BA4E-4F56-BA8A-9CCCA5A0DC2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2288331"/>
            <a:ext cx="3564638" cy="4569668"/>
          </a:xfrm>
          <a:custGeom>
            <a:avLst/>
            <a:gdLst>
              <a:gd name="connsiteX0" fmla="*/ 640080 w 3564638"/>
              <a:gd name="connsiteY0" fmla="*/ 0 h 4569668"/>
              <a:gd name="connsiteX1" fmla="*/ 3564638 w 3564638"/>
              <a:gd name="connsiteY1" fmla="*/ 2924558 h 4569668"/>
              <a:gd name="connsiteX2" fmla="*/ 3065170 w 3564638"/>
              <a:gd name="connsiteY2" fmla="*/ 4559707 h 4569668"/>
              <a:gd name="connsiteX3" fmla="*/ 3057720 w 3564638"/>
              <a:gd name="connsiteY3" fmla="*/ 4569668 h 4569668"/>
              <a:gd name="connsiteX4" fmla="*/ 0 w 3564638"/>
              <a:gd name="connsiteY4" fmla="*/ 4569668 h 4569668"/>
              <a:gd name="connsiteX5" fmla="*/ 0 w 3564638"/>
              <a:gd name="connsiteY5" fmla="*/ 72448 h 4569668"/>
              <a:gd name="connsiteX6" fmla="*/ 50679 w 3564638"/>
              <a:gd name="connsiteY6" fmla="*/ 59417 h 4569668"/>
              <a:gd name="connsiteX7" fmla="*/ 640080 w 3564638"/>
              <a:gd name="connsiteY7" fmla="*/ 0 h 4569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564638" h="4569668">
                <a:moveTo>
                  <a:pt x="640080" y="0"/>
                </a:moveTo>
                <a:cubicBezTo>
                  <a:pt x="2255269" y="0"/>
                  <a:pt x="3564638" y="1309369"/>
                  <a:pt x="3564638" y="2924558"/>
                </a:cubicBezTo>
                <a:cubicBezTo>
                  <a:pt x="3564638" y="3530254"/>
                  <a:pt x="3380508" y="4092944"/>
                  <a:pt x="3065170" y="4559707"/>
                </a:cubicBezTo>
                <a:lnTo>
                  <a:pt x="3057720" y="4569668"/>
                </a:lnTo>
                <a:lnTo>
                  <a:pt x="0" y="4569668"/>
                </a:lnTo>
                <a:lnTo>
                  <a:pt x="0" y="72448"/>
                </a:lnTo>
                <a:lnTo>
                  <a:pt x="50679" y="59417"/>
                </a:lnTo>
                <a:cubicBezTo>
                  <a:pt x="241061" y="20459"/>
                  <a:pt x="438181" y="0"/>
                  <a:pt x="640080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86" name="Freeform: Shape 85">
            <a:extLst>
              <a:ext uri="{FF2B5EF4-FFF2-40B4-BE49-F238E27FC236}">
                <a16:creationId xmlns:a16="http://schemas.microsoft.com/office/drawing/2014/main" id="{5665E03E-3504-4366-BFC7-0CDEDC63706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49701" y="2547568"/>
            <a:ext cx="1591056" cy="1591056"/>
          </a:xfrm>
          <a:custGeom>
            <a:avLst/>
            <a:gdLst>
              <a:gd name="connsiteX0" fmla="*/ 795528 w 1591056"/>
              <a:gd name="connsiteY0" fmla="*/ 0 h 1591056"/>
              <a:gd name="connsiteX1" fmla="*/ 1591056 w 1591056"/>
              <a:gd name="connsiteY1" fmla="*/ 795528 h 1591056"/>
              <a:gd name="connsiteX2" fmla="*/ 795528 w 1591056"/>
              <a:gd name="connsiteY2" fmla="*/ 1591056 h 1591056"/>
              <a:gd name="connsiteX3" fmla="*/ 0 w 1591056"/>
              <a:gd name="connsiteY3" fmla="*/ 795528 h 1591056"/>
              <a:gd name="connsiteX4" fmla="*/ 795528 w 1591056"/>
              <a:gd name="connsiteY4" fmla="*/ 0 h 1591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1056" h="1591056">
                <a:moveTo>
                  <a:pt x="795528" y="0"/>
                </a:moveTo>
                <a:cubicBezTo>
                  <a:pt x="1234886" y="0"/>
                  <a:pt x="1591056" y="356170"/>
                  <a:pt x="1591056" y="795528"/>
                </a:cubicBezTo>
                <a:cubicBezTo>
                  <a:pt x="1591056" y="1234886"/>
                  <a:pt x="1234886" y="1591056"/>
                  <a:pt x="795528" y="1591056"/>
                </a:cubicBezTo>
                <a:cubicBezTo>
                  <a:pt x="356170" y="1591056"/>
                  <a:pt x="0" y="1234886"/>
                  <a:pt x="0" y="795528"/>
                </a:cubicBezTo>
                <a:cubicBezTo>
                  <a:pt x="0" y="356170"/>
                  <a:pt x="356170" y="0"/>
                  <a:pt x="795528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78418A25-6EAC-4140-BFE6-284E1925B5E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29207" y="303879"/>
            <a:ext cx="3182112" cy="3182112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0" name="Freeform: Shape 89">
            <a:extLst>
              <a:ext uri="{FF2B5EF4-FFF2-40B4-BE49-F238E27FC236}">
                <a16:creationId xmlns:a16="http://schemas.microsoft.com/office/drawing/2014/main" id="{A9A95DA0-8F7C-4AB7-B890-22075705D2D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93799" y="468471"/>
            <a:ext cx="2852928" cy="2852928"/>
          </a:xfrm>
          <a:custGeom>
            <a:avLst/>
            <a:gdLst>
              <a:gd name="connsiteX0" fmla="*/ 1426464 w 2852928"/>
              <a:gd name="connsiteY0" fmla="*/ 0 h 2852928"/>
              <a:gd name="connsiteX1" fmla="*/ 2852928 w 2852928"/>
              <a:gd name="connsiteY1" fmla="*/ 1426464 h 2852928"/>
              <a:gd name="connsiteX2" fmla="*/ 1426464 w 2852928"/>
              <a:gd name="connsiteY2" fmla="*/ 2852928 h 2852928"/>
              <a:gd name="connsiteX3" fmla="*/ 0 w 2852928"/>
              <a:gd name="connsiteY3" fmla="*/ 1426464 h 2852928"/>
              <a:gd name="connsiteX4" fmla="*/ 1426464 w 2852928"/>
              <a:gd name="connsiteY4" fmla="*/ 0 h 2852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52928" h="2852928">
                <a:moveTo>
                  <a:pt x="1426464" y="0"/>
                </a:moveTo>
                <a:cubicBezTo>
                  <a:pt x="2214278" y="0"/>
                  <a:pt x="2852928" y="638650"/>
                  <a:pt x="2852928" y="1426464"/>
                </a:cubicBezTo>
                <a:cubicBezTo>
                  <a:pt x="2852928" y="2214278"/>
                  <a:pt x="2214278" y="2852928"/>
                  <a:pt x="1426464" y="2852928"/>
                </a:cubicBezTo>
                <a:cubicBezTo>
                  <a:pt x="638650" y="2852928"/>
                  <a:pt x="0" y="2214278"/>
                  <a:pt x="0" y="1426464"/>
                </a:cubicBezTo>
                <a:cubicBezTo>
                  <a:pt x="0" y="638650"/>
                  <a:pt x="638650" y="0"/>
                  <a:pt x="1426464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blue star with text&#10;&#10;Description automatically generated">
            <a:extLst>
              <a:ext uri="{FF2B5EF4-FFF2-40B4-BE49-F238E27FC236}">
                <a16:creationId xmlns:a16="http://schemas.microsoft.com/office/drawing/2014/main" id="{948CCFBA-10A7-ACAD-F4FE-2BBBF2B2DD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0915" y="1088801"/>
            <a:ext cx="1778697" cy="1612269"/>
          </a:xfrm>
          <a:prstGeom prst="rect">
            <a:avLst/>
          </a:prstGeom>
        </p:spPr>
      </p:pic>
      <p:sp>
        <p:nvSpPr>
          <p:cNvPr id="92" name="Freeform: Shape 91">
            <a:extLst>
              <a:ext uri="{FF2B5EF4-FFF2-40B4-BE49-F238E27FC236}">
                <a16:creationId xmlns:a16="http://schemas.microsoft.com/office/drawing/2014/main" id="{6B9D64DB-4D5C-4A91-B45F-F301E3174F9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2568" y="-4332"/>
            <a:ext cx="3439432" cy="3550083"/>
          </a:xfrm>
          <a:custGeom>
            <a:avLst/>
            <a:gdLst>
              <a:gd name="connsiteX0" fmla="*/ 115336 w 3439432"/>
              <a:gd name="connsiteY0" fmla="*/ 0 h 3550083"/>
              <a:gd name="connsiteX1" fmla="*/ 3439432 w 3439432"/>
              <a:gd name="connsiteY1" fmla="*/ 0 h 3550083"/>
              <a:gd name="connsiteX2" fmla="*/ 3439432 w 3439432"/>
              <a:gd name="connsiteY2" fmla="*/ 3462762 h 3550083"/>
              <a:gd name="connsiteX3" fmla="*/ 3318024 w 3439432"/>
              <a:gd name="connsiteY3" fmla="*/ 3493980 h 3550083"/>
              <a:gd name="connsiteX4" fmla="*/ 2761488 w 3439432"/>
              <a:gd name="connsiteY4" fmla="*/ 3550083 h 3550083"/>
              <a:gd name="connsiteX5" fmla="*/ 0 w 3439432"/>
              <a:gd name="connsiteY5" fmla="*/ 788595 h 3550083"/>
              <a:gd name="connsiteX6" fmla="*/ 70713 w 3439432"/>
              <a:gd name="connsiteY6" fmla="*/ 164949 h 3550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39432" h="3550083">
                <a:moveTo>
                  <a:pt x="115336" y="0"/>
                </a:moveTo>
                <a:lnTo>
                  <a:pt x="3439432" y="0"/>
                </a:lnTo>
                <a:lnTo>
                  <a:pt x="3439432" y="3462762"/>
                </a:lnTo>
                <a:lnTo>
                  <a:pt x="3318024" y="3493980"/>
                </a:lnTo>
                <a:cubicBezTo>
                  <a:pt x="3138258" y="3530765"/>
                  <a:pt x="2952129" y="3550083"/>
                  <a:pt x="2761488" y="3550083"/>
                </a:cubicBezTo>
                <a:cubicBezTo>
                  <a:pt x="1236360" y="3550083"/>
                  <a:pt x="0" y="2313723"/>
                  <a:pt x="0" y="788595"/>
                </a:cubicBezTo>
                <a:cubicBezTo>
                  <a:pt x="0" y="574124"/>
                  <a:pt x="24450" y="365364"/>
                  <a:pt x="70713" y="164949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4" name="Freeform: Shape 93">
            <a:extLst>
              <a:ext uri="{FF2B5EF4-FFF2-40B4-BE49-F238E27FC236}">
                <a16:creationId xmlns:a16="http://schemas.microsoft.com/office/drawing/2014/main" id="{E2193FF3-0731-4CB1-A0ED-1F3321A4209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18761" y="-4331"/>
            <a:ext cx="3273238" cy="3383891"/>
          </a:xfrm>
          <a:custGeom>
            <a:avLst/>
            <a:gdLst>
              <a:gd name="connsiteX0" fmla="*/ 122841 w 3273238"/>
              <a:gd name="connsiteY0" fmla="*/ 0 h 3383891"/>
              <a:gd name="connsiteX1" fmla="*/ 3273238 w 3273238"/>
              <a:gd name="connsiteY1" fmla="*/ 0 h 3383891"/>
              <a:gd name="connsiteX2" fmla="*/ 3273238 w 3273238"/>
              <a:gd name="connsiteY2" fmla="*/ 3291335 h 3383891"/>
              <a:gd name="connsiteX3" fmla="*/ 3118338 w 3273238"/>
              <a:gd name="connsiteY3" fmla="*/ 3331164 h 3383891"/>
              <a:gd name="connsiteX4" fmla="*/ 2595295 w 3273238"/>
              <a:gd name="connsiteY4" fmla="*/ 3383891 h 3383891"/>
              <a:gd name="connsiteX5" fmla="*/ 0 w 3273238"/>
              <a:gd name="connsiteY5" fmla="*/ 788596 h 3383891"/>
              <a:gd name="connsiteX6" fmla="*/ 116679 w 3273238"/>
              <a:gd name="connsiteY6" fmla="*/ 16835 h 33838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73238" h="3383891">
                <a:moveTo>
                  <a:pt x="122841" y="0"/>
                </a:moveTo>
                <a:lnTo>
                  <a:pt x="3273238" y="0"/>
                </a:lnTo>
                <a:lnTo>
                  <a:pt x="3273238" y="3291335"/>
                </a:lnTo>
                <a:lnTo>
                  <a:pt x="3118338" y="3331164"/>
                </a:lnTo>
                <a:cubicBezTo>
                  <a:pt x="2949390" y="3365736"/>
                  <a:pt x="2774463" y="3383891"/>
                  <a:pt x="2595295" y="3383891"/>
                </a:cubicBezTo>
                <a:cubicBezTo>
                  <a:pt x="1161953" y="3383891"/>
                  <a:pt x="0" y="2221938"/>
                  <a:pt x="0" y="788596"/>
                </a:cubicBezTo>
                <a:cubicBezTo>
                  <a:pt x="0" y="519845"/>
                  <a:pt x="40850" y="260634"/>
                  <a:pt x="116679" y="1683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9" name="Picture 8" descr="A yellow symbol with a cross and a arrow&#10;&#10;Description automatically generated">
            <a:extLst>
              <a:ext uri="{FF2B5EF4-FFF2-40B4-BE49-F238E27FC236}">
                <a16:creationId xmlns:a16="http://schemas.microsoft.com/office/drawing/2014/main" id="{90E81FFB-BCCE-A97D-856D-1CF5F4AB2E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18562" y="303879"/>
            <a:ext cx="2016848" cy="2079097"/>
          </a:xfrm>
          <a:prstGeom prst="rect">
            <a:avLst/>
          </a:prstGeom>
        </p:spPr>
      </p:pic>
      <p:pic>
        <p:nvPicPr>
          <p:cNvPr id="10" name="Picture 9" descr="A red blue and yellow striped flag&#10;&#10;Description automatically generated">
            <a:extLst>
              <a:ext uri="{FF2B5EF4-FFF2-40B4-BE49-F238E27FC236}">
                <a16:creationId xmlns:a16="http://schemas.microsoft.com/office/drawing/2014/main" id="{9E2B53F9-532C-0CFA-CBA4-84A3D66331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492" y="3429000"/>
            <a:ext cx="2143110" cy="2781922"/>
          </a:xfrm>
          <a:prstGeom prst="rect">
            <a:avLst/>
          </a:prstGeom>
        </p:spPr>
      </p:pic>
      <p:pic>
        <p:nvPicPr>
          <p:cNvPr id="4" name="Picture 3" descr="A black crescent moon and star&#10;&#10;Description automatically generated">
            <a:extLst>
              <a:ext uri="{FF2B5EF4-FFF2-40B4-BE49-F238E27FC236}">
                <a16:creationId xmlns:a16="http://schemas.microsoft.com/office/drawing/2014/main" id="{35A145EB-A79C-8458-1A54-AB6ECFAD817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26747" y="3040285"/>
            <a:ext cx="1036965" cy="605622"/>
          </a:xfrm>
          <a:prstGeom prst="rect">
            <a:avLst/>
          </a:prstGeom>
        </p:spPr>
      </p:pic>
      <p:sp>
        <p:nvSpPr>
          <p:cNvPr id="96" name="Freeform: Shape 95">
            <a:extLst>
              <a:ext uri="{FF2B5EF4-FFF2-40B4-BE49-F238E27FC236}">
                <a16:creationId xmlns:a16="http://schemas.microsoft.com/office/drawing/2014/main" id="{CB14CE1B-4BC5-4EF2-BE3D-05E4F580B3D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99331" y="3907418"/>
            <a:ext cx="2992669" cy="2950582"/>
          </a:xfrm>
          <a:custGeom>
            <a:avLst/>
            <a:gdLst>
              <a:gd name="connsiteX0" fmla="*/ 2052140 w 2992669"/>
              <a:gd name="connsiteY0" fmla="*/ 0 h 2950582"/>
              <a:gd name="connsiteX1" fmla="*/ 2850926 w 2992669"/>
              <a:gd name="connsiteY1" fmla="*/ 161267 h 2950582"/>
              <a:gd name="connsiteX2" fmla="*/ 2992669 w 2992669"/>
              <a:gd name="connsiteY2" fmla="*/ 229549 h 2950582"/>
              <a:gd name="connsiteX3" fmla="*/ 2992669 w 2992669"/>
              <a:gd name="connsiteY3" fmla="*/ 2950582 h 2950582"/>
              <a:gd name="connsiteX4" fmla="*/ 209274 w 2992669"/>
              <a:gd name="connsiteY4" fmla="*/ 2950582 h 2950582"/>
              <a:gd name="connsiteX5" fmla="*/ 161267 w 2992669"/>
              <a:gd name="connsiteY5" fmla="*/ 2850926 h 2950582"/>
              <a:gd name="connsiteX6" fmla="*/ 0 w 2992669"/>
              <a:gd name="connsiteY6" fmla="*/ 2052140 h 2950582"/>
              <a:gd name="connsiteX7" fmla="*/ 2052140 w 2992669"/>
              <a:gd name="connsiteY7" fmla="*/ 0 h 2950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92669" h="2950582">
                <a:moveTo>
                  <a:pt x="2052140" y="0"/>
                </a:moveTo>
                <a:cubicBezTo>
                  <a:pt x="2335482" y="0"/>
                  <a:pt x="2605411" y="57424"/>
                  <a:pt x="2850926" y="161267"/>
                </a:cubicBezTo>
                <a:lnTo>
                  <a:pt x="2992669" y="229549"/>
                </a:lnTo>
                <a:lnTo>
                  <a:pt x="2992669" y="2950582"/>
                </a:lnTo>
                <a:lnTo>
                  <a:pt x="209274" y="2950582"/>
                </a:lnTo>
                <a:lnTo>
                  <a:pt x="161267" y="2850926"/>
                </a:lnTo>
                <a:cubicBezTo>
                  <a:pt x="57423" y="2605411"/>
                  <a:pt x="0" y="2335482"/>
                  <a:pt x="0" y="2052140"/>
                </a:cubicBezTo>
                <a:cubicBezTo>
                  <a:pt x="0" y="918774"/>
                  <a:pt x="918774" y="0"/>
                  <a:pt x="205214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8" name="Freeform: Shape 97">
            <a:extLst>
              <a:ext uri="{FF2B5EF4-FFF2-40B4-BE49-F238E27FC236}">
                <a16:creationId xmlns:a16="http://schemas.microsoft.com/office/drawing/2014/main" id="{A1CCC4E2-0E38-41AA-A1C5-DBB03438714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63238" y="4071322"/>
            <a:ext cx="2828765" cy="2786678"/>
          </a:xfrm>
          <a:custGeom>
            <a:avLst/>
            <a:gdLst>
              <a:gd name="connsiteX0" fmla="*/ 1888236 w 2828765"/>
              <a:gd name="connsiteY0" fmla="*/ 0 h 2786678"/>
              <a:gd name="connsiteX1" fmla="*/ 2788281 w 2828765"/>
              <a:gd name="connsiteY1" fmla="*/ 227900 h 2786678"/>
              <a:gd name="connsiteX2" fmla="*/ 2828765 w 2828765"/>
              <a:gd name="connsiteY2" fmla="*/ 252495 h 2786678"/>
              <a:gd name="connsiteX3" fmla="*/ 2828765 w 2828765"/>
              <a:gd name="connsiteY3" fmla="*/ 2786678 h 2786678"/>
              <a:gd name="connsiteX4" fmla="*/ 227128 w 2828765"/>
              <a:gd name="connsiteY4" fmla="*/ 2786678 h 2786678"/>
              <a:gd name="connsiteX5" fmla="*/ 148387 w 2828765"/>
              <a:gd name="connsiteY5" fmla="*/ 2623223 h 2786678"/>
              <a:gd name="connsiteX6" fmla="*/ 0 w 2828765"/>
              <a:gd name="connsiteY6" fmla="*/ 1888236 h 2786678"/>
              <a:gd name="connsiteX7" fmla="*/ 1888236 w 2828765"/>
              <a:gd name="connsiteY7" fmla="*/ 0 h 2786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28765" h="2786678">
                <a:moveTo>
                  <a:pt x="1888236" y="0"/>
                </a:moveTo>
                <a:cubicBezTo>
                  <a:pt x="2214125" y="0"/>
                  <a:pt x="2520731" y="82558"/>
                  <a:pt x="2788281" y="227900"/>
                </a:cubicBezTo>
                <a:lnTo>
                  <a:pt x="2828765" y="252495"/>
                </a:lnTo>
                <a:lnTo>
                  <a:pt x="2828765" y="2786678"/>
                </a:lnTo>
                <a:lnTo>
                  <a:pt x="227128" y="2786678"/>
                </a:lnTo>
                <a:lnTo>
                  <a:pt x="148387" y="2623223"/>
                </a:lnTo>
                <a:cubicBezTo>
                  <a:pt x="52837" y="2397318"/>
                  <a:pt x="0" y="2148947"/>
                  <a:pt x="0" y="1888236"/>
                </a:cubicBezTo>
                <a:cubicBezTo>
                  <a:pt x="0" y="845392"/>
                  <a:pt x="845392" y="0"/>
                  <a:pt x="1888236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Picture 5" descr="A symbol on a yellow surface&#10;&#10;Description automatically generated">
            <a:extLst>
              <a:ext uri="{FF2B5EF4-FFF2-40B4-BE49-F238E27FC236}">
                <a16:creationId xmlns:a16="http://schemas.microsoft.com/office/drawing/2014/main" id="{228420D5-5A30-113D-415A-FF4DE040F58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03013" y="5166888"/>
            <a:ext cx="2052346" cy="1104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2E99B6-F912-AF15-3967-353F3E110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53346" y="291232"/>
            <a:ext cx="3144982" cy="1325563"/>
          </a:xfrm>
        </p:spPr>
        <p:txBody>
          <a:bodyPr/>
          <a:lstStyle/>
          <a:p>
            <a:r>
              <a:rPr lang="en-US" dirty="0"/>
              <a:t>                             Easter</a:t>
            </a:r>
          </a:p>
        </p:txBody>
      </p:sp>
      <p:pic>
        <p:nvPicPr>
          <p:cNvPr id="4" name="Content Placeholder 3" descr="A group of hot cross buns&#10;&#10;Description automatically generated">
            <a:extLst>
              <a:ext uri="{FF2B5EF4-FFF2-40B4-BE49-F238E27FC236}">
                <a16:creationId xmlns:a16="http://schemas.microsoft.com/office/drawing/2014/main" id="{A1921F88-4A18-DD89-EDFC-301C12B9AA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41694" y="2083476"/>
            <a:ext cx="3122468" cy="1895475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7F5350B-773A-DCAF-F4DE-E5D2C65DC449}"/>
              </a:ext>
            </a:extLst>
          </p:cNvPr>
          <p:cNvSpPr txBox="1"/>
          <p:nvPr/>
        </p:nvSpPr>
        <p:spPr>
          <a:xfrm>
            <a:off x="4542011" y="4442700"/>
            <a:ext cx="3125846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/>
              <a:t>We </a:t>
            </a:r>
            <a:r>
              <a:rPr lang="en-US" sz="2400" dirty="0" smtClean="0"/>
              <a:t>Christians</a:t>
            </a:r>
            <a:r>
              <a:rPr lang="en-US" sz="2400" dirty="0" smtClean="0"/>
              <a:t> </a:t>
            </a:r>
            <a:r>
              <a:rPr lang="en-US" sz="2400" dirty="0"/>
              <a:t>eat hot cross buns at Easter because it is to remember Jesus on the cross.</a:t>
            </a:r>
          </a:p>
        </p:txBody>
      </p:sp>
      <p:pic>
        <p:nvPicPr>
          <p:cNvPr id="3" name="Picture 2" descr="A cross in the sun&#10;&#10;Description automatically generated">
            <a:extLst>
              <a:ext uri="{FF2B5EF4-FFF2-40B4-BE49-F238E27FC236}">
                <a16:creationId xmlns:a16="http://schemas.microsoft.com/office/drawing/2014/main" id="{16BCE0AF-6B13-1ED3-C43E-A6C2E5B356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813" y="461244"/>
            <a:ext cx="3276600" cy="113347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83F64AB-0E86-5E01-505A-2EA2B8D3656A}"/>
              </a:ext>
            </a:extLst>
          </p:cNvPr>
          <p:cNvSpPr txBox="1"/>
          <p:nvPr/>
        </p:nvSpPr>
        <p:spPr>
          <a:xfrm>
            <a:off x="759403" y="2073665"/>
            <a:ext cx="463049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400" dirty="0" smtClean="0"/>
              <a:t>Christianity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1352541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7514BB-81CE-0454-451F-6FBDC5B3C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                       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C9848A2-5989-62EB-E22B-8AE5AE9CBCFB}"/>
              </a:ext>
            </a:extLst>
          </p:cNvPr>
          <p:cNvSpPr txBox="1"/>
          <p:nvPr/>
        </p:nvSpPr>
        <p:spPr>
          <a:xfrm>
            <a:off x="2250669" y="731837"/>
            <a:ext cx="7001513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dirty="0"/>
              <a:t> </a:t>
            </a:r>
            <a:r>
              <a:rPr lang="en-US" sz="4000" dirty="0"/>
              <a:t>                Christmas</a:t>
            </a:r>
          </a:p>
        </p:txBody>
      </p:sp>
      <p:pic>
        <p:nvPicPr>
          <p:cNvPr id="7" name="Picture 6" descr="A turkey on a plate with fruit and sauce&#10;&#10;Description automatically generated">
            <a:extLst>
              <a:ext uri="{FF2B5EF4-FFF2-40B4-BE49-F238E27FC236}">
                <a16:creationId xmlns:a16="http://schemas.microsoft.com/office/drawing/2014/main" id="{D4E9679D-DCF4-6678-C432-F45C54DAF8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1298" y="1920994"/>
            <a:ext cx="3301823" cy="195668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DF951C6-F09C-8233-C255-857286158823}"/>
              </a:ext>
            </a:extLst>
          </p:cNvPr>
          <p:cNvSpPr txBox="1"/>
          <p:nvPr/>
        </p:nvSpPr>
        <p:spPr>
          <a:xfrm>
            <a:off x="4604425" y="4247744"/>
            <a:ext cx="2756170" cy="163121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dirty="0"/>
              <a:t>At </a:t>
            </a:r>
            <a:r>
              <a:rPr lang="en-US" sz="2000" dirty="0" smtClean="0"/>
              <a:t>Christmas,  Christians </a:t>
            </a:r>
            <a:r>
              <a:rPr lang="en-US" sz="2000" dirty="0"/>
              <a:t>eat chicken or </a:t>
            </a:r>
            <a:r>
              <a:rPr lang="en-US" sz="2000" dirty="0" smtClean="0"/>
              <a:t>turkey </a:t>
            </a:r>
            <a:r>
              <a:rPr lang="en-US" sz="2000" dirty="0"/>
              <a:t>dinner to </a:t>
            </a:r>
            <a:r>
              <a:rPr lang="en-US" sz="2000" dirty="0" smtClean="0"/>
              <a:t>celebrate</a:t>
            </a:r>
            <a:r>
              <a:rPr lang="en-US" sz="2000" dirty="0"/>
              <a:t> </a:t>
            </a:r>
            <a:r>
              <a:rPr lang="en-US" sz="2000" dirty="0" smtClean="0"/>
              <a:t>Jesus's birthday.</a:t>
            </a:r>
            <a:endParaRPr lang="en-US" sz="2000" dirty="0"/>
          </a:p>
        </p:txBody>
      </p:sp>
      <p:pic>
        <p:nvPicPr>
          <p:cNvPr id="3" name="Picture 2" descr="A cross in the sun&#10;&#10;Description automatically generated">
            <a:extLst>
              <a:ext uri="{FF2B5EF4-FFF2-40B4-BE49-F238E27FC236}">
                <a16:creationId xmlns:a16="http://schemas.microsoft.com/office/drawing/2014/main" id="{642F1EAB-2DFD-BCD2-DC0F-58F2EBCB2B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908" y="763169"/>
            <a:ext cx="3276600" cy="113347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D04CC8A-CC51-2788-3FF3-3B32DF3D872A}"/>
              </a:ext>
            </a:extLst>
          </p:cNvPr>
          <p:cNvSpPr txBox="1"/>
          <p:nvPr/>
        </p:nvSpPr>
        <p:spPr>
          <a:xfrm>
            <a:off x="711297" y="2365130"/>
            <a:ext cx="350798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400" dirty="0" smtClean="0"/>
              <a:t>Christianity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929605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383385-E8AA-9430-7847-E755F92165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441873" cy="1325563"/>
          </a:xfrm>
        </p:spPr>
        <p:txBody>
          <a:bodyPr/>
          <a:lstStyle/>
          <a:p>
            <a:r>
              <a:rPr lang="en-US" dirty="0"/>
              <a:t>                       Pancake </a:t>
            </a:r>
            <a:r>
              <a:rPr lang="en-US" dirty="0" smtClean="0"/>
              <a:t>Day</a:t>
            </a:r>
            <a:r>
              <a:rPr lang="en-US" dirty="0"/>
              <a:t> 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E798046-3D6C-85BB-9091-084BCBA0ACF6}"/>
              </a:ext>
            </a:extLst>
          </p:cNvPr>
          <p:cNvSpPr txBox="1"/>
          <p:nvPr/>
        </p:nvSpPr>
        <p:spPr>
          <a:xfrm>
            <a:off x="4131733" y="4707466"/>
            <a:ext cx="3826933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 smtClean="0"/>
              <a:t>Christians </a:t>
            </a:r>
            <a:r>
              <a:rPr lang="en-US" dirty="0"/>
              <a:t>celebrate pancake day because on pancake day you use up all of your butter, </a:t>
            </a:r>
            <a:r>
              <a:rPr lang="en-US" dirty="0" smtClean="0"/>
              <a:t>sugar, milk </a:t>
            </a:r>
            <a:r>
              <a:rPr lang="en-US" dirty="0"/>
              <a:t>and eggs before the forty days of lent.</a:t>
            </a:r>
          </a:p>
        </p:txBody>
      </p:sp>
      <p:pic>
        <p:nvPicPr>
          <p:cNvPr id="6" name="Content Placeholder 5" descr="A stack of pancakes with butter on top&#10;&#10;Description automatically generated">
            <a:extLst>
              <a:ext uri="{FF2B5EF4-FFF2-40B4-BE49-F238E27FC236}">
                <a16:creationId xmlns:a16="http://schemas.microsoft.com/office/drawing/2014/main" id="{1C85D120-D240-C3A1-8983-25E45CD137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91075" y="3286919"/>
            <a:ext cx="2609850" cy="1428750"/>
          </a:xfrm>
        </p:spPr>
      </p:pic>
      <p:pic>
        <p:nvPicPr>
          <p:cNvPr id="7" name="Picture 6" descr="A cross in the sun&#10;&#10;Description automatically generated">
            <a:extLst>
              <a:ext uri="{FF2B5EF4-FFF2-40B4-BE49-F238E27FC236}">
                <a16:creationId xmlns:a16="http://schemas.microsoft.com/office/drawing/2014/main" id="{54B7FE8E-E5FC-7715-B14E-AE47075FCF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217" y="228136"/>
            <a:ext cx="3276600" cy="113347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4C12C3D-BB41-8558-4B26-2CD02DC655E7}"/>
              </a:ext>
            </a:extLst>
          </p:cNvPr>
          <p:cNvSpPr txBox="1"/>
          <p:nvPr/>
        </p:nvSpPr>
        <p:spPr>
          <a:xfrm>
            <a:off x="965287" y="2027138"/>
            <a:ext cx="2980266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4000" dirty="0" smtClean="0"/>
              <a:t>Christianity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8805736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BCCED-A867-D55D-A61C-80102D5110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                          Harvest</a:t>
            </a:r>
          </a:p>
        </p:txBody>
      </p:sp>
      <p:pic>
        <p:nvPicPr>
          <p:cNvPr id="3" name="Picture 2" descr="A basket of vegetables and a pumpkin&#10;&#10;Description automatically generated">
            <a:extLst>
              <a:ext uri="{FF2B5EF4-FFF2-40B4-BE49-F238E27FC236}">
                <a16:creationId xmlns:a16="http://schemas.microsoft.com/office/drawing/2014/main" id="{BCF7AAE5-C2D1-45B8-E879-BCB605603D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8973" y="1895475"/>
            <a:ext cx="3658318" cy="190248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B5F9379-4046-D8BD-F618-D45603BE044E}"/>
              </a:ext>
            </a:extLst>
          </p:cNvPr>
          <p:cNvSpPr txBox="1"/>
          <p:nvPr/>
        </p:nvSpPr>
        <p:spPr>
          <a:xfrm>
            <a:off x="3928533" y="4351867"/>
            <a:ext cx="3606800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Harvest is a food celebration for </a:t>
            </a:r>
            <a:r>
              <a:rPr lang="en-US" dirty="0" smtClean="0"/>
              <a:t>Christians. </a:t>
            </a:r>
            <a:r>
              <a:rPr lang="en-US" dirty="0"/>
              <a:t>You eat things </a:t>
            </a:r>
            <a:r>
              <a:rPr lang="en-US" dirty="0" smtClean="0"/>
              <a:t>like pumpkins, corn, </a:t>
            </a:r>
            <a:r>
              <a:rPr lang="en-US" dirty="0"/>
              <a:t>radish and </a:t>
            </a:r>
            <a:r>
              <a:rPr lang="en-US" dirty="0" smtClean="0"/>
              <a:t>fresh vegetables</a:t>
            </a:r>
            <a:r>
              <a:rPr lang="en-US" dirty="0" smtClean="0"/>
              <a:t>. Christians also give to the poor and elderly at Harvest. </a:t>
            </a:r>
            <a:r>
              <a:rPr lang="en-US" dirty="0"/>
              <a:t> </a:t>
            </a:r>
          </a:p>
        </p:txBody>
      </p:sp>
      <p:pic>
        <p:nvPicPr>
          <p:cNvPr id="4" name="Picture 3" descr="A cross in the sun&#10;&#10;Description automatically generated">
            <a:extLst>
              <a:ext uri="{FF2B5EF4-FFF2-40B4-BE49-F238E27FC236}">
                <a16:creationId xmlns:a16="http://schemas.microsoft.com/office/drawing/2014/main" id="{D6D541ED-EC75-98E3-0F87-7B52053BA8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732" y="362252"/>
            <a:ext cx="3276600" cy="113347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1F6E7C7-F220-BB5F-6DEE-F7867E27EF67}"/>
              </a:ext>
            </a:extLst>
          </p:cNvPr>
          <p:cNvSpPr txBox="1"/>
          <p:nvPr/>
        </p:nvSpPr>
        <p:spPr>
          <a:xfrm>
            <a:off x="653691" y="1717935"/>
            <a:ext cx="2580575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800" dirty="0" smtClean="0"/>
              <a:t>Christianity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9812685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ECC2BE-81F6-85B0-2CAF-9F0EB80B3A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                            Shabbat</a:t>
            </a:r>
          </a:p>
        </p:txBody>
      </p:sp>
      <p:pic>
        <p:nvPicPr>
          <p:cNvPr id="4" name="Content Placeholder 3" descr="A table with food on it&#10;&#10;Description automatically generated">
            <a:extLst>
              <a:ext uri="{FF2B5EF4-FFF2-40B4-BE49-F238E27FC236}">
                <a16:creationId xmlns:a16="http://schemas.microsoft.com/office/drawing/2014/main" id="{3AA7605C-34FC-5B93-8A78-97DD95E60D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44258" y="1719967"/>
            <a:ext cx="3149180" cy="2118503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EC2ABB6-9A1B-324F-3071-E89D56B800E6}"/>
              </a:ext>
            </a:extLst>
          </p:cNvPr>
          <p:cNvSpPr txBox="1"/>
          <p:nvPr/>
        </p:nvSpPr>
        <p:spPr>
          <a:xfrm>
            <a:off x="4758267" y="4436533"/>
            <a:ext cx="3488266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Shabbat is a Jewish day of rest but it is also a food </a:t>
            </a:r>
            <a:r>
              <a:rPr lang="en-US" dirty="0" smtClean="0"/>
              <a:t>celebration</a:t>
            </a:r>
            <a:r>
              <a:rPr lang="en-US" dirty="0"/>
              <a:t> where Jews eat </a:t>
            </a:r>
            <a:r>
              <a:rPr lang="en-US" dirty="0" smtClean="0"/>
              <a:t>bread, fish, soup, meat, </a:t>
            </a:r>
            <a:r>
              <a:rPr lang="en-US" dirty="0"/>
              <a:t>side dishes and dessert.</a:t>
            </a:r>
          </a:p>
        </p:txBody>
      </p:sp>
      <p:pic>
        <p:nvPicPr>
          <p:cNvPr id="3" name="Picture 2" descr="A black star with white background&#10;&#10;Description automatically generated">
            <a:extLst>
              <a:ext uri="{FF2B5EF4-FFF2-40B4-BE49-F238E27FC236}">
                <a16:creationId xmlns:a16="http://schemas.microsoft.com/office/drawing/2014/main" id="{1D22ECC7-1CE7-BCA7-CE6E-510B7EF1E2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992" y="237496"/>
            <a:ext cx="2895600" cy="160972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E00A6DC-15B4-DFFE-0C09-DCF6218E5158}"/>
              </a:ext>
            </a:extLst>
          </p:cNvPr>
          <p:cNvSpPr txBox="1"/>
          <p:nvPr/>
        </p:nvSpPr>
        <p:spPr>
          <a:xfrm>
            <a:off x="330998" y="2048933"/>
            <a:ext cx="2925314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800"/>
              <a:t>Judaism</a:t>
            </a:r>
          </a:p>
        </p:txBody>
      </p:sp>
    </p:spTree>
    <p:extLst>
      <p:ext uri="{BB962C8B-B14F-4D97-AF65-F5344CB8AC3E}">
        <p14:creationId xmlns:p14="http://schemas.microsoft.com/office/powerpoint/2010/main" val="40016292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ADCF9E-A162-FDED-7EED-2AC990FD09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                                 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27FE077-26C0-CE71-DD7B-4A7A38C4BDA3}"/>
              </a:ext>
            </a:extLst>
          </p:cNvPr>
          <p:cNvSpPr txBox="1"/>
          <p:nvPr/>
        </p:nvSpPr>
        <p:spPr>
          <a:xfrm>
            <a:off x="1734766" y="632297"/>
            <a:ext cx="8819744" cy="7694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                                                 </a:t>
            </a:r>
            <a:r>
              <a:rPr lang="en-US" sz="4400"/>
              <a:t> Pesach</a:t>
            </a:r>
          </a:p>
        </p:txBody>
      </p:sp>
      <p:pic>
        <p:nvPicPr>
          <p:cNvPr id="9" name="Picture 8" descr="A plate of food and flowers&#10;&#10;Description automatically generated">
            <a:extLst>
              <a:ext uri="{FF2B5EF4-FFF2-40B4-BE49-F238E27FC236}">
                <a16:creationId xmlns:a16="http://schemas.microsoft.com/office/drawing/2014/main" id="{F4BD83FB-64F9-23CD-F5F7-71E61B854D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0498" y="1697339"/>
            <a:ext cx="2801607" cy="172366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17DD01D-AE37-7AAD-5087-94059C1AF665}"/>
              </a:ext>
            </a:extLst>
          </p:cNvPr>
          <p:cNvSpPr txBox="1"/>
          <p:nvPr/>
        </p:nvSpPr>
        <p:spPr>
          <a:xfrm>
            <a:off x="4631344" y="3826212"/>
            <a:ext cx="2797773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Pesach is a Jewish food </a:t>
            </a:r>
            <a:r>
              <a:rPr lang="en-US" dirty="0" smtClean="0"/>
              <a:t>celebration </a:t>
            </a:r>
            <a:r>
              <a:rPr lang="en-US" dirty="0"/>
              <a:t>it is where they eat </a:t>
            </a:r>
            <a:r>
              <a:rPr lang="en-US" dirty="0" smtClean="0"/>
              <a:t>brisket, roasted </a:t>
            </a:r>
            <a:r>
              <a:rPr lang="en-US" dirty="0"/>
              <a:t>chicken and potato kugel.</a:t>
            </a:r>
          </a:p>
        </p:txBody>
      </p:sp>
      <p:pic>
        <p:nvPicPr>
          <p:cNvPr id="11" name="Picture 10" descr="A black star with white background&#10;&#10;Description automatically generated">
            <a:extLst>
              <a:ext uri="{FF2B5EF4-FFF2-40B4-BE49-F238E27FC236}">
                <a16:creationId xmlns:a16="http://schemas.microsoft.com/office/drawing/2014/main" id="{40DF6A9D-FAB9-1501-5865-B1AB609F41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880" y="270004"/>
            <a:ext cx="2571750" cy="142968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7C880DE-587C-1A4F-5BB3-06E4EE29009B}"/>
              </a:ext>
            </a:extLst>
          </p:cNvPr>
          <p:cNvSpPr txBox="1"/>
          <p:nvPr/>
        </p:nvSpPr>
        <p:spPr>
          <a:xfrm>
            <a:off x="273489" y="2065867"/>
            <a:ext cx="2554377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800"/>
              <a:t>Judaism</a:t>
            </a:r>
          </a:p>
        </p:txBody>
      </p:sp>
    </p:spTree>
    <p:extLst>
      <p:ext uri="{BB962C8B-B14F-4D97-AF65-F5344CB8AC3E}">
        <p14:creationId xmlns:p14="http://schemas.microsoft.com/office/powerpoint/2010/main" val="16682370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5E4B7E-82D2-2829-00ED-91ABAD57E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                         Chanukah</a:t>
            </a:r>
          </a:p>
        </p:txBody>
      </p:sp>
      <p:pic>
        <p:nvPicPr>
          <p:cNvPr id="4" name="Content Placeholder 3" descr="A table full of food&#10;&#10;Description automatically generated">
            <a:extLst>
              <a:ext uri="{FF2B5EF4-FFF2-40B4-BE49-F238E27FC236}">
                <a16:creationId xmlns:a16="http://schemas.microsoft.com/office/drawing/2014/main" id="{86FEB598-E154-9739-1343-AFFFC98F1C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90081" y="2049396"/>
            <a:ext cx="3197525" cy="1759788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9471990-3C53-09D8-1F0F-C7C67303A700}"/>
              </a:ext>
            </a:extLst>
          </p:cNvPr>
          <p:cNvSpPr txBox="1"/>
          <p:nvPr/>
        </p:nvSpPr>
        <p:spPr>
          <a:xfrm>
            <a:off x="4504266" y="4250266"/>
            <a:ext cx="2912533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Chanukah is a Jewish food </a:t>
            </a:r>
            <a:r>
              <a:rPr lang="en-US" dirty="0" smtClean="0"/>
              <a:t>festival </a:t>
            </a:r>
            <a:r>
              <a:rPr lang="en-US" dirty="0"/>
              <a:t>where Jews eat fried </a:t>
            </a:r>
            <a:r>
              <a:rPr lang="en-US" dirty="0" smtClean="0"/>
              <a:t>potato </a:t>
            </a:r>
            <a:r>
              <a:rPr lang="en-US" dirty="0"/>
              <a:t>pancakes</a:t>
            </a:r>
            <a:r>
              <a:rPr lang="en-US" dirty="0" smtClean="0"/>
              <a:t>, </a:t>
            </a:r>
            <a:r>
              <a:rPr lang="en-US" dirty="0" err="1" smtClean="0"/>
              <a:t>sufganiyot</a:t>
            </a:r>
            <a:r>
              <a:rPr lang="en-US" dirty="0" smtClean="0"/>
              <a:t> </a:t>
            </a:r>
            <a:r>
              <a:rPr lang="en-US" dirty="0"/>
              <a:t>and fried jelly donuts.</a:t>
            </a:r>
          </a:p>
        </p:txBody>
      </p:sp>
      <p:pic>
        <p:nvPicPr>
          <p:cNvPr id="6" name="Picture 5" descr="A black star with white text&#10;&#10;Description automatically generated">
            <a:extLst>
              <a:ext uri="{FF2B5EF4-FFF2-40B4-BE49-F238E27FC236}">
                <a16:creationId xmlns:a16="http://schemas.microsoft.com/office/drawing/2014/main" id="{496036D3-C999-AF6A-EBAD-7D3A24995F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860" y="237496"/>
            <a:ext cx="2895600" cy="160972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1DA21A4-F977-EAA0-590C-47AF0325246A}"/>
              </a:ext>
            </a:extLst>
          </p:cNvPr>
          <p:cNvSpPr txBox="1"/>
          <p:nvPr/>
        </p:nvSpPr>
        <p:spPr>
          <a:xfrm>
            <a:off x="338667" y="2150533"/>
            <a:ext cx="2878666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800"/>
              <a:t>Judaism</a:t>
            </a:r>
          </a:p>
        </p:txBody>
      </p:sp>
    </p:spTree>
    <p:extLst>
      <p:ext uri="{BB962C8B-B14F-4D97-AF65-F5344CB8AC3E}">
        <p14:creationId xmlns:p14="http://schemas.microsoft.com/office/powerpoint/2010/main" val="3000546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988D7-01F3-8632-D807-26A3D6EA1E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                          Eid al-Fitr</a:t>
            </a:r>
          </a:p>
        </p:txBody>
      </p:sp>
      <p:pic>
        <p:nvPicPr>
          <p:cNvPr id="4" name="Content Placeholder 3" descr="A table full of food&#10;&#10;Description automatically generated">
            <a:extLst>
              <a:ext uri="{FF2B5EF4-FFF2-40B4-BE49-F238E27FC236}">
                <a16:creationId xmlns:a16="http://schemas.microsoft.com/office/drawing/2014/main" id="{AE45C737-802B-78DD-E106-133DA36534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52434" y="1904207"/>
            <a:ext cx="2957688" cy="1682397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56A9E42-E77D-7023-C7BF-8B7520C93787}"/>
              </a:ext>
            </a:extLst>
          </p:cNvPr>
          <p:cNvSpPr txBox="1"/>
          <p:nvPr/>
        </p:nvSpPr>
        <p:spPr>
          <a:xfrm>
            <a:off x="4673599" y="4047066"/>
            <a:ext cx="2963333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 err="1"/>
              <a:t>Eid</a:t>
            </a:r>
            <a:r>
              <a:rPr lang="en-US" dirty="0"/>
              <a:t> al-</a:t>
            </a:r>
            <a:r>
              <a:rPr lang="en-US" dirty="0" err="1"/>
              <a:t>Fitr</a:t>
            </a:r>
            <a:r>
              <a:rPr lang="en-US" dirty="0"/>
              <a:t> is a food </a:t>
            </a:r>
            <a:r>
              <a:rPr lang="en-US" dirty="0" smtClean="0"/>
              <a:t>festival </a:t>
            </a:r>
            <a:r>
              <a:rPr lang="en-US" dirty="0"/>
              <a:t>for </a:t>
            </a:r>
            <a:r>
              <a:rPr lang="en-US" dirty="0" err="1"/>
              <a:t>Islams</a:t>
            </a:r>
            <a:r>
              <a:rPr lang="en-US" dirty="0"/>
              <a:t> it is where you eat meat, </a:t>
            </a:r>
            <a:r>
              <a:rPr lang="en-US" dirty="0" err="1"/>
              <a:t>currys</a:t>
            </a:r>
            <a:r>
              <a:rPr lang="en-US" dirty="0" smtClean="0"/>
              <a:t>, </a:t>
            </a:r>
            <a:r>
              <a:rPr lang="en-US" dirty="0" err="1" smtClean="0"/>
              <a:t>kibbey</a:t>
            </a:r>
            <a:r>
              <a:rPr lang="en-US" dirty="0" smtClean="0"/>
              <a:t> </a:t>
            </a:r>
            <a:r>
              <a:rPr lang="en-US" dirty="0" err="1"/>
              <a:t>haleem</a:t>
            </a:r>
            <a:r>
              <a:rPr lang="en-US" dirty="0"/>
              <a:t> and many other dishes.</a:t>
            </a:r>
          </a:p>
        </p:txBody>
      </p:sp>
      <p:pic>
        <p:nvPicPr>
          <p:cNvPr id="7" name="Picture 6" descr="A black crescent moon and star&#10;&#10;Description automatically generated">
            <a:extLst>
              <a:ext uri="{FF2B5EF4-FFF2-40B4-BE49-F238E27FC236}">
                <a16:creationId xmlns:a16="http://schemas.microsoft.com/office/drawing/2014/main" id="{0B81AA7E-89BC-97A4-797B-202A7C7945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738" y="149884"/>
            <a:ext cx="2571750" cy="15621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4A95ACB-BDC9-D075-BC16-4EC75AD26BFF}"/>
              </a:ext>
            </a:extLst>
          </p:cNvPr>
          <p:cNvSpPr txBox="1"/>
          <p:nvPr/>
        </p:nvSpPr>
        <p:spPr>
          <a:xfrm>
            <a:off x="508000" y="2048933"/>
            <a:ext cx="21844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800"/>
              <a:t>Islam</a:t>
            </a:r>
          </a:p>
        </p:txBody>
      </p:sp>
    </p:spTree>
    <p:extLst>
      <p:ext uri="{BB962C8B-B14F-4D97-AF65-F5344CB8AC3E}">
        <p14:creationId xmlns:p14="http://schemas.microsoft.com/office/powerpoint/2010/main" val="22697818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C4D267-DDEF-268F-9C53-85F503011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                        Eid al-Adha</a:t>
            </a:r>
          </a:p>
        </p:txBody>
      </p:sp>
      <p:pic>
        <p:nvPicPr>
          <p:cNvPr id="4" name="Content Placeholder 3" descr="A group of cups of food&#10;&#10;Description automatically generated">
            <a:extLst>
              <a:ext uri="{FF2B5EF4-FFF2-40B4-BE49-F238E27FC236}">
                <a16:creationId xmlns:a16="http://schemas.microsoft.com/office/drawing/2014/main" id="{20060DCE-6508-2B69-A2C0-19956130CD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14723" y="1695706"/>
            <a:ext cx="3661912" cy="1735706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A3063A8-049B-CBF1-4C24-70F4A27E0768}"/>
              </a:ext>
            </a:extLst>
          </p:cNvPr>
          <p:cNvSpPr txBox="1"/>
          <p:nvPr/>
        </p:nvSpPr>
        <p:spPr>
          <a:xfrm>
            <a:off x="4080933" y="3674533"/>
            <a:ext cx="3816069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 err="1"/>
              <a:t>Eid</a:t>
            </a:r>
            <a:r>
              <a:rPr lang="en-US" dirty="0"/>
              <a:t> al-</a:t>
            </a:r>
            <a:r>
              <a:rPr lang="en-US" dirty="0" err="1"/>
              <a:t>Adha</a:t>
            </a:r>
            <a:r>
              <a:rPr lang="en-US" dirty="0"/>
              <a:t> is a food </a:t>
            </a:r>
            <a:r>
              <a:rPr lang="en-US" dirty="0" smtClean="0"/>
              <a:t>festival </a:t>
            </a:r>
            <a:r>
              <a:rPr lang="en-US" dirty="0"/>
              <a:t>for </a:t>
            </a:r>
            <a:r>
              <a:rPr lang="en-US" dirty="0" smtClean="0"/>
              <a:t>Muslims. </a:t>
            </a:r>
            <a:r>
              <a:rPr lang="en-US" dirty="0"/>
              <a:t>T</a:t>
            </a:r>
            <a:r>
              <a:rPr lang="en-US" dirty="0" smtClean="0"/>
              <a:t>hey </a:t>
            </a:r>
            <a:r>
              <a:rPr lang="en-US" dirty="0"/>
              <a:t>eat </a:t>
            </a:r>
            <a:r>
              <a:rPr lang="en-US" dirty="0" smtClean="0"/>
              <a:t>curries, tagines, dals, </a:t>
            </a:r>
            <a:r>
              <a:rPr lang="en-US" dirty="0"/>
              <a:t>w</a:t>
            </a:r>
            <a:r>
              <a:rPr lang="en-US" dirty="0" smtClean="0"/>
              <a:t>ith</a:t>
            </a:r>
            <a:r>
              <a:rPr lang="en-US" dirty="0"/>
              <a:t> sides and sweets.</a:t>
            </a:r>
          </a:p>
        </p:txBody>
      </p:sp>
      <p:pic>
        <p:nvPicPr>
          <p:cNvPr id="6" name="Picture 5" descr="A black crescent moon and star&#10;&#10;Description automatically generated">
            <a:extLst>
              <a:ext uri="{FF2B5EF4-FFF2-40B4-BE49-F238E27FC236}">
                <a16:creationId xmlns:a16="http://schemas.microsoft.com/office/drawing/2014/main" id="{B745F605-B740-E127-7D43-5480F308CC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691" y="361950"/>
            <a:ext cx="2571750" cy="15621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5494362-6331-E01C-6B34-012027FE8749}"/>
              </a:ext>
            </a:extLst>
          </p:cNvPr>
          <p:cNvSpPr txBox="1"/>
          <p:nvPr/>
        </p:nvSpPr>
        <p:spPr>
          <a:xfrm>
            <a:off x="643466" y="2235199"/>
            <a:ext cx="26416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800"/>
              <a:t>Islam</a:t>
            </a:r>
          </a:p>
        </p:txBody>
      </p:sp>
    </p:spTree>
    <p:extLst>
      <p:ext uri="{BB962C8B-B14F-4D97-AF65-F5344CB8AC3E}">
        <p14:creationId xmlns:p14="http://schemas.microsoft.com/office/powerpoint/2010/main" val="40433840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4267D2-E8CF-2A92-644E-121D5538D4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                           Vesak</a:t>
            </a:r>
          </a:p>
        </p:txBody>
      </p:sp>
      <p:pic>
        <p:nvPicPr>
          <p:cNvPr id="5" name="Picture 4" descr="A bowl of vegetables and seeds&#10;&#10;Description automatically generated">
            <a:extLst>
              <a:ext uri="{FF2B5EF4-FFF2-40B4-BE49-F238E27FC236}">
                <a16:creationId xmlns:a16="http://schemas.microsoft.com/office/drawing/2014/main" id="{161FBF87-9853-FFD0-E6E7-9C871A9936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4696" y="1900134"/>
            <a:ext cx="2221661" cy="176841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5F720A0-2B48-B5B4-2D8A-987FF8F3C0E6}"/>
              </a:ext>
            </a:extLst>
          </p:cNvPr>
          <p:cNvSpPr txBox="1"/>
          <p:nvPr/>
        </p:nvSpPr>
        <p:spPr>
          <a:xfrm>
            <a:off x="490364" y="2063619"/>
            <a:ext cx="2451824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800"/>
              <a:t>Buddhism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BA0FBF7-69DE-D672-3A45-CFB55F0FF8CF}"/>
              </a:ext>
            </a:extLst>
          </p:cNvPr>
          <p:cNvSpPr txBox="1"/>
          <p:nvPr/>
        </p:nvSpPr>
        <p:spPr>
          <a:xfrm>
            <a:off x="4576887" y="3671043"/>
            <a:ext cx="2255426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dirty="0"/>
              <a:t>Vesak is a food </a:t>
            </a:r>
            <a:r>
              <a:rPr lang="en-US" sz="2000" dirty="0" smtClean="0"/>
              <a:t>festival </a:t>
            </a:r>
            <a:r>
              <a:rPr lang="en-US" sz="2000" dirty="0"/>
              <a:t>for Buddhists . Most Buddhists try to avoid meat on Vesak.</a:t>
            </a:r>
          </a:p>
        </p:txBody>
      </p:sp>
      <p:pic>
        <p:nvPicPr>
          <p:cNvPr id="10" name="Content Placeholder 9" descr="A golden statue of a person&#10;&#10;Description automatically generated">
            <a:extLst>
              <a:ext uri="{FF2B5EF4-FFF2-40B4-BE49-F238E27FC236}">
                <a16:creationId xmlns:a16="http://schemas.microsoft.com/office/drawing/2014/main" id="{B7C59874-2836-DBA1-86EF-5CFB1120CB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95480" y="368765"/>
            <a:ext cx="2114550" cy="1571625"/>
          </a:xfrm>
        </p:spPr>
      </p:pic>
    </p:spTree>
    <p:extLst>
      <p:ext uri="{BB962C8B-B14F-4D97-AF65-F5344CB8AC3E}">
        <p14:creationId xmlns:p14="http://schemas.microsoft.com/office/powerpoint/2010/main" val="38197456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3F9B5D-7600-D75E-32F8-CA953B7477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                    Magha Puja Day</a:t>
            </a:r>
          </a:p>
        </p:txBody>
      </p:sp>
      <p:pic>
        <p:nvPicPr>
          <p:cNvPr id="4" name="Content Placeholder 3" descr="A bowl of food on a table&#10;&#10;Description automatically generated">
            <a:extLst>
              <a:ext uri="{FF2B5EF4-FFF2-40B4-BE49-F238E27FC236}">
                <a16:creationId xmlns:a16="http://schemas.microsoft.com/office/drawing/2014/main" id="{9DEE8A49-0578-63E5-2088-5E808BB0F7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56916" y="1829685"/>
            <a:ext cx="2461224" cy="1769673"/>
          </a:xfrm>
        </p:spPr>
      </p:pic>
      <p:pic>
        <p:nvPicPr>
          <p:cNvPr id="6" name="Picture 5" descr="A golden statue of a person&#10;&#10;Description automatically generated">
            <a:extLst>
              <a:ext uri="{FF2B5EF4-FFF2-40B4-BE49-F238E27FC236}">
                <a16:creationId xmlns:a16="http://schemas.microsoft.com/office/drawing/2014/main" id="{C359E9FF-D84A-7A8F-4C45-128F684D42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536" y="544094"/>
            <a:ext cx="2114550" cy="157162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09066D1-6B2B-3367-6E79-EB0C643D5905}"/>
              </a:ext>
            </a:extLst>
          </p:cNvPr>
          <p:cNvSpPr txBox="1"/>
          <p:nvPr/>
        </p:nvSpPr>
        <p:spPr>
          <a:xfrm>
            <a:off x="817274" y="2472256"/>
            <a:ext cx="2002323" cy="4903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34B3E1C-1DF7-7ED5-0B2E-42FC87D72705}"/>
              </a:ext>
            </a:extLst>
          </p:cNvPr>
          <p:cNvSpPr txBox="1"/>
          <p:nvPr/>
        </p:nvSpPr>
        <p:spPr>
          <a:xfrm>
            <a:off x="950634" y="2199506"/>
            <a:ext cx="1901268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800"/>
              <a:t>Buddhism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2C16389-BBE8-4F29-95EC-04EA742B37E1}"/>
              </a:ext>
            </a:extLst>
          </p:cNvPr>
          <p:cNvSpPr txBox="1"/>
          <p:nvPr/>
        </p:nvSpPr>
        <p:spPr>
          <a:xfrm>
            <a:off x="4697251" y="3933016"/>
            <a:ext cx="2385905" cy="98791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246DF93-E655-7F23-BB81-7746C951A396}"/>
              </a:ext>
            </a:extLst>
          </p:cNvPr>
          <p:cNvSpPr txBox="1"/>
          <p:nvPr/>
        </p:nvSpPr>
        <p:spPr>
          <a:xfrm>
            <a:off x="4678611" y="3839816"/>
            <a:ext cx="2423185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Magha Puja Day is a food </a:t>
            </a:r>
            <a:r>
              <a:rPr lang="en-US" dirty="0" smtClean="0"/>
              <a:t>festival </a:t>
            </a:r>
            <a:r>
              <a:rPr lang="en-US" dirty="0"/>
              <a:t>for Buddhists but like Vesak they eat </a:t>
            </a:r>
            <a:r>
              <a:rPr lang="en-US" dirty="0" smtClean="0"/>
              <a:t>vegetarian </a:t>
            </a:r>
            <a:r>
              <a:rPr lang="en-US" dirty="0"/>
              <a:t>food.</a:t>
            </a:r>
          </a:p>
        </p:txBody>
      </p:sp>
    </p:spTree>
    <p:extLst>
      <p:ext uri="{BB962C8B-B14F-4D97-AF65-F5344CB8AC3E}">
        <p14:creationId xmlns:p14="http://schemas.microsoft.com/office/powerpoint/2010/main" val="10641256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76EE7-851B-F997-3538-B714DE8B01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                            Diwali </a:t>
            </a:r>
          </a:p>
        </p:txBody>
      </p:sp>
      <p:pic>
        <p:nvPicPr>
          <p:cNvPr id="4" name="Content Placeholder 3" descr="A group of food on a table&#10;&#10;Description automatically generated">
            <a:extLst>
              <a:ext uri="{FF2B5EF4-FFF2-40B4-BE49-F238E27FC236}">
                <a16:creationId xmlns:a16="http://schemas.microsoft.com/office/drawing/2014/main" id="{B5BBBEA8-CBF5-C466-7387-807AAF3BA3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22026" y="1758876"/>
            <a:ext cx="2600325" cy="1666875"/>
          </a:xfrm>
        </p:spPr>
      </p:pic>
      <p:pic>
        <p:nvPicPr>
          <p:cNvPr id="5" name="Picture 4" descr="A symbol on a surface&#10;&#10;Description automatically generated">
            <a:extLst>
              <a:ext uri="{FF2B5EF4-FFF2-40B4-BE49-F238E27FC236}">
                <a16:creationId xmlns:a16="http://schemas.microsoft.com/office/drawing/2014/main" id="{A81EE4FC-58FE-3096-2495-BA9AE1014E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281" y="367867"/>
            <a:ext cx="1948490" cy="137860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92B1C7A-D68A-AF86-2963-6CA392EDCB62}"/>
              </a:ext>
            </a:extLst>
          </p:cNvPr>
          <p:cNvSpPr txBox="1"/>
          <p:nvPr/>
        </p:nvSpPr>
        <p:spPr>
          <a:xfrm>
            <a:off x="796842" y="1981891"/>
            <a:ext cx="1961459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800"/>
              <a:t>Hinduism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9695F86-2A33-61CD-888F-8E9268ECEA87}"/>
              </a:ext>
            </a:extLst>
          </p:cNvPr>
          <p:cNvSpPr txBox="1"/>
          <p:nvPr/>
        </p:nvSpPr>
        <p:spPr>
          <a:xfrm>
            <a:off x="4515442" y="3698168"/>
            <a:ext cx="2308801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Diwali is a food </a:t>
            </a:r>
            <a:r>
              <a:rPr lang="en-US" dirty="0" smtClean="0"/>
              <a:t>festival </a:t>
            </a:r>
            <a:r>
              <a:rPr lang="en-US" dirty="0"/>
              <a:t>for </a:t>
            </a:r>
            <a:r>
              <a:rPr lang="en-US" dirty="0" smtClean="0"/>
              <a:t>Hindus. </a:t>
            </a:r>
            <a:r>
              <a:rPr lang="en-US" dirty="0"/>
              <a:t>I</a:t>
            </a:r>
            <a:r>
              <a:rPr lang="en-US" dirty="0" smtClean="0"/>
              <a:t>t </a:t>
            </a:r>
            <a:r>
              <a:rPr lang="en-US" dirty="0"/>
              <a:t>is where they eat </a:t>
            </a:r>
            <a:r>
              <a:rPr lang="en-US" dirty="0" smtClean="0"/>
              <a:t>samosas, </a:t>
            </a:r>
            <a:r>
              <a:rPr lang="en-US" dirty="0"/>
              <a:t>kheer and </a:t>
            </a:r>
            <a:r>
              <a:rPr lang="en-US" dirty="0" smtClean="0"/>
              <a:t>Bombay mix.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46309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04D7FB-C39A-DCED-C700-A991B55694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                               Holi</a:t>
            </a:r>
          </a:p>
        </p:txBody>
      </p:sp>
      <p:pic>
        <p:nvPicPr>
          <p:cNvPr id="4" name="Content Placeholder 3" descr="A symbol on a surface&#10;&#10;Description automatically generated">
            <a:extLst>
              <a:ext uri="{FF2B5EF4-FFF2-40B4-BE49-F238E27FC236}">
                <a16:creationId xmlns:a16="http://schemas.microsoft.com/office/drawing/2014/main" id="{B48B1749-38E8-FC93-B4D5-4920B059FE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7301" y="371820"/>
            <a:ext cx="1847850" cy="1508005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2EA4996-02B5-16DB-6124-F99BA003708A}"/>
              </a:ext>
            </a:extLst>
          </p:cNvPr>
          <p:cNvSpPr txBox="1"/>
          <p:nvPr/>
        </p:nvSpPr>
        <p:spPr>
          <a:xfrm>
            <a:off x="843761" y="2145346"/>
            <a:ext cx="1816917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800"/>
              <a:t>Hinduism</a:t>
            </a:r>
          </a:p>
        </p:txBody>
      </p:sp>
      <p:pic>
        <p:nvPicPr>
          <p:cNvPr id="6" name="Picture 5" descr="A table full of food&#10;&#10;Description automatically generated">
            <a:extLst>
              <a:ext uri="{FF2B5EF4-FFF2-40B4-BE49-F238E27FC236}">
                <a16:creationId xmlns:a16="http://schemas.microsoft.com/office/drawing/2014/main" id="{483A8E04-2C50-2018-1BBD-1B98232958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9318" y="2144204"/>
            <a:ext cx="2522686" cy="198012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A9EC891-6A3F-4F89-CCAB-1CEA39092591}"/>
              </a:ext>
            </a:extLst>
          </p:cNvPr>
          <p:cNvSpPr txBox="1"/>
          <p:nvPr/>
        </p:nvSpPr>
        <p:spPr>
          <a:xfrm>
            <a:off x="4678897" y="4597170"/>
            <a:ext cx="2288369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Holi is a food </a:t>
            </a:r>
            <a:r>
              <a:rPr lang="en-US" dirty="0" smtClean="0"/>
              <a:t>festival </a:t>
            </a:r>
            <a:r>
              <a:rPr lang="en-US" dirty="0"/>
              <a:t>for </a:t>
            </a:r>
            <a:r>
              <a:rPr lang="en-US" dirty="0" smtClean="0"/>
              <a:t>Hindus. </a:t>
            </a:r>
            <a:r>
              <a:rPr lang="en-US" dirty="0"/>
              <a:t>I</a:t>
            </a:r>
            <a:r>
              <a:rPr lang="en-US" dirty="0" smtClean="0"/>
              <a:t>t </a:t>
            </a:r>
            <a:r>
              <a:rPr lang="en-US" dirty="0"/>
              <a:t>is where they eat lassi barfi and thandai.</a:t>
            </a:r>
          </a:p>
        </p:txBody>
      </p:sp>
    </p:spTree>
    <p:extLst>
      <p:ext uri="{BB962C8B-B14F-4D97-AF65-F5344CB8AC3E}">
        <p14:creationId xmlns:p14="http://schemas.microsoft.com/office/powerpoint/2010/main" val="5206812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6C3E51-02FB-EADD-945F-4091517A7C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17763" y="575852"/>
            <a:ext cx="10515600" cy="1325563"/>
          </a:xfrm>
        </p:spPr>
        <p:txBody>
          <a:bodyPr/>
          <a:lstStyle/>
          <a:p>
            <a:r>
              <a:rPr lang="en-US" dirty="0"/>
              <a:t>                                      Vaisakhi</a:t>
            </a:r>
          </a:p>
        </p:txBody>
      </p:sp>
      <p:pic>
        <p:nvPicPr>
          <p:cNvPr id="4" name="Content Placeholder 3" descr="A yellow symbol with a cross&#10;&#10;Description automatically generated">
            <a:extLst>
              <a:ext uri="{FF2B5EF4-FFF2-40B4-BE49-F238E27FC236}">
                <a16:creationId xmlns:a16="http://schemas.microsoft.com/office/drawing/2014/main" id="{A5E5B8AE-96B8-E517-EB3D-9F378608B4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9601" y="186442"/>
            <a:ext cx="1936270" cy="1504950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7532373-F0F2-B594-E41A-EF9A0EEA6B53}"/>
              </a:ext>
            </a:extLst>
          </p:cNvPr>
          <p:cNvSpPr txBox="1"/>
          <p:nvPr/>
        </p:nvSpPr>
        <p:spPr>
          <a:xfrm>
            <a:off x="510797" y="1941027"/>
            <a:ext cx="1716276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800" dirty="0"/>
              <a:t>Sikhism</a:t>
            </a:r>
          </a:p>
        </p:txBody>
      </p:sp>
      <p:pic>
        <p:nvPicPr>
          <p:cNvPr id="6" name="Picture 5" descr="A table with bowls of food&#10;&#10;Description automatically generated">
            <a:extLst>
              <a:ext uri="{FF2B5EF4-FFF2-40B4-BE49-F238E27FC236}">
                <a16:creationId xmlns:a16="http://schemas.microsoft.com/office/drawing/2014/main" id="{260D33B9-64A0-005C-83F8-F14D26D711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2655" y="2197131"/>
            <a:ext cx="2524125" cy="171611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96445FC-972A-1BEB-4B64-E4A8AF586F53}"/>
              </a:ext>
            </a:extLst>
          </p:cNvPr>
          <p:cNvSpPr txBox="1"/>
          <p:nvPr/>
        </p:nvSpPr>
        <p:spPr>
          <a:xfrm>
            <a:off x="4658466" y="4208964"/>
            <a:ext cx="2390528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Vaisakhi is a food </a:t>
            </a:r>
            <a:r>
              <a:rPr lang="en-US" dirty="0" smtClean="0"/>
              <a:t>festival </a:t>
            </a:r>
            <a:r>
              <a:rPr lang="en-US" dirty="0"/>
              <a:t>for </a:t>
            </a:r>
            <a:r>
              <a:rPr lang="en-US" dirty="0" err="1" smtClean="0"/>
              <a:t>sikh</a:t>
            </a:r>
            <a:r>
              <a:rPr lang="en-US" dirty="0" smtClean="0"/>
              <a:t> people. </a:t>
            </a:r>
            <a:r>
              <a:rPr lang="en-US" dirty="0"/>
              <a:t>I</a:t>
            </a:r>
            <a:r>
              <a:rPr lang="en-US" dirty="0" smtClean="0"/>
              <a:t>t </a:t>
            </a:r>
            <a:r>
              <a:rPr lang="en-US" dirty="0"/>
              <a:t>is where they eat mango </a:t>
            </a:r>
            <a:r>
              <a:rPr lang="en-US" dirty="0" err="1"/>
              <a:t>lassi</a:t>
            </a:r>
            <a:r>
              <a:rPr lang="en-US" dirty="0" smtClean="0"/>
              <a:t>, </a:t>
            </a:r>
            <a:r>
              <a:rPr lang="en-US" dirty="0" err="1" smtClean="0"/>
              <a:t>kadhi</a:t>
            </a:r>
            <a:r>
              <a:rPr lang="en-US" dirty="0" smtClean="0"/>
              <a:t> </a:t>
            </a:r>
            <a:r>
              <a:rPr lang="en-US" dirty="0"/>
              <a:t>and </a:t>
            </a:r>
            <a:r>
              <a:rPr lang="en-US" dirty="0" err="1"/>
              <a:t>meethe</a:t>
            </a:r>
            <a:r>
              <a:rPr lang="en-US" dirty="0"/>
              <a:t> </a:t>
            </a:r>
            <a:r>
              <a:rPr lang="en-US" dirty="0" err="1"/>
              <a:t>chawal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010247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805</Words>
  <Application>Microsoft Office PowerPoint</Application>
  <PresentationFormat>Widescreen</PresentationFormat>
  <Paragraphs>46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Aptos</vt:lpstr>
      <vt:lpstr>Aptos Display</vt:lpstr>
      <vt:lpstr>Arial</vt:lpstr>
      <vt:lpstr>Calibri</vt:lpstr>
      <vt:lpstr>office theme</vt:lpstr>
      <vt:lpstr>What role does food play in religious celebrations?</vt:lpstr>
      <vt:lpstr>                             Easter</vt:lpstr>
      <vt:lpstr>                        </vt:lpstr>
      <vt:lpstr>                       Pancake Day </vt:lpstr>
      <vt:lpstr>                          Harvest</vt:lpstr>
      <vt:lpstr>                            Shabbat</vt:lpstr>
      <vt:lpstr>                                 </vt:lpstr>
      <vt:lpstr>                         Chanukah</vt:lpstr>
      <vt:lpstr>                          Eid al-Fitr</vt:lpstr>
      <vt:lpstr>                        Eid al-Adha</vt:lpstr>
      <vt:lpstr>                           Vesak</vt:lpstr>
      <vt:lpstr>                    Magha Puja Day</vt:lpstr>
      <vt:lpstr>                            Diwali </vt:lpstr>
      <vt:lpstr>                               Holi</vt:lpstr>
      <vt:lpstr>                                      Vaisakhi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R Evans (Llangyfelach Primary School)</cp:lastModifiedBy>
  <cp:revision>47</cp:revision>
  <dcterms:created xsi:type="dcterms:W3CDTF">2024-07-02T08:44:35Z</dcterms:created>
  <dcterms:modified xsi:type="dcterms:W3CDTF">2024-07-17T13:01:11Z</dcterms:modified>
</cp:coreProperties>
</file>