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modernComment_100_68C49C6.xml" ContentType="application/vnd.ms-powerpoint.comments+xml"/>
  <Override PartName="/ppt/comments/modernComment_103_6A983549.xml" ContentType="application/vnd.ms-powerpoint.comments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E53A10A-A5AC-85F7-E966-2376166BD765}" name="Lucian Elton" initials="LE" userId="S::eltonl8@hwbcymru.net::1a46d30a-a9e2-4084-8d95-d2e352cea33f" providerId="AD"/>
  <p188:author id="{A185F672-7620-D2C0-29DB-18D3FBE33F17}" name="Lennon Brice" initials="LB" userId="S::bricel6@hwbcymru.net::c2ac63c0-93ea-4c74-9ede-9c942a57d523" providerId="AD"/>
  <p188:author id="{75BCCAB6-A49E-DEEC-8DA1-5C8279720E31}" name="Morgan Coe" initials="MC" userId="S::coem8@hwbcymru.net::d3772f89-0f0a-4239-9356-d9715a0905c6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46FE309-327E-F9DC-DB99-24724B39EC48}" v="125" dt="2026-06-04T08:39:04.2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43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8/10/relationships/authors" Target="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omments/modernComment_100_68C49C6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CF882436-4718-4C14-ABFF-AA995DA581BD}" authorId="{FE53A10A-A5AC-85F7-E966-2376166BD765}" created="2026-05-14T13:14:23.266">
    <pc:sldMkLst xmlns:pc="http://schemas.microsoft.com/office/powerpoint/2013/main/command">
      <pc:docMk/>
      <pc:sldMk cId="109857222" sldId="256"/>
    </pc:sldMkLst>
    <p188:txBody>
      <a:bodyPr/>
      <a:lstStyle/>
      <a:p>
        <a:r>
          <a:rPr lang="en-GB"/>
          <a:t>55!</a:t>
        </a:r>
      </a:p>
    </p188:txBody>
  </p188:cm>
  <p188:cm id="{94449527-359E-4B8B-892A-A834DDE16104}" authorId="{75BCCAB6-A49E-DEEC-8DA1-5C8279720E31}" created="2026-05-14T13:16:57.945">
    <pc:sldMkLst xmlns:pc="http://schemas.microsoft.com/office/powerpoint/2013/main/command">
      <pc:docMk/>
      <pc:sldMk cId="109857222" sldId="256"/>
    </pc:sldMkLst>
    <p188:replyLst>
      <p188:reply id="{522A99CC-48A1-4F12-8EFE-38DFDCEB57EE}" authorId="{FE53A10A-A5AC-85F7-E966-2376166BD765}" created="2026-05-14T13:17:28.770">
        <p188:txBody>
          <a:bodyPr/>
          <a:lstStyle/>
          <a:p>
            <a:r>
              <a:rPr lang="en-GB"/>
              <a:t> E E E its da sound of a SEAL</a:t>
            </a:r>
          </a:p>
        </p188:txBody>
      </p188:reply>
    </p188:replyLst>
    <p188:txBody>
      <a:bodyPr/>
      <a:lstStyle/>
      <a:p>
        <a:r>
          <a:rPr lang="en-GB"/>
          <a:t>EEEEEEEE</a:t>
        </a:r>
      </a:p>
    </p188:txBody>
  </p188:cm>
</p188:cmLst>
</file>

<file path=ppt/comments/modernComment_103_6A983549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8B514AA1-05C4-441C-9F23-95D5D16F89E0}" authorId="{A185F672-7620-D2C0-29DB-18D3FBE33F17}" created="2026-05-14T13:16:02.797">
    <pc:sldMkLst xmlns:pc="http://schemas.microsoft.com/office/powerpoint/2013/main/command">
      <pc:docMk/>
      <pc:sldMk cId="1788360009" sldId="259"/>
    </pc:sldMkLst>
    <p188:txBody>
      <a:bodyPr/>
      <a:lstStyle/>
      <a:p>
        <a:r>
          <a:rPr lang="en-GB"/>
          <a:t>b</a:t>
        </a:r>
      </a:p>
    </p188:txBody>
  </p188:cm>
</p188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microsoft.com/office/2018/10/relationships/comments" Target="../comments/modernComment_100_68C49C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microsoft.com/office/2018/10/relationships/comments" Target="../comments/modernComment_103_6A983549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flickr.com/photos/sakeeb/5391538707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6234BCC6-39B9-47D9-8BF8-C665401AE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Content Placeholder 10" descr="Free Images : architecture, building, religion, church, cathedral ...">
            <a:extLst>
              <a:ext uri="{FF2B5EF4-FFF2-40B4-BE49-F238E27FC236}">
                <a16:creationId xmlns:a16="http://schemas.microsoft.com/office/drawing/2014/main" id="{596DA74F-B522-F861-2C2D-C10C69E19DC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rcRect t="19140" r="-2" b="19473"/>
          <a:stretch>
            <a:fillRect/>
          </a:stretch>
        </p:blipFill>
        <p:spPr>
          <a:xfrm>
            <a:off x="4883025" y="10"/>
            <a:ext cx="7308975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10" name="Content Placeholder 9" descr="Free photo: Cross, Christ, Faith, God, Jesus - Free Image on Pixabay ...">
            <a:extLst>
              <a:ext uri="{FF2B5EF4-FFF2-40B4-BE49-F238E27FC236}">
                <a16:creationId xmlns:a16="http://schemas.microsoft.com/office/drawing/2014/main" id="{0AF40C23-3A28-9719-A23A-7942DF7B795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4"/>
          <a:srcRect t="17543" r="-2" b="607"/>
          <a:stretch>
            <a:fillRect/>
          </a:stretch>
        </p:blipFill>
        <p:spPr>
          <a:xfrm>
            <a:off x="4883025" y="3493008"/>
            <a:ext cx="7308975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 useBgFill="1">
        <p:nvSpPr>
          <p:cNvPr id="18" name="Freeform: Shape 17">
            <a:extLst>
              <a:ext uri="{FF2B5EF4-FFF2-40B4-BE49-F238E27FC236}">
                <a16:creationId xmlns:a16="http://schemas.microsoft.com/office/drawing/2014/main" id="{72A9CE9D-DAC3-40AF-B504-78A64A909F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0" name="Freeform: Shape 19">
            <a:extLst>
              <a:ext uri="{FF2B5EF4-FFF2-40B4-BE49-F238E27FC236}">
                <a16:creationId xmlns:a16="http://schemas.microsoft.com/office/drawing/2014/main" id="{506D7452-6CDE-4381-86CE-07B2459383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7332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8912" y="1524659"/>
            <a:ext cx="5019074" cy="277408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200" kern="1200" dirty="0">
                <a:latin typeface="+mj-lt"/>
                <a:ea typeface="+mj-ea"/>
                <a:cs typeface="+mj-cs"/>
              </a:rPr>
              <a:t>What </a:t>
            </a:r>
            <a:r>
              <a:rPr lang="en-US" sz="4200" dirty="0"/>
              <a:t>Role</a:t>
            </a:r>
            <a:r>
              <a:rPr lang="en-US" sz="420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4200" dirty="0"/>
              <a:t>Does</a:t>
            </a:r>
            <a:r>
              <a:rPr lang="en-US" sz="420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4200" dirty="0"/>
              <a:t>Food Play</a:t>
            </a:r>
            <a:r>
              <a:rPr lang="en-US" sz="4200" kern="1200" dirty="0">
                <a:latin typeface="+mj-lt"/>
                <a:ea typeface="+mj-ea"/>
                <a:cs typeface="+mj-cs"/>
              </a:rPr>
              <a:t> in </a:t>
            </a:r>
            <a:r>
              <a:rPr lang="en-US" sz="4200" dirty="0"/>
              <a:t>Religious</a:t>
            </a:r>
            <a:r>
              <a:rPr lang="en-US" sz="420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4200" dirty="0"/>
              <a:t>Celebrations</a:t>
            </a:r>
            <a:r>
              <a:rPr lang="en-US" sz="420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4200" dirty="0"/>
              <a:t>Here</a:t>
            </a:r>
            <a:r>
              <a:rPr lang="en-US" sz="4200" kern="1200" dirty="0">
                <a:latin typeface="+mj-lt"/>
                <a:ea typeface="+mj-ea"/>
                <a:cs typeface="+mj-cs"/>
              </a:rPr>
              <a:t> and </a:t>
            </a:r>
            <a:r>
              <a:rPr lang="en-US" sz="4200"/>
              <a:t>Around</a:t>
            </a:r>
            <a:r>
              <a:rPr lang="en-US" sz="4200" kern="1200">
                <a:latin typeface="+mj-lt"/>
                <a:ea typeface="+mj-ea"/>
                <a:cs typeface="+mj-cs"/>
              </a:rPr>
              <a:t> the </a:t>
            </a:r>
            <a:r>
              <a:rPr lang="en-US" sz="4200"/>
              <a:t>World</a:t>
            </a:r>
            <a:r>
              <a:rPr lang="en-US" sz="4200" kern="1200">
                <a:latin typeface="+mj-lt"/>
                <a:ea typeface="+mj-ea"/>
                <a:cs typeface="+mj-cs"/>
              </a:rPr>
              <a:t>?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62DA937-8B55-4317-BD32-98D7AF30E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67989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venir Next LT Pro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52EE5A8-045B-4D39-8ED1-51333408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098" y="4461119"/>
            <a:ext cx="5019074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3131D6-88D1-1885-F442-0930776E6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000"/>
              <a:t>Christianity and Catholicism</a:t>
            </a:r>
          </a:p>
        </p:txBody>
      </p:sp>
      <p:sp>
        <p:nvSpPr>
          <p:cNvPr id="19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F7FB9F-F607-B3F6-40C2-09DE484131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200" dirty="0"/>
              <a:t>Catholicism is a Christian Religion. Catholics celebrate Easter and Christmas. Christians </a:t>
            </a:r>
            <a:r>
              <a:rPr lang="en-US" sz="2200"/>
              <a:t>eat chocolate Easter eggs at Easter time every year. </a:t>
            </a:r>
          </a:p>
        </p:txBody>
      </p:sp>
      <p:pic>
        <p:nvPicPr>
          <p:cNvPr id="5" name="Content Placeholder 4" descr="Free illustration: Cross, Jesus, Wood, Church, Christ - Free Image on ...">
            <a:extLst>
              <a:ext uri="{FF2B5EF4-FFF2-40B4-BE49-F238E27FC236}">
                <a16:creationId xmlns:a16="http://schemas.microsoft.com/office/drawing/2014/main" id="{B7D2DCA8-0A02-9B49-9DF2-F417D0E578D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18807" r="16497" b="-1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442216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B64F2032-DDB2-8A97-9C72-35807E03C8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Sikhism and Vaisakhi</a:t>
            </a:r>
          </a:p>
        </p:txBody>
      </p:sp>
      <p:sp>
        <p:nvSpPr>
          <p:cNvPr id="24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D211A68B-033A-5AEE-12A6-D0D88A1081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200" dirty="0"/>
              <a:t>Sikhs celebrate Vaisakhi to commemorate the birth the Khalsa in 1699 by guru Golind Singh Ji. They eat a simple nutritious diet based on moderation compassion and spiritual mindfulness.</a:t>
            </a:r>
            <a:endParaRPr lang="en-US" dirty="0"/>
          </a:p>
        </p:txBody>
      </p:sp>
      <p:pic>
        <p:nvPicPr>
          <p:cNvPr id="5" name="Content Placeholder 4" descr="Gurudwara Bangla Sahib with a gold dome&#10;&#10;AI-generated content may be incorrect.">
            <a:extLst>
              <a:ext uri="{FF2B5EF4-FFF2-40B4-BE49-F238E27FC236}">
                <a16:creationId xmlns:a16="http://schemas.microsoft.com/office/drawing/2014/main" id="{198F09E6-2875-837B-F84B-2B64EC0FD6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9388" r="13659" b="-1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88360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6950BFC3-D8DA-4A85-94F7-54DA5524770B}">
      <p188:commentRel xmlns:p188="http://schemas.microsoft.com/office/powerpoint/2018/8/main" r:id="rId2"/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C1DDE8-FD56-9F99-894B-5382BAAD7A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Buddhism and Dhamma</a:t>
            </a:r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6C5F94-01DE-FD66-8921-8A64DB7BA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200" dirty="0"/>
              <a:t>Dhamma is a Buddhist celebration where Buddhists celebrate Vesak. They celebrate Vesak to commemorate three key milestones in the life of </a:t>
            </a:r>
            <a:r>
              <a:rPr lang="en-US" sz="2200" dirty="0" err="1"/>
              <a:t>Siddhortha</a:t>
            </a:r>
            <a:r>
              <a:rPr lang="en-US" sz="2200" dirty="0"/>
              <a:t> Gathutama. They eat a plant-based diet of fruits, </a:t>
            </a:r>
            <a:r>
              <a:rPr lang="en-US" sz="2200"/>
              <a:t>vegetables</a:t>
            </a:r>
            <a:r>
              <a:rPr lang="en-US" sz="2200" dirty="0"/>
              <a:t>, legumes and grains.</a:t>
            </a:r>
            <a:endParaRPr lang="en-US" dirty="0"/>
          </a:p>
        </p:txBody>
      </p:sp>
      <p:pic>
        <p:nvPicPr>
          <p:cNvPr id="5" name="Content Placeholder 4" descr="Free Images : architecture, building, stone, travel, tower, holiday ...">
            <a:extLst>
              <a:ext uri="{FF2B5EF4-FFF2-40B4-BE49-F238E27FC236}">
                <a16:creationId xmlns:a16="http://schemas.microsoft.com/office/drawing/2014/main" id="{391D0A18-5B9A-FE66-803C-CFC7A3DACD9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rcRect t="10664" b="1602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06358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C2C094-1EFC-6B33-D51E-5E3569A1A5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Islam and Eid al-Fitr</a:t>
            </a:r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3737C3-3C36-E493-09DA-A365E7DB87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200" dirty="0"/>
              <a:t>Eid al-Fitr is an Islam festival where Muslims celebrate Eid al-Fitr to mark the end of the month-long, dawn to sunset fasting of Ramadan. They eat Halal food which includes fruits, vegetables, grains, seafood and meat.</a:t>
            </a:r>
          </a:p>
        </p:txBody>
      </p:sp>
      <p:pic>
        <p:nvPicPr>
          <p:cNvPr id="5" name="Content Placeholder 4" descr="무료 이미지 : 건축물, 하늘, 건물, 경계표, 교회에, 성당, 예배당, 예배 장소, 종교적인, 신전, 수도원, 신사, 사원 ...">
            <a:extLst>
              <a:ext uri="{FF2B5EF4-FFF2-40B4-BE49-F238E27FC236}">
                <a16:creationId xmlns:a16="http://schemas.microsoft.com/office/drawing/2014/main" id="{494D852E-996A-3C69-6524-01A3638D738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9181" r="11328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75096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162</Words>
  <Application>Microsoft Office PowerPoint</Application>
  <PresentationFormat>Widescreen</PresentationFormat>
  <Paragraphs>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Aptos</vt:lpstr>
      <vt:lpstr>Aptos Display</vt:lpstr>
      <vt:lpstr>Arial</vt:lpstr>
      <vt:lpstr>Avenir Next LT Pro</vt:lpstr>
      <vt:lpstr>Calibri</vt:lpstr>
      <vt:lpstr>office theme</vt:lpstr>
      <vt:lpstr>What Role Does Food Play in Religious Celebrations Here and Around the World?</vt:lpstr>
      <vt:lpstr>Christianity and Catholicism</vt:lpstr>
      <vt:lpstr>Sikhism and Vaisakhi</vt:lpstr>
      <vt:lpstr>Buddhism and Dhamma</vt:lpstr>
      <vt:lpstr>Islam and Eid al-Fitr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Role Does Food Play in Religious Celebrations Here and Around the World?</dc:title>
  <dc:creator>REBECCA EVANS</dc:creator>
  <cp:lastModifiedBy>R Evans (Llangyfelach Primary School)</cp:lastModifiedBy>
  <cp:revision>42</cp:revision>
  <dcterms:created xsi:type="dcterms:W3CDTF">2026-05-13T08:55:46Z</dcterms:created>
  <dcterms:modified xsi:type="dcterms:W3CDTF">2026-06-04T08:41:03Z</dcterms:modified>
</cp:coreProperties>
</file>