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0499D3-4308-8E08-72D0-39B9E681AD26}" v="147" dt="2024-07-03T19:08:11.7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73" d="100"/>
          <a:sy n="73" d="100"/>
        </p:scale>
        <p:origin x="4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7/3/2024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7/3/2024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7/3/2024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ngall.com/fruit-png/download/1786"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commons.wikimedia.org/wiki/File:Big_red_apple.jpg"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commons.wikimedia.org/wiki/File:Bar_of_Guittard_chocolate.jpg"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commons.wikimedia.org/wiki/File:Salad_platter02.jpg"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flickr.com/photos/stockcatalog/39830124342"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le of different fruits&#10;&#10;Description automatically generated">
            <a:extLst>
              <a:ext uri="{FF2B5EF4-FFF2-40B4-BE49-F238E27FC236}">
                <a16:creationId xmlns:a16="http://schemas.microsoft.com/office/drawing/2014/main" id="{2CA0B7D0-F0DA-BE5E-4D32-CB038AA170DF}"/>
              </a:ext>
            </a:extLst>
          </p:cNvPr>
          <p:cNvPicPr>
            <a:picLocks noChangeAspect="1"/>
          </p:cNvPicPr>
          <p:nvPr/>
        </p:nvPicPr>
        <p:blipFill rotWithShape="1">
          <a:blip r:embed="rId2">
            <a:alphaModFix amt="50000"/>
            <a:extLst>
              <a:ext uri="{837473B0-CC2E-450A-ABE3-18F120FF3D39}">
                <a1611:picAttrSrcUrl xmlns:a1611="http://schemas.microsoft.com/office/drawing/2016/11/main" xmlns="" r:id="rId3"/>
              </a:ext>
            </a:extLst>
          </a:blip>
          <a:srcRect t="27160" b="8185"/>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US" dirty="0">
                <a:solidFill>
                  <a:srgbClr val="FFFFFF"/>
                </a:solidFill>
              </a:rPr>
              <a:t>Food is your Mood </a:t>
            </a:r>
          </a:p>
        </p:txBody>
      </p:sp>
      <p:sp>
        <p:nvSpPr>
          <p:cNvPr id="3" name="Subtitle 2"/>
          <p:cNvSpPr>
            <a:spLocks noGrp="1"/>
          </p:cNvSpPr>
          <p:nvPr>
            <p:ph type="subTitle" idx="1"/>
          </p:nvPr>
        </p:nvSpPr>
        <p:spPr>
          <a:xfrm>
            <a:off x="1524000" y="4159404"/>
            <a:ext cx="9144000" cy="1098395"/>
          </a:xfrm>
        </p:spPr>
        <p:txBody>
          <a:bodyPr vert="horz" lIns="91440" tIns="45720" rIns="91440" bIns="45720" rtlCol="0" anchor="t">
            <a:normAutofit/>
          </a:bodyPr>
          <a:lstStyle/>
          <a:p>
            <a:r>
              <a:rPr lang="en-US" dirty="0">
                <a:solidFill>
                  <a:srgbClr val="FFFFFF"/>
                </a:solidFill>
              </a:rPr>
              <a:t>By </a:t>
            </a:r>
            <a:r>
              <a:rPr lang="en-US" dirty="0">
                <a:solidFill>
                  <a:srgbClr val="FFFFFF"/>
                </a:solidFill>
              </a:rPr>
              <a:t>K</a:t>
            </a:r>
            <a:r>
              <a:rPr lang="en-US" dirty="0" smtClean="0">
                <a:solidFill>
                  <a:srgbClr val="FFFFFF"/>
                </a:solidFill>
              </a:rPr>
              <a:t>hloe </a:t>
            </a:r>
            <a:r>
              <a:rPr lang="en-US" dirty="0" err="1">
                <a:solidFill>
                  <a:srgbClr val="FFFFFF"/>
                </a:solidFill>
              </a:rPr>
              <a:t>H</a:t>
            </a:r>
            <a:r>
              <a:rPr lang="en-US" dirty="0" err="1" smtClean="0">
                <a:solidFill>
                  <a:srgbClr val="FFFFFF"/>
                </a:solidFill>
              </a:rPr>
              <a:t>assell</a:t>
            </a:r>
            <a:endParaRPr lang="en-US" dirty="0">
              <a:solidFill>
                <a:srgbClr val="FFFFFF"/>
              </a:solidFill>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081EA652-8C6A-4E69-BEB9-1708094745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ight Triangle 45">
            <a:extLst>
              <a:ext uri="{FF2B5EF4-FFF2-40B4-BE49-F238E27FC236}">
                <a16:creationId xmlns:a16="http://schemas.microsoft.com/office/drawing/2014/main" id="{5298780A-33B9-4EA2-8F67-DE68AD62841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ectangle 47">
            <a:extLst>
              <a:ext uri="{FF2B5EF4-FFF2-40B4-BE49-F238E27FC236}">
                <a16:creationId xmlns:a16="http://schemas.microsoft.com/office/drawing/2014/main" id="{7F488E8B-4E1E-4402-8935-D4E6C02615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E016EA-C4C0-1C44-147A-462D1245AFF6}"/>
              </a:ext>
            </a:extLst>
          </p:cNvPr>
          <p:cNvSpPr>
            <a:spLocks noGrp="1"/>
          </p:cNvSpPr>
          <p:nvPr>
            <p:ph type="title"/>
          </p:nvPr>
        </p:nvSpPr>
        <p:spPr>
          <a:xfrm>
            <a:off x="1112712" y="1050595"/>
            <a:ext cx="4394211" cy="1374074"/>
          </a:xfrm>
        </p:spPr>
        <p:txBody>
          <a:bodyPr vert="horz" lIns="91440" tIns="45720" rIns="91440" bIns="45720" rtlCol="0" anchor="ctr">
            <a:normAutofit/>
          </a:bodyPr>
          <a:lstStyle/>
          <a:p>
            <a:r>
              <a:rPr lang="en-US" sz="5000" dirty="0"/>
              <a:t>A Healthy Snack </a:t>
            </a:r>
          </a:p>
        </p:txBody>
      </p:sp>
      <p:sp>
        <p:nvSpPr>
          <p:cNvPr id="6" name="Content Placeholder 5">
            <a:extLst>
              <a:ext uri="{FF2B5EF4-FFF2-40B4-BE49-F238E27FC236}">
                <a16:creationId xmlns:a16="http://schemas.microsoft.com/office/drawing/2014/main" id="{C158A0C0-25A6-275C-1FFE-9FC9CFB760B9}"/>
              </a:ext>
            </a:extLst>
          </p:cNvPr>
          <p:cNvSpPr>
            <a:spLocks noGrp="1"/>
          </p:cNvSpPr>
          <p:nvPr>
            <p:ph idx="1"/>
          </p:nvPr>
        </p:nvSpPr>
        <p:spPr>
          <a:xfrm>
            <a:off x="1112712" y="2552526"/>
            <a:ext cx="4394213" cy="3274848"/>
          </a:xfrm>
        </p:spPr>
        <p:txBody>
          <a:bodyPr anchor="t">
            <a:normAutofit/>
          </a:bodyPr>
          <a:lstStyle/>
          <a:p>
            <a:pPr marL="0" indent="0">
              <a:buNone/>
            </a:pPr>
            <a:r>
              <a:rPr lang="en-US" dirty="0"/>
              <a:t>An apple can be a healthy snack every day and with a crunch of a bite you will feel good because they have vitamins in them.    </a:t>
            </a:r>
            <a:r>
              <a:rPr lang="en-US" sz="2400" dirty="0"/>
              <a:t>                                                                                                                        </a:t>
            </a:r>
            <a:endParaRPr lang="en-US"/>
          </a:p>
        </p:txBody>
      </p:sp>
      <p:pic>
        <p:nvPicPr>
          <p:cNvPr id="7" name="Picture 6" descr="A red apple on a tree&#10;&#10;Description automatically generated">
            <a:extLst>
              <a:ext uri="{FF2B5EF4-FFF2-40B4-BE49-F238E27FC236}">
                <a16:creationId xmlns:a16="http://schemas.microsoft.com/office/drawing/2014/main" id="{DD108F56-D515-7883-EA93-B4CA22B2DBC1}"/>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821566" y="843721"/>
            <a:ext cx="5724721" cy="5400595"/>
          </a:xfrm>
          <a:prstGeom prst="rect">
            <a:avLst/>
          </a:prstGeom>
        </p:spPr>
      </p:pic>
      <p:sp>
        <p:nvSpPr>
          <p:cNvPr id="9" name="TextBox 8">
            <a:extLst>
              <a:ext uri="{FF2B5EF4-FFF2-40B4-BE49-F238E27FC236}">
                <a16:creationId xmlns:a16="http://schemas.microsoft.com/office/drawing/2014/main" id="{0FEB5BC9-1D26-E037-E0E6-AA26A984A9FD}"/>
              </a:ext>
            </a:extLst>
          </p:cNvPr>
          <p:cNvSpPr txBox="1"/>
          <p:nvPr/>
        </p:nvSpPr>
        <p:spPr>
          <a:xfrm>
            <a:off x="1105918" y="6489431"/>
            <a:ext cx="5048730" cy="159350"/>
          </a:xfrm>
          <a:prstGeom prst="rect">
            <a:avLst/>
          </a:prstGeom>
        </p:spPr>
        <p:txBody>
          <a:bodyPr>
            <a:normAutofit fontScale="25000" lnSpcReduction="20000"/>
          </a:bodyPr>
          <a:lstStyle/>
          <a:p>
            <a:r>
              <a:rPr lang="en-US"/>
              <a:t>ThePhoto by PhotoAuthor is licensed under CCYYSA.</a:t>
            </a:r>
          </a:p>
        </p:txBody>
      </p:sp>
    </p:spTree>
    <p:extLst>
      <p:ext uri="{BB962C8B-B14F-4D97-AF65-F5344CB8AC3E}">
        <p14:creationId xmlns:p14="http://schemas.microsoft.com/office/powerpoint/2010/main" val="3793387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40436-DF71-B550-1F4A-0718B811B26E}"/>
              </a:ext>
            </a:extLst>
          </p:cNvPr>
          <p:cNvSpPr>
            <a:spLocks noGrp="1"/>
          </p:cNvSpPr>
          <p:nvPr>
            <p:ph type="title"/>
          </p:nvPr>
        </p:nvSpPr>
        <p:spPr/>
        <p:txBody>
          <a:bodyPr/>
          <a:lstStyle/>
          <a:p>
            <a:r>
              <a:rPr lang="en-US" dirty="0"/>
              <a:t>Unhealthy Snacks </a:t>
            </a:r>
          </a:p>
        </p:txBody>
      </p:sp>
      <p:sp>
        <p:nvSpPr>
          <p:cNvPr id="3" name="Content Placeholder 2">
            <a:extLst>
              <a:ext uri="{FF2B5EF4-FFF2-40B4-BE49-F238E27FC236}">
                <a16:creationId xmlns:a16="http://schemas.microsoft.com/office/drawing/2014/main" id="{50294457-40FC-85A3-1697-0646C7194736}"/>
              </a:ext>
            </a:extLst>
          </p:cNvPr>
          <p:cNvSpPr>
            <a:spLocks noGrp="1"/>
          </p:cNvSpPr>
          <p:nvPr>
            <p:ph idx="1"/>
          </p:nvPr>
        </p:nvSpPr>
        <p:spPr>
          <a:xfrm>
            <a:off x="838200" y="1552456"/>
            <a:ext cx="10515600" cy="4624507"/>
          </a:xfrm>
        </p:spPr>
        <p:txBody>
          <a:bodyPr vert="horz" lIns="91440" tIns="45720" rIns="91440" bIns="45720" rtlCol="0" anchor="t">
            <a:normAutofit/>
          </a:bodyPr>
          <a:lstStyle/>
          <a:p>
            <a:pPr marL="0" indent="0">
              <a:buNone/>
            </a:pPr>
            <a:r>
              <a:rPr lang="en-US" dirty="0"/>
              <a:t>Chocolate is a snack that we all love but it is unhealthy. You feel nice when you first eat it but then you might eat too much and feel sick and full of sugar.   </a:t>
            </a:r>
          </a:p>
        </p:txBody>
      </p:sp>
      <p:pic>
        <p:nvPicPr>
          <p:cNvPr id="4" name="Picture 3" descr="A stack of chocolate bars&#10;&#10;Description automatically generated">
            <a:extLst>
              <a:ext uri="{FF2B5EF4-FFF2-40B4-BE49-F238E27FC236}">
                <a16:creationId xmlns:a16="http://schemas.microsoft.com/office/drawing/2014/main" id="{428CEE31-C3E8-6DD2-EE72-9DD5F2984756}"/>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644106" y="3002711"/>
            <a:ext cx="11550769" cy="3483634"/>
          </a:xfrm>
          <a:prstGeom prst="rect">
            <a:avLst/>
          </a:prstGeom>
        </p:spPr>
      </p:pic>
      <p:sp>
        <p:nvSpPr>
          <p:cNvPr id="5" name="TextBox 4">
            <a:extLst>
              <a:ext uri="{FF2B5EF4-FFF2-40B4-BE49-F238E27FC236}">
                <a16:creationId xmlns:a16="http://schemas.microsoft.com/office/drawing/2014/main" id="{9A683B7D-05AE-5BD7-D61B-3284A771E560}"/>
              </a:ext>
            </a:extLst>
          </p:cNvPr>
          <p:cNvSpPr txBox="1"/>
          <p:nvPr/>
        </p:nvSpPr>
        <p:spPr>
          <a:xfrm flipV="1">
            <a:off x="442823" y="4129656"/>
            <a:ext cx="11550769" cy="2730499"/>
          </a:xfrm>
          <a:prstGeom prst="rect">
            <a:avLst/>
          </a:prstGeom>
        </p:spPr>
        <p:txBody>
          <a:bodyPr>
            <a:normAutofit/>
          </a:bodyPr>
          <a:lstStyle/>
          <a:p>
            <a:endParaRPr lang="en-US" dirty="0"/>
          </a:p>
        </p:txBody>
      </p:sp>
    </p:spTree>
    <p:extLst>
      <p:ext uri="{BB962C8B-B14F-4D97-AF65-F5344CB8AC3E}">
        <p14:creationId xmlns:p14="http://schemas.microsoft.com/office/powerpoint/2010/main" val="16545869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85A4D-461E-1638-5A7B-874B2BD50EBC}"/>
              </a:ext>
            </a:extLst>
          </p:cNvPr>
          <p:cNvSpPr>
            <a:spLocks noGrp="1"/>
          </p:cNvSpPr>
          <p:nvPr>
            <p:ph type="title"/>
          </p:nvPr>
        </p:nvSpPr>
        <p:spPr/>
        <p:txBody>
          <a:bodyPr/>
          <a:lstStyle/>
          <a:p>
            <a:r>
              <a:rPr lang="en-US" dirty="0"/>
              <a:t>A Healthy Salad </a:t>
            </a:r>
          </a:p>
        </p:txBody>
      </p:sp>
      <p:sp>
        <p:nvSpPr>
          <p:cNvPr id="3" name="Content Placeholder 2">
            <a:extLst>
              <a:ext uri="{FF2B5EF4-FFF2-40B4-BE49-F238E27FC236}">
                <a16:creationId xmlns:a16="http://schemas.microsoft.com/office/drawing/2014/main" id="{5B97369A-49CD-29DD-02C4-96BD3914F7CD}"/>
              </a:ext>
            </a:extLst>
          </p:cNvPr>
          <p:cNvSpPr>
            <a:spLocks noGrp="1"/>
          </p:cNvSpPr>
          <p:nvPr>
            <p:ph idx="1"/>
          </p:nvPr>
        </p:nvSpPr>
        <p:spPr>
          <a:xfrm>
            <a:off x="838200" y="2587133"/>
            <a:ext cx="4836544" cy="4451979"/>
          </a:xfrm>
        </p:spPr>
        <p:txBody>
          <a:bodyPr vert="horz" lIns="91440" tIns="45720" rIns="91440" bIns="45720" rtlCol="0" anchor="t">
            <a:normAutofit/>
          </a:bodyPr>
          <a:lstStyle/>
          <a:p>
            <a:pPr marL="0" indent="0">
              <a:buNone/>
            </a:pPr>
            <a:r>
              <a:rPr lang="en-US" dirty="0"/>
              <a:t>A healthy salad is so nice and so good for you. Salads contain vitamins and minerals which are all good for you and your mood.  </a:t>
            </a:r>
          </a:p>
        </p:txBody>
      </p:sp>
      <p:pic>
        <p:nvPicPr>
          <p:cNvPr id="4" name="Picture 3" descr="A salad with tomatoes and lettuce&#10;&#10;Description automatically generated">
            <a:extLst>
              <a:ext uri="{FF2B5EF4-FFF2-40B4-BE49-F238E27FC236}">
                <a16:creationId xmlns:a16="http://schemas.microsoft.com/office/drawing/2014/main" id="{AF6E7330-A83A-B21D-DF7D-FD9FA1E939A4}"/>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6498565" y="1947179"/>
            <a:ext cx="5276492" cy="4559528"/>
          </a:xfrm>
          <a:prstGeom prst="rect">
            <a:avLst/>
          </a:prstGeom>
        </p:spPr>
      </p:pic>
    </p:spTree>
    <p:extLst>
      <p:ext uri="{BB962C8B-B14F-4D97-AF65-F5344CB8AC3E}">
        <p14:creationId xmlns:p14="http://schemas.microsoft.com/office/powerpoint/2010/main" val="292003861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880886B-02ED-4317-9236-CB60C22CF7F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6FEE18-5DC4-86BA-1AE1-CEF7A2AF5CE3}"/>
              </a:ext>
            </a:extLst>
          </p:cNvPr>
          <p:cNvSpPr>
            <a:spLocks noGrp="1"/>
          </p:cNvSpPr>
          <p:nvPr>
            <p:ph type="title"/>
          </p:nvPr>
        </p:nvSpPr>
        <p:spPr>
          <a:xfrm>
            <a:off x="640080" y="4419600"/>
            <a:ext cx="10908792" cy="1203960"/>
          </a:xfrm>
        </p:spPr>
        <p:txBody>
          <a:bodyPr vert="horz" lIns="91440" tIns="45720" rIns="91440" bIns="45720" rtlCol="0" anchor="ctr">
            <a:normAutofit/>
          </a:bodyPr>
          <a:lstStyle/>
          <a:p>
            <a:pPr algn="ctr"/>
            <a:r>
              <a:rPr lang="en-US" sz="6600" dirty="0"/>
              <a:t>An Unhealthy</a:t>
            </a:r>
            <a:r>
              <a:rPr lang="en-US" sz="6600" kern="1200" dirty="0">
                <a:latin typeface="+mj-lt"/>
                <a:ea typeface="+mj-ea"/>
                <a:cs typeface="+mj-cs"/>
              </a:rPr>
              <a:t> </a:t>
            </a:r>
            <a:r>
              <a:rPr lang="en-US" sz="6600" dirty="0"/>
              <a:t>Dinner</a:t>
            </a:r>
            <a:endParaRPr lang="en-US" sz="6600" kern="1200" dirty="0">
              <a:latin typeface="+mj-lt"/>
              <a:ea typeface="+mj-ea"/>
              <a:cs typeface="+mj-cs"/>
            </a:endParaRPr>
          </a:p>
        </p:txBody>
      </p:sp>
      <p:sp>
        <p:nvSpPr>
          <p:cNvPr id="17" name="Content Placeholder 8">
            <a:extLst>
              <a:ext uri="{FF2B5EF4-FFF2-40B4-BE49-F238E27FC236}">
                <a16:creationId xmlns:a16="http://schemas.microsoft.com/office/drawing/2014/main" id="{B91650F2-152A-BBD5-56F0-5E285538BA20}"/>
              </a:ext>
            </a:extLst>
          </p:cNvPr>
          <p:cNvSpPr>
            <a:spLocks noGrp="1"/>
          </p:cNvSpPr>
          <p:nvPr>
            <p:ph idx="1"/>
          </p:nvPr>
        </p:nvSpPr>
        <p:spPr>
          <a:xfrm>
            <a:off x="496305" y="5640525"/>
            <a:ext cx="10836905" cy="1224375"/>
          </a:xfrm>
        </p:spPr>
        <p:txBody>
          <a:bodyPr vert="horz" lIns="91440" tIns="45720" rIns="91440" bIns="45720" rtlCol="0" anchor="ctr">
            <a:normAutofit/>
          </a:bodyPr>
          <a:lstStyle/>
          <a:p>
            <a:pPr marL="0" indent="0" algn="ctr">
              <a:buNone/>
            </a:pPr>
            <a:r>
              <a:rPr lang="en-US" sz="2400" dirty="0"/>
              <a:t>McDonalds is an unhealthy dinner because if you eat too much of it, it can make you have a bad belly. </a:t>
            </a:r>
            <a:endParaRPr lang="en-US" sz="2400" kern="1200" dirty="0">
              <a:latin typeface="+mn-lt"/>
            </a:endParaRPr>
          </a:p>
        </p:txBody>
      </p:sp>
      <p:pic>
        <p:nvPicPr>
          <p:cNvPr id="4" name="Content Placeholder 3" descr="A group of burgers and fries&#10;&#10;Description automatically generated">
            <a:extLst>
              <a:ext uri="{FF2B5EF4-FFF2-40B4-BE49-F238E27FC236}">
                <a16:creationId xmlns:a16="http://schemas.microsoft.com/office/drawing/2014/main" id="{2DA3B1DD-C2D0-476F-918A-3AC8EA6193D4}"/>
              </a:ext>
            </a:extLst>
          </p:cNvPr>
          <p:cNvPicPr>
            <a:picLocks noChangeAspect="1"/>
          </p:cNvPicPr>
          <p:nvPr/>
        </p:nvPicPr>
        <p:blipFill rotWithShape="1">
          <a:blip r:embed="rId2">
            <a:extLst>
              <a:ext uri="{837473B0-CC2E-450A-ABE3-18F120FF3D39}">
                <a1611:picAttrSrcUrl xmlns:a1611="http://schemas.microsoft.com/office/drawing/2016/11/main" xmlns="" r:id="rId3"/>
              </a:ext>
            </a:extLst>
          </a:blip>
          <a:srcRect l="2997" r="1" b="1"/>
          <a:stretch/>
        </p:blipFill>
        <p:spPr>
          <a:xfrm>
            <a:off x="6" y="-11"/>
            <a:ext cx="6095994" cy="4194796"/>
          </a:xfrm>
          <a:custGeom>
            <a:avLst/>
            <a:gdLst/>
            <a:ahLst/>
            <a:cxnLst/>
            <a:rect l="l" t="t" r="r" b="b"/>
            <a:pathLst>
              <a:path w="6002835" h="4194796">
                <a:moveTo>
                  <a:pt x="0" y="0"/>
                </a:moveTo>
                <a:lnTo>
                  <a:pt x="5999418" y="0"/>
                </a:lnTo>
                <a:lnTo>
                  <a:pt x="5996190" y="32760"/>
                </a:lnTo>
                <a:cubicBezTo>
                  <a:pt x="5998706" y="293110"/>
                  <a:pt x="5983874" y="553460"/>
                  <a:pt x="5997116" y="813682"/>
                </a:cubicBezTo>
                <a:cubicBezTo>
                  <a:pt x="6007314" y="1015047"/>
                  <a:pt x="6000824" y="1216284"/>
                  <a:pt x="5997116" y="1417522"/>
                </a:cubicBezTo>
                <a:cubicBezTo>
                  <a:pt x="5989967" y="1803471"/>
                  <a:pt x="6000824" y="2188911"/>
                  <a:pt x="5996190" y="2574351"/>
                </a:cubicBezTo>
                <a:cubicBezTo>
                  <a:pt x="5994204" y="2745205"/>
                  <a:pt x="5996454" y="2915805"/>
                  <a:pt x="6000824" y="3086660"/>
                </a:cubicBezTo>
                <a:cubicBezTo>
                  <a:pt x="6007180" y="3330611"/>
                  <a:pt x="5997382" y="3574689"/>
                  <a:pt x="5986656" y="3818514"/>
                </a:cubicBezTo>
                <a:cubicBezTo>
                  <a:pt x="5983054" y="3885559"/>
                  <a:pt x="5982107" y="3952684"/>
                  <a:pt x="5983808" y="4019746"/>
                </a:cubicBezTo>
                <a:lnTo>
                  <a:pt x="5993788" y="4173418"/>
                </a:lnTo>
                <a:lnTo>
                  <a:pt x="5955106" y="4175101"/>
                </a:lnTo>
                <a:cubicBezTo>
                  <a:pt x="5890100" y="4175133"/>
                  <a:pt x="5825078" y="4173227"/>
                  <a:pt x="5760087" y="4171956"/>
                </a:cubicBezTo>
                <a:cubicBezTo>
                  <a:pt x="5521345" y="4167509"/>
                  <a:pt x="5282477" y="4171956"/>
                  <a:pt x="5044242" y="4149213"/>
                </a:cubicBezTo>
                <a:cubicBezTo>
                  <a:pt x="4979506" y="4143051"/>
                  <a:pt x="4914326" y="4139111"/>
                  <a:pt x="4849272" y="4139890"/>
                </a:cubicBezTo>
                <a:cubicBezTo>
                  <a:pt x="4784218" y="4140668"/>
                  <a:pt x="4719291" y="4146163"/>
                  <a:pt x="4655063" y="4158869"/>
                </a:cubicBezTo>
                <a:cubicBezTo>
                  <a:pt x="4447578" y="4199146"/>
                  <a:pt x="4239457" y="4201688"/>
                  <a:pt x="4029811" y="4185424"/>
                </a:cubicBezTo>
                <a:cubicBezTo>
                  <a:pt x="3943792" y="4178690"/>
                  <a:pt x="3857774" y="4167509"/>
                  <a:pt x="3771375" y="4169669"/>
                </a:cubicBezTo>
                <a:cubicBezTo>
                  <a:pt x="3623225" y="4173608"/>
                  <a:pt x="3474948" y="4165603"/>
                  <a:pt x="3326672" y="4167636"/>
                </a:cubicBezTo>
                <a:cubicBezTo>
                  <a:pt x="3322669" y="4168208"/>
                  <a:pt x="3318578" y="4167674"/>
                  <a:pt x="3314855" y="4166111"/>
                </a:cubicBezTo>
                <a:cubicBezTo>
                  <a:pt x="3278008" y="4140827"/>
                  <a:pt x="3237604" y="4150610"/>
                  <a:pt x="3199487" y="4157217"/>
                </a:cubicBezTo>
                <a:cubicBezTo>
                  <a:pt x="3072810" y="4179198"/>
                  <a:pt x="2946260" y="4189998"/>
                  <a:pt x="2817550" y="4172972"/>
                </a:cubicBezTo>
                <a:cubicBezTo>
                  <a:pt x="2694647" y="4155146"/>
                  <a:pt x="2569990" y="4152923"/>
                  <a:pt x="2446541" y="4166365"/>
                </a:cubicBezTo>
                <a:cubicBezTo>
                  <a:pt x="2276791" y="4186186"/>
                  <a:pt x="2107677" y="4181993"/>
                  <a:pt x="1938308" y="4166365"/>
                </a:cubicBezTo>
                <a:cubicBezTo>
                  <a:pt x="1869570" y="4160013"/>
                  <a:pt x="1799815" y="4149213"/>
                  <a:pt x="1731712" y="4165095"/>
                </a:cubicBezTo>
                <a:cubicBezTo>
                  <a:pt x="1647854" y="4184535"/>
                  <a:pt x="1564250" y="4178182"/>
                  <a:pt x="1480137" y="4173862"/>
                </a:cubicBezTo>
                <a:cubicBezTo>
                  <a:pt x="1373663" y="4168271"/>
                  <a:pt x="1267442" y="4152135"/>
                  <a:pt x="1160586" y="4164841"/>
                </a:cubicBezTo>
                <a:cubicBezTo>
                  <a:pt x="1111161" y="4170685"/>
                  <a:pt x="1062116" y="4179961"/>
                  <a:pt x="1012055" y="4177547"/>
                </a:cubicBezTo>
                <a:cubicBezTo>
                  <a:pt x="873562" y="4171194"/>
                  <a:pt x="735196" y="4163697"/>
                  <a:pt x="596449" y="4164841"/>
                </a:cubicBezTo>
                <a:cubicBezTo>
                  <a:pt x="538383" y="4165222"/>
                  <a:pt x="480699" y="4167128"/>
                  <a:pt x="422887" y="4171321"/>
                </a:cubicBezTo>
                <a:cubicBezTo>
                  <a:pt x="315015" y="4179198"/>
                  <a:pt x="207524" y="4168525"/>
                  <a:pt x="100033" y="4164714"/>
                </a:cubicBezTo>
                <a:lnTo>
                  <a:pt x="0" y="4169195"/>
                </a:lnTo>
                <a:close/>
              </a:path>
            </a:pathLst>
          </a:custGeom>
        </p:spPr>
      </p:pic>
      <p:sp>
        <p:nvSpPr>
          <p:cNvPr id="18" name="sketch line">
            <a:extLst>
              <a:ext uri="{FF2B5EF4-FFF2-40B4-BE49-F238E27FC236}">
                <a16:creationId xmlns:a16="http://schemas.microsoft.com/office/drawing/2014/main" id="{28C31856-6ABF-41FD-B683-B06E5FFF926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5598439"/>
            <a:ext cx="3291840" cy="18288"/>
          </a:xfrm>
          <a:custGeom>
            <a:avLst/>
            <a:gdLst>
              <a:gd name="connsiteX0" fmla="*/ 0 w 3291840"/>
              <a:gd name="connsiteY0" fmla="*/ 0 h 18288"/>
              <a:gd name="connsiteX1" fmla="*/ 658368 w 3291840"/>
              <a:gd name="connsiteY1" fmla="*/ 0 h 18288"/>
              <a:gd name="connsiteX2" fmla="*/ 1283818 w 3291840"/>
              <a:gd name="connsiteY2" fmla="*/ 0 h 18288"/>
              <a:gd name="connsiteX3" fmla="*/ 1909267 w 3291840"/>
              <a:gd name="connsiteY3" fmla="*/ 0 h 18288"/>
              <a:gd name="connsiteX4" fmla="*/ 2633472 w 3291840"/>
              <a:gd name="connsiteY4" fmla="*/ 0 h 18288"/>
              <a:gd name="connsiteX5" fmla="*/ 3291840 w 3291840"/>
              <a:gd name="connsiteY5" fmla="*/ 0 h 18288"/>
              <a:gd name="connsiteX6" fmla="*/ 3291840 w 3291840"/>
              <a:gd name="connsiteY6" fmla="*/ 18288 h 18288"/>
              <a:gd name="connsiteX7" fmla="*/ 2633472 w 3291840"/>
              <a:gd name="connsiteY7" fmla="*/ 18288 h 18288"/>
              <a:gd name="connsiteX8" fmla="*/ 2073859 w 3291840"/>
              <a:gd name="connsiteY8" fmla="*/ 18288 h 18288"/>
              <a:gd name="connsiteX9" fmla="*/ 1448410 w 3291840"/>
              <a:gd name="connsiteY9" fmla="*/ 18288 h 18288"/>
              <a:gd name="connsiteX10" fmla="*/ 822960 w 3291840"/>
              <a:gd name="connsiteY10" fmla="*/ 18288 h 18288"/>
              <a:gd name="connsiteX11" fmla="*/ 0 w 3291840"/>
              <a:gd name="connsiteY11" fmla="*/ 18288 h 18288"/>
              <a:gd name="connsiteX12" fmla="*/ 0 w 329184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51761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Content Placeholder 14" descr="A thank you card with green leaves and a pink background&#10;&#10;Description automatically generated">
            <a:extLst>
              <a:ext uri="{FF2B5EF4-FFF2-40B4-BE49-F238E27FC236}">
                <a16:creationId xmlns:a16="http://schemas.microsoft.com/office/drawing/2014/main" id="{EBF3C890-25D0-747A-8AEE-94D804484105}"/>
              </a:ext>
            </a:extLst>
          </p:cNvPr>
          <p:cNvPicPr>
            <a:picLocks noGrp="1" noChangeAspect="1"/>
          </p:cNvPicPr>
          <p:nvPr>
            <p:ph idx="1"/>
          </p:nvPr>
        </p:nvPicPr>
        <p:blipFill>
          <a:blip r:embed="rId2"/>
          <a:stretch>
            <a:fillRect/>
          </a:stretch>
        </p:blipFill>
        <p:spPr>
          <a:xfrm>
            <a:off x="164995" y="-3515"/>
            <a:ext cx="12020161" cy="6865028"/>
          </a:xfrm>
          <a:prstGeom prst="rect">
            <a:avLst/>
          </a:prstGeom>
        </p:spPr>
      </p:pic>
    </p:spTree>
    <p:extLst>
      <p:ext uri="{BB962C8B-B14F-4D97-AF65-F5344CB8AC3E}">
        <p14:creationId xmlns:p14="http://schemas.microsoft.com/office/powerpoint/2010/main" val="25499736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273</Words>
  <Application>Microsoft Office PowerPoint</Application>
  <PresentationFormat>Widescreen</PresentationFormat>
  <Paragraphs>11</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Aptos</vt:lpstr>
      <vt:lpstr>Aptos Display</vt:lpstr>
      <vt:lpstr>Arial</vt:lpstr>
      <vt:lpstr>office theme</vt:lpstr>
      <vt:lpstr>Food is your Mood </vt:lpstr>
      <vt:lpstr>A Healthy Snack </vt:lpstr>
      <vt:lpstr>Unhealthy Snacks </vt:lpstr>
      <vt:lpstr>A Healthy Salad </vt:lpstr>
      <vt:lpstr>An Unhealthy Dinner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R Evans (Llangyfelach Primary School)</cp:lastModifiedBy>
  <cp:revision>259</cp:revision>
  <dcterms:created xsi:type="dcterms:W3CDTF">2024-06-17T12:51:46Z</dcterms:created>
  <dcterms:modified xsi:type="dcterms:W3CDTF">2024-07-03T19:09:39Z</dcterms:modified>
</cp:coreProperties>
</file>