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75ED7A8-BA3E-E68A-CB60-41F678F7892E}" v="31" dt="2024-04-12T10:29:51.022"/>
    <p1510:client id="{667E199B-7961-FDBD-6740-45BCC783B478}" v="356" dt="2024-04-12T09:07:18.448"/>
    <p1510:client id="{9FA104B3-1370-89EE-CE0A-EE9FCD3477D0}" v="470" dt="2024-04-11T10:55:59.5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15/04/2024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rimasdecolores.blogspot.com/2017/06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FF0000"/>
                </a:solidFill>
                <a:latin typeface="Viner Hand ITC"/>
              </a:rPr>
              <a:t>The Roman Invasion</a:t>
            </a:r>
            <a:r>
              <a:rPr lang="en-GB" dirty="0"/>
              <a:t> 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3600" dirty="0">
                <a:solidFill>
                  <a:srgbClr val="FF0000"/>
                </a:solidFill>
              </a:rPr>
              <a:t>My </a:t>
            </a:r>
            <a:r>
              <a:rPr lang="en-GB" sz="3600" dirty="0">
                <a:solidFill>
                  <a:srgbClr val="FF0000"/>
                </a:solidFill>
                <a:latin typeface="Mystical Woods Rough Script"/>
              </a:rPr>
              <a:t>Super</a:t>
            </a:r>
            <a:r>
              <a:rPr lang="en-GB" sz="3600" dirty="0">
                <a:solidFill>
                  <a:srgbClr val="FF0000"/>
                </a:solidFill>
              </a:rPr>
              <a:t> Evaluation</a:t>
            </a:r>
            <a:endParaRPr lang="en-GB" sz="360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631385-9005-4946-7B4C-48B7B12921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034921"/>
          </a:xfrm>
        </p:spPr>
        <p:txBody>
          <a:bodyPr/>
          <a:lstStyle/>
          <a:p>
            <a:r>
              <a:rPr lang="en-GB" dirty="0">
                <a:latin typeface="Mystical Woods Rough Script"/>
              </a:rPr>
              <a:t>This topic was about the Roman Invasion. It was about the Romans and Celts.</a:t>
            </a:r>
          </a:p>
        </p:txBody>
      </p:sp>
    </p:spTree>
    <p:extLst>
      <p:ext uri="{BB962C8B-B14F-4D97-AF65-F5344CB8AC3E}">
        <p14:creationId xmlns:p14="http://schemas.microsoft.com/office/powerpoint/2010/main" val="4077745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212C7-B8B1-0947-3A2F-434AFB6E2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92" y="-756309"/>
            <a:ext cx="10515600" cy="5811298"/>
          </a:xfrm>
        </p:spPr>
        <p:txBody>
          <a:bodyPr/>
          <a:lstStyle/>
          <a:p>
            <a:r>
              <a:rPr lang="en-GB" dirty="0">
                <a:latin typeface="Mystical Woods Rough Script"/>
              </a:rPr>
              <a:t>We went to castell Henllys and we found out about </a:t>
            </a:r>
            <a:r>
              <a:rPr lang="en-GB" dirty="0" err="1">
                <a:latin typeface="Mystical Woods Rough Script"/>
              </a:rPr>
              <a:t>celtic</a:t>
            </a:r>
            <a:r>
              <a:rPr lang="en-GB" dirty="0">
                <a:latin typeface="Mystical Woods Rough Script"/>
              </a:rPr>
              <a:t> homes and there </a:t>
            </a:r>
            <a:r>
              <a:rPr lang="en-GB" dirty="0" err="1">
                <a:latin typeface="Mystical Woods Rough Script"/>
              </a:rPr>
              <a:t>weaponds</a:t>
            </a:r>
            <a:r>
              <a:rPr lang="en-GB" dirty="0">
                <a:latin typeface="Mystical Woods Rough Script"/>
              </a:rPr>
              <a:t>. We went in a round house to see what it was like.</a:t>
            </a:r>
          </a:p>
        </p:txBody>
      </p:sp>
      <p:pic>
        <p:nvPicPr>
          <p:cNvPr id="3" name="Picture 2" descr="A diagram of a round house&#10;&#10;Description automatically generated">
            <a:extLst>
              <a:ext uri="{FF2B5EF4-FFF2-40B4-BE49-F238E27FC236}">
                <a16:creationId xmlns:a16="http://schemas.microsoft.com/office/drawing/2014/main" id="{5D4078AB-10CF-B5E3-0933-7383628B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23653" y="3347767"/>
            <a:ext cx="3795789" cy="326797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1B8794A-02F8-822C-C9A4-7E56C5B98837}"/>
              </a:ext>
            </a:extLst>
          </p:cNvPr>
          <p:cNvSpPr txBox="1"/>
          <p:nvPr/>
        </p:nvSpPr>
        <p:spPr>
          <a:xfrm>
            <a:off x="3723886" y="6831401"/>
            <a:ext cx="3795324" cy="101840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BY-NC-ND</a:t>
            </a:r>
            <a:r>
              <a:rPr lang="en-US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4915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322A18-B717-3961-9160-2CC7EF863E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121185"/>
          </a:xfrm>
        </p:spPr>
        <p:txBody>
          <a:bodyPr/>
          <a:lstStyle/>
          <a:p>
            <a:r>
              <a:rPr lang="en-GB" dirty="0">
                <a:latin typeface="Mystical Woods Rough Script"/>
              </a:rPr>
              <a:t>We </a:t>
            </a:r>
            <a:r>
              <a:rPr lang="en-GB" err="1">
                <a:latin typeface="Mystical Woods Rough Script"/>
              </a:rPr>
              <a:t>lernd</a:t>
            </a:r>
            <a:r>
              <a:rPr lang="en-GB" dirty="0">
                <a:latin typeface="Mystical Woods Rough Script"/>
              </a:rPr>
              <a:t> about the </a:t>
            </a:r>
            <a:r>
              <a:rPr lang="en-GB" err="1">
                <a:latin typeface="Mystical Woods Rough Script"/>
              </a:rPr>
              <a:t>celltic</a:t>
            </a:r>
            <a:r>
              <a:rPr lang="en-GB" dirty="0">
                <a:latin typeface="Mystical Woods Rough Script"/>
              </a:rPr>
              <a:t> hill forts and the features they had. They where built on a hill and they had ramparts to keep them safe. We </a:t>
            </a:r>
            <a:r>
              <a:rPr lang="en-GB" err="1">
                <a:latin typeface="Mystical Woods Rough Script"/>
              </a:rPr>
              <a:t>chosd</a:t>
            </a:r>
            <a:r>
              <a:rPr lang="en-GB" dirty="0">
                <a:latin typeface="Mystical Woods Rough Script"/>
              </a:rPr>
              <a:t> a </a:t>
            </a:r>
            <a:r>
              <a:rPr lang="en-GB" err="1">
                <a:latin typeface="Mystical Woods Rough Script"/>
              </a:rPr>
              <a:t>goodplace</a:t>
            </a:r>
            <a:r>
              <a:rPr lang="en-GB" dirty="0">
                <a:latin typeface="Mystical Woods Rough Script"/>
              </a:rPr>
              <a:t> for a hillfort on a map of Wales.</a:t>
            </a:r>
          </a:p>
        </p:txBody>
      </p:sp>
    </p:spTree>
    <p:extLst>
      <p:ext uri="{BB962C8B-B14F-4D97-AF65-F5344CB8AC3E}">
        <p14:creationId xmlns:p14="http://schemas.microsoft.com/office/powerpoint/2010/main" val="1401481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67B94A-3A2A-1F2C-947E-78DEF506B3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65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Mystical Woods Rough Script"/>
              </a:rPr>
              <a:t>We pretended to be Romans and </a:t>
            </a:r>
            <a:r>
              <a:rPr lang="en-GB" err="1">
                <a:latin typeface="Mystical Woods Rough Script"/>
              </a:rPr>
              <a:t>peple</a:t>
            </a:r>
            <a:r>
              <a:rPr lang="en-GB" dirty="0">
                <a:latin typeface="Mystical Woods Rough Script"/>
              </a:rPr>
              <a:t> </a:t>
            </a:r>
            <a:r>
              <a:rPr lang="en-GB" err="1">
                <a:latin typeface="Mystical Woods Rough Script"/>
              </a:rPr>
              <a:t>askt</a:t>
            </a:r>
            <a:r>
              <a:rPr lang="en-GB" dirty="0">
                <a:latin typeface="Mystical Woods Rough Script"/>
              </a:rPr>
              <a:t> us questions about </a:t>
            </a:r>
            <a:r>
              <a:rPr lang="en-GB" err="1">
                <a:latin typeface="Mystical Woods Rough Script"/>
              </a:rPr>
              <a:t>awer</a:t>
            </a:r>
            <a:r>
              <a:rPr lang="en-GB" dirty="0">
                <a:latin typeface="Mystical Woods Rough Script"/>
              </a:rPr>
              <a:t> life.</a:t>
            </a:r>
          </a:p>
        </p:txBody>
      </p:sp>
    </p:spTree>
    <p:extLst>
      <p:ext uri="{BB962C8B-B14F-4D97-AF65-F5344CB8AC3E}">
        <p14:creationId xmlns:p14="http://schemas.microsoft.com/office/powerpoint/2010/main" val="4162372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DF4DB-F55A-C167-C407-DFCD765CE8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5395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Mystical Woods Rough Script"/>
              </a:rPr>
              <a:t>I liked the </a:t>
            </a:r>
            <a:r>
              <a:rPr lang="en-GB" dirty="0" err="1">
                <a:latin typeface="Mystical Woods Rough Script"/>
              </a:rPr>
              <a:t>teopik</a:t>
            </a:r>
            <a:r>
              <a:rPr lang="en-GB" dirty="0">
                <a:latin typeface="Mystical Woods Rough Script"/>
              </a:rPr>
              <a:t> because it is fun and I can tell </a:t>
            </a:r>
            <a:r>
              <a:rPr lang="en-GB" dirty="0" err="1">
                <a:latin typeface="Mystical Woods Rough Script"/>
              </a:rPr>
              <a:t>evry</a:t>
            </a:r>
            <a:r>
              <a:rPr lang="en-GB" dirty="0">
                <a:latin typeface="Mystical Woods Rough Script"/>
              </a:rPr>
              <a:t> won about the Romans and celts.</a:t>
            </a:r>
          </a:p>
        </p:txBody>
      </p:sp>
    </p:spTree>
    <p:extLst>
      <p:ext uri="{BB962C8B-B14F-4D97-AF65-F5344CB8AC3E}">
        <p14:creationId xmlns:p14="http://schemas.microsoft.com/office/powerpoint/2010/main" val="29158064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The Roman Invasion </vt:lpstr>
      <vt:lpstr>This topic was about the Roman Invasion. It was about the Romans and Celts.</vt:lpstr>
      <vt:lpstr>We went to castell Henllys and we found out about celtic homes and there weaponds. We went in a round house to see what it was like.</vt:lpstr>
      <vt:lpstr>We lernd about the celltic hill forts and the features they had. They where built on a hill and they had ramparts to keep them safe. We chosd a goodplace for a hillfort on a map of Wales.</vt:lpstr>
      <vt:lpstr>We pretended to be Romans and peple askt us questions about awer life.</vt:lpstr>
      <vt:lpstr>I liked the teopik because it is fun and I can tell evry won about the Romans and celts.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441</cp:revision>
  <dcterms:created xsi:type="dcterms:W3CDTF">2024-04-11T10:08:55Z</dcterms:created>
  <dcterms:modified xsi:type="dcterms:W3CDTF">2024-04-15T10:42:15Z</dcterms:modified>
</cp:coreProperties>
</file>