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3" r:id="rId7"/>
    <p:sldId id="258" r:id="rId8"/>
    <p:sldId id="257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AAE8EF-4273-014B-B1EF-0A739034EFEF}" v="1" dt="2019-09-08T17:15:44.088"/>
    <p1510:client id="{B49E03EC-48D3-8148-ABC1-82CC59CA7060}" v="2" dt="2019-09-08T17:08:29.2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3"/>
  </p:normalViewPr>
  <p:slideViewPr>
    <p:cSldViewPr snapToGrid="0" snapToObjects="1">
      <p:cViewPr varScale="1">
        <p:scale>
          <a:sx n="79" d="100"/>
          <a:sy n="79" d="100"/>
        </p:scale>
        <p:origin x="101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llangyfelach-primary-school/UploadedDocument/1e53849c-ee93-4bac-86be-07bf6f80fa3e/lps-plj-2024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m3INBWfoxY#:~:text=values%20are%20a%20group%20of,creativity%20leadership%20kindness%20or%20loyalt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Values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963877"/>
            <a:ext cx="3667542" cy="4930246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72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PLJ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F2C21-74E0-A849-B0C7-C50C4899B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2234153"/>
            <a:ext cx="6377769" cy="2177591"/>
          </a:xfr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4000" kern="1200" dirty="0">
                <a:latin typeface="+mn-lt"/>
                <a:ea typeface="+mn-ea"/>
                <a:cs typeface="+mn-cs"/>
                <a:hlinkClick r:id="rId2"/>
              </a:rPr>
              <a:t>https://primarysite-prod-sorted.s3.amazonaws.com/llangyfelach-primary-school/UploadedDocument/1e53849c-ee93-4bac-86be-07bf6f80fa3e/lps-plj-2024.pdf</a:t>
            </a:r>
            <a:r>
              <a:rPr lang="en-US" sz="4000" kern="1200" dirty="0">
                <a:latin typeface="+mn-lt"/>
                <a:ea typeface="+mn-ea"/>
                <a:cs typeface="+mn-cs"/>
              </a:rPr>
              <a:t> </a:t>
            </a:r>
            <a:endParaRPr lang="en-US" sz="2400" kern="12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807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47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Values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D1D3DB-2692-ACF2-B401-89B1F7E2A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643467" y="1921015"/>
            <a:ext cx="10905066" cy="128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4A6780-6383-5F44-86B2-405EFF750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298" y="1080609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 sz="7200" b="1" dirty="0">
                <a:solidFill>
                  <a:schemeClr val="accent1"/>
                </a:solidFill>
              </a:rPr>
              <a:t>Values</a:t>
            </a:r>
            <a:endParaRPr lang="en-US" sz="7200" dirty="0">
              <a:solidFill>
                <a:schemeClr val="accent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13DC-1D61-754D-8DEF-0F36BBD47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457200" lvl="1" indent="0">
              <a:buNone/>
            </a:pPr>
            <a:r>
              <a:rPr lang="en-GB" sz="4000" dirty="0"/>
              <a:t>What are values?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4495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 sz="7200" b="1" dirty="0">
                <a:solidFill>
                  <a:schemeClr val="accent1"/>
                </a:solidFill>
              </a:rPr>
              <a:t>Values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US" sz="2400" dirty="0">
                <a:hlinkClick r:id="rId2"/>
              </a:rPr>
              <a:t>https://www.youtube.com/watch?v=om3INBWfoxY#:~:text=values%20are%20a%20group%20of,creativity%20leadership%20kindness%20or%20loyalty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9827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child: </a:t>
            </a:r>
            <a:r>
              <a:rPr lang="en-US" sz="3200" dirty="0"/>
              <a:t>what rights can we link to our discussions today?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8F70D6-9D69-F750-C56D-C33C41FBDF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2" r="2825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7AA0FC-8AB5-0A86-8016-4032D253B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4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73604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495CA269BC674096DE931A03CCCB29" ma:contentTypeVersion="12" ma:contentTypeDescription="Create a new document." ma:contentTypeScope="" ma:versionID="f7de41b363a1692173021c2569a79845">
  <xsd:schema xmlns:xsd="http://www.w3.org/2001/XMLSchema" xmlns:xs="http://www.w3.org/2001/XMLSchema" xmlns:p="http://schemas.microsoft.com/office/2006/metadata/properties" xmlns:ns2="521282fa-b6c9-4aa3-a654-93d4e094171e" xmlns:ns3="0b4f10a8-045a-4ff4-8ba8-f92582185811" targetNamespace="http://schemas.microsoft.com/office/2006/metadata/properties" ma:root="true" ma:fieldsID="31d3df44f380c5fc8fdf1337e01bc08a" ns2:_="" ns3:_="">
    <xsd:import namespace="521282fa-b6c9-4aa3-a654-93d4e094171e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282fa-b6c9-4aa3-a654-93d4e09417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4f10a8-045a-4ff4-8ba8-f92582185811" xsi:nil="true"/>
    <lcf76f155ced4ddcb4097134ff3c332f xmlns="521282fa-b6c9-4aa3-a654-93d4e094171e">
      <Terms xmlns="http://schemas.microsoft.com/office/infopath/2007/PartnerControls"/>
    </lcf76f155ced4ddcb4097134ff3c332f>
    <MediaLengthInSeconds xmlns="521282fa-b6c9-4aa3-a654-93d4e094171e" xsi:nil="true"/>
  </documentManagement>
</p:properties>
</file>

<file path=customXml/itemProps1.xml><?xml version="1.0" encoding="utf-8"?>
<ds:datastoreItem xmlns:ds="http://schemas.openxmlformats.org/officeDocument/2006/customXml" ds:itemID="{7474552E-4706-4D74-B94C-5C86C64E70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1282fa-b6c9-4aa3-a654-93d4e094171e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1117A2-6CCC-4EBD-A7DF-9D080BC98864}">
  <ds:schemaRefs>
    <ds:schemaRef ds:uri="http://www.w3.org/XML/1998/namespace"/>
    <ds:schemaRef ds:uri="http://purl.org/dc/terms/"/>
    <ds:schemaRef ds:uri="http://schemas.openxmlformats.org/package/2006/metadata/core-properties"/>
    <ds:schemaRef ds:uri="738c7bc8-27fe-40f3-9428-dc5c52598af7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0b4f10a8-045a-4ff4-8ba8-f92582185811"/>
    <ds:schemaRef ds:uri="521282fa-b6c9-4aa3-a654-93d4e094171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89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LPS Personal Learning Journey</vt:lpstr>
      <vt:lpstr>PLJ</vt:lpstr>
      <vt:lpstr>Values</vt:lpstr>
      <vt:lpstr>Values</vt:lpstr>
      <vt:lpstr>Values</vt:lpstr>
      <vt:lpstr>Values</vt:lpstr>
      <vt:lpstr>Values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2</cp:revision>
  <dcterms:created xsi:type="dcterms:W3CDTF">2018-10-21T10:38:49Z</dcterms:created>
  <dcterms:modified xsi:type="dcterms:W3CDTF">2023-09-07T13:19:27Z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0x0101002D495CA269BC674096DE931A03CCCB29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