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C5B6BF-616B-3410-81A1-5B686E065769}" v="117" dt="2026-06-04T11:28:24.4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bcal.com/holidays/pesach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pusht.blogspot.com/2016/07/vegetarian-indian-homemade-simple-food-thali-lunch-meals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okipedia.co.uk/recipes_wiki/Chicken_livers,_grilled_Chinese_styl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AD86-F06A-D20D-1697-760FD9CB74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Role Does Food Play in Religious Celebrations Here and </a:t>
            </a:r>
            <a:r>
              <a:rPr lang="en-GB"/>
              <a:t>Around the World?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E161A9-F8E1-51DF-3081-CE2C3E7EE0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9600"/>
              <a:t>By Alfie</a:t>
            </a:r>
          </a:p>
        </p:txBody>
      </p:sp>
    </p:spTree>
    <p:extLst>
      <p:ext uri="{BB962C8B-B14F-4D97-AF65-F5344CB8AC3E}">
        <p14:creationId xmlns:p14="http://schemas.microsoft.com/office/powerpoint/2010/main" val="627329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 descr="Jesus Christ God · Free photo on Pixabay">
            <a:extLst>
              <a:ext uri="{FF2B5EF4-FFF2-40B4-BE49-F238E27FC236}">
                <a16:creationId xmlns:a16="http://schemas.microsoft.com/office/drawing/2014/main" id="{1E142EE8-6FD3-1016-E875-DFD0D206644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b="10358"/>
          <a:stretch>
            <a:fillRect/>
          </a:stretch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A0823E-7679-36AC-7DA2-BF90E67D3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Christianity</a:t>
            </a:r>
            <a:br>
              <a:rPr lang="en-US" sz="5200">
                <a:solidFill>
                  <a:srgbClr val="FFFFFF"/>
                </a:solidFill>
              </a:rPr>
            </a:br>
            <a:endParaRPr lang="en-US" sz="5200">
              <a:solidFill>
                <a:srgbClr val="FFFFFF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7E6D6A-52A3-C320-470C-2E1AD84412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3466" y="4218333"/>
            <a:ext cx="4644550" cy="15780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2400" dirty="0"/>
              <a:t>Christians</a:t>
            </a:r>
            <a:r>
              <a:rPr lang="en-US" sz="2400"/>
              <a:t> celebrate Easter by </a:t>
            </a:r>
            <a:r>
              <a:rPr lang="en-US" sz="2400" dirty="0"/>
              <a:t>eating hot cross buns and </a:t>
            </a:r>
            <a:r>
              <a:rPr lang="en-US" sz="2400"/>
              <a:t>chocolate eggs.</a:t>
            </a:r>
            <a:endParaRPr lang="en-US" sz="24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764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late of food on a table&#10;&#10;AI-generated content may be incorrect.">
            <a:extLst>
              <a:ext uri="{FF2B5EF4-FFF2-40B4-BE49-F238E27FC236}">
                <a16:creationId xmlns:a16="http://schemas.microsoft.com/office/drawing/2014/main" id="{5D9A2996-7481-0CA2-9D58-74DE86FA2AD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441" b="11604"/>
          <a:stretch>
            <a:fillRect/>
          </a:stretch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8F24E7-838A-0E20-56A5-2A6A0CD67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643467"/>
            <a:ext cx="6160867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                                       </a:t>
            </a:r>
            <a:r>
              <a:rPr lang="en-US" sz="4000">
                <a:solidFill>
                  <a:srgbClr val="FFFFFF"/>
                </a:solidFill>
              </a:rPr>
              <a:t>JUDAISM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A217A-0F33-B59A-97E3-64DB6660DE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677" y="5087657"/>
            <a:ext cx="5449479" cy="15780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Jewish people celebrate Passover and they eat chicken soup, challah bread </a:t>
            </a:r>
            <a:r>
              <a:rPr lang="en-US" sz="2400">
                <a:solidFill>
                  <a:srgbClr val="FFFFFF"/>
                </a:solidFill>
              </a:rPr>
              <a:t>and lamb shanks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870141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E5DC36-2F10-88F7-8E96-B31DF9D1C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100"/>
              <a:t>                                       SIKHISM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9CD3FE-242F-48A3-BE10-9AB7114C0A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3467" y="5234755"/>
            <a:ext cx="4620584" cy="12584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 dirty="0"/>
              <a:t>Sikhs eat meat, eggs, fruit and vegetables as they celebrate Guru birthdays.</a:t>
            </a:r>
          </a:p>
        </p:txBody>
      </p:sp>
      <p:pic>
        <p:nvPicPr>
          <p:cNvPr id="5" name="Content Placeholder 4" descr="A plate of food on a gray surface&#10;&#10;AI-generated content may be incorrect.">
            <a:extLst>
              <a:ext uri="{FF2B5EF4-FFF2-40B4-BE49-F238E27FC236}">
                <a16:creationId xmlns:a16="http://schemas.microsoft.com/office/drawing/2014/main" id="{F21B2213-732C-FECF-C6CF-D0B008F05F9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740"/>
          <a:stretch>
            <a:fillRect/>
          </a:stretch>
        </p:blipFill>
        <p:spPr>
          <a:xfrm>
            <a:off x="5841026" y="9"/>
            <a:ext cx="6350973" cy="6512934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FA819C-4308-E0FB-C02E-E8BB28122CBA}"/>
              </a:ext>
            </a:extLst>
          </p:cNvPr>
          <p:cNvSpPr txBox="1"/>
          <p:nvPr/>
        </p:nvSpPr>
        <p:spPr>
          <a:xfrm>
            <a:off x="6229215" y="6172201"/>
            <a:ext cx="5962785" cy="685799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lIns="91440" tIns="45720" rIns="91440" bIns="45720" anchor="t">
            <a:noAutofit/>
          </a:bodyPr>
          <a:lstStyle/>
          <a:p>
            <a:pPr algn="ctr">
              <a:spcAft>
                <a:spcPts val="600"/>
              </a:spcAft>
            </a:pPr>
            <a:endParaRPr lang="en-US" sz="13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458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7F00E-D299-B6C7-75B5-69670FAD7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74819"/>
            <a:ext cx="4826795" cy="285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900">
                <a:solidFill>
                  <a:schemeClr val="bg1"/>
                </a:solidFill>
              </a:rPr>
              <a:t>                                         </a:t>
            </a:r>
            <a:r>
              <a:rPr lang="en-US" sz="2900" b="1" i="1">
                <a:solidFill>
                  <a:schemeClr val="bg1"/>
                </a:solidFill>
              </a:rPr>
              <a:t> ISLAM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0F9C09-C490-27F5-B1DA-CE8AB5C70C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5024" y="4414180"/>
            <a:ext cx="4830283" cy="15945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</a:rPr>
              <a:t>Muslims eat Halal meat and vegetables when they celebrate Eid </a:t>
            </a:r>
            <a:r>
              <a:rPr lang="en-US" sz="2400">
                <a:solidFill>
                  <a:schemeClr val="bg1"/>
                </a:solidFill>
              </a:rPr>
              <a:t>al-Fitr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Content Placeholder 4" descr="Food on a grill&#10;&#10;AI-generated content may be incorrect.">
            <a:extLst>
              <a:ext uri="{FF2B5EF4-FFF2-40B4-BE49-F238E27FC236}">
                <a16:creationId xmlns:a16="http://schemas.microsoft.com/office/drawing/2014/main" id="{2ECCCC11-7F22-BEA1-40F2-794242E5A2E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026" r="16471"/>
          <a:stretch>
            <a:fillRect/>
          </a:stretch>
        </p:blipFill>
        <p:spPr>
          <a:xfrm>
            <a:off x="6096000" y="841375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86A5CBB-E03B-4019-8BCD-78975D39E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4993204-9792-4E61-A83C-73D4379E2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4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37CFFE-453D-545F-5F89-AD0302F56D8F}"/>
              </a:ext>
            </a:extLst>
          </p:cNvPr>
          <p:cNvSpPr txBox="1"/>
          <p:nvPr/>
        </p:nvSpPr>
        <p:spPr>
          <a:xfrm>
            <a:off x="6096000" y="5078209"/>
            <a:ext cx="5260975" cy="470759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lIns="91440" tIns="45720" rIns="91440" bIns="45720" anchor="t">
            <a:noAutofit/>
          </a:bodyPr>
          <a:lstStyle/>
          <a:p>
            <a:pPr algn="ctr">
              <a:spcAft>
                <a:spcPts val="600"/>
              </a:spcAft>
            </a:pPr>
            <a:endParaRPr lang="en-US" sz="13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384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A49DC0-1CB9-917A-E081-DCFED0DE7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Buddhism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F79816-FCD1-EBFA-63CA-7F3DE66F93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7034" y="2194102"/>
            <a:ext cx="3158741" cy="39085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/>
              <a:t>Buddhists eat rice, noodles, </a:t>
            </a:r>
            <a:r>
              <a:rPr lang="en-US" sz="2000"/>
              <a:t>vegetables, legumes </a:t>
            </a:r>
            <a:r>
              <a:rPr lang="en-US" sz="2000" dirty="0"/>
              <a:t>and tofu when they celebrate Buddha's birthday. </a:t>
            </a:r>
            <a:endParaRPr lang="en-US" dirty="0"/>
          </a:p>
        </p:txBody>
      </p:sp>
      <p:pic>
        <p:nvPicPr>
          <p:cNvPr id="5" name="Content Placeholder 4" descr="Free Images : salad, pepper, garbanzo, carrot, dish, steamed rice ...">
            <a:extLst>
              <a:ext uri="{FF2B5EF4-FFF2-40B4-BE49-F238E27FC236}">
                <a16:creationId xmlns:a16="http://schemas.microsoft.com/office/drawing/2014/main" id="{74E35F20-6BAC-E958-BE0E-6736BDBAB77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5706" r="15338" b="-2"/>
          <a:stretch>
            <a:fillRect/>
          </a:stretch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3687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213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What Role Does Food Play in Religious Celebrations Here and Around the World?</vt:lpstr>
      <vt:lpstr>Christianity </vt:lpstr>
      <vt:lpstr>                                       JUDAISM</vt:lpstr>
      <vt:lpstr>                                       SIKHISM</vt:lpstr>
      <vt:lpstr>                                          ISLAM</vt:lpstr>
      <vt:lpstr>Buddhism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Here and Around the World?</dc:title>
  <dc:creator>REBECCA EVANS</dc:creator>
  <cp:lastModifiedBy>R Evans (Llangyfelach Primary School)</cp:lastModifiedBy>
  <cp:revision>37</cp:revision>
  <dcterms:created xsi:type="dcterms:W3CDTF">2026-05-13T08:47:06Z</dcterms:created>
  <dcterms:modified xsi:type="dcterms:W3CDTF">2026-06-04T11:29:07Z</dcterms:modified>
</cp:coreProperties>
</file>