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61" r:id="rId6"/>
    <p:sldId id="263" r:id="rId7"/>
    <p:sldId id="258" r:id="rId8"/>
    <p:sldId id="257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4633"/>
  </p:normalViewPr>
  <p:slideViewPr>
    <p:cSldViewPr snapToGrid="0" snapToObjects="1">
      <p:cViewPr>
        <p:scale>
          <a:sx n="100" d="100"/>
          <a:sy n="100" d="100"/>
        </p:scale>
        <p:origin x="-730" y="-40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A049BD-0A24-0C4C-B6B8-C52C6BB905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0CB7CF-B55B-1A42-A3BB-C0F69D4B12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9E9C2A-D88D-9E4E-A7D5-53F9F0A46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4CAE3E-E475-8846-BAD9-7A15A2AA5F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3CF157-BE70-9D43-99C7-ED4D57652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775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4D7AEB-88C3-F14A-BF31-57E822570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2206DE-DF8C-5A4B-AFA7-34515408E0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D7E16C-5909-5142-807E-9D3A3A52FC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6B8810-DF73-EC4A-B75F-6C872A616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784FAA-71F4-9348-99D0-3094C776B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170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877939-744E-5347-A081-C6587EAE6A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434EBD-5A33-3648-B22D-97D59CFF0D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79244E-44BD-764B-874F-FACD4BFE5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A8E259-25FF-FB49-80B1-5638917E3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ABCF0-EBF5-8D4F-BA36-427DEDB62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181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FC174-F0F0-5245-BFB1-C3983A451C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E72003-3608-034B-8A69-F6821CE999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50E9BA-7461-B544-BCE4-34F7B5B7B5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82C9CD-53AE-6247-92C1-8D4C312922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F7196D-14B8-FB41-86C0-92F1A75DD3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544FD4-92F7-574B-8FC8-AA9B0FEC66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563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34B9A-6719-114A-8660-A6FB191721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13EEA0-7545-D84D-85DB-E7BCB4A19A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CB0F0F-A082-E648-B784-F0BF160019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380FE4-A81A-A444-BFAB-BC536CA97B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BABFD5-0DAB-414C-BC7F-F115D9C7E9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CC65E13-9BFC-6145-BBB0-07E1C06534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F7D683-6582-CE42-8F3E-7F9DDDBAA3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84BD9F-7B13-4845-A29D-5FB8E1727B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9030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1D3359-4B2F-694C-BEB0-AEFCBA439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E7B45D-5AB3-BB47-BEE8-A3CEB1B930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1D860A-2491-9D4F-92C6-5FF4164C4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DDAD9A-0587-4643-B0AC-B3B5A201F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361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F18FEF-BC46-E340-8CD3-08A579790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D4260A1-CC5C-2144-8CE6-DFF0E15AB3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FDC7DD-2353-D549-B127-A32BD2DCE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658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435F6-1B9A-A744-90CB-C5D2733FF6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E995FF-36C4-3744-A502-C8005D1EB9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1B0A05-12CA-B04D-B4BB-01C4CB7A9D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1C163E-63F8-3D44-A67C-6E7DDDDB6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E57B54-46E9-7E41-8DE3-E81B17DAE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2BADED-C29E-F748-972B-732720A9DD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499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AB26E1-F37C-294A-86CF-E7F079547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5E4C127-663F-534C-9223-A99AEA4598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E06726-178E-B045-9B64-42016A7C7F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482F39-27B4-2C43-A8DC-E5F744C1D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85ECCE-1F89-4346-8D21-336D2C543F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A9FA3D-8F33-0E4D-9A25-9A85E0036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904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1BD54-F19D-924B-8F56-FB8BDD3A0E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3A3D67-2D8B-3448-8A59-E2DB3272F7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61EC49-3404-1D46-A85D-E32661F69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2450D-53B0-4145-9FD1-B7F9CDDF0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923528-ADA3-0E41-89EA-91490DBE9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0189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F347599-4529-7344-A4C4-90A0F098EC0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2AF48C-DB66-D140-8260-905EA33E0F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BD39AD-3822-E24E-A68B-B4E1967694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3B3DB-ED07-9645-AC00-9C5FF6AB0F32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4456E9-C5E8-E746-BC14-67800D6463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F780EE-824E-344F-A8B1-8080E7E6DD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114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B1D1124-C07D-5248-8E70-5295EEDB60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F16961-8925-6847-AF18-845CCD23B7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4FC163-7DDE-0F43-ADE7-9166F0670E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A3B3DB-ED07-9645-AC00-9C5FF6AB0F32}" type="datetimeFigureOut">
              <a:rPr lang="en-US" smtClean="0"/>
              <a:t>9/21/2023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B4D6E0-167C-784C-8EC9-856791ADCB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BE78C5-03A0-AE4E-B05A-7556365F51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D0954C-665A-7F4A-929C-3083E824DD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347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primarysite-prod-sorted.s3.amazonaws.com/llangyfelach-primary-school/UploadedDocument/1e53849c-ee93-4bac-86be-07bf6f80fa3e/lps-plj-2024.pdf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hfdjsg/articles/zryjdp3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0B27210-D0CA-4654-B3E3-9ABB4F178E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5C0B48-5AF8-9046-9EDF-9CBA33F64E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67848" y="1050199"/>
            <a:ext cx="5828718" cy="2113816"/>
          </a:xfrm>
        </p:spPr>
        <p:txBody>
          <a:bodyPr anchor="b"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LPS Personal Learning Journey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C9CB6DB-B1B1-C443-8B2C-6564CF408D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46627" y="4750893"/>
            <a:ext cx="4645250" cy="1147863"/>
          </a:xfrm>
        </p:spPr>
        <p:txBody>
          <a:bodyPr anchor="t">
            <a:norm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Citizenship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0B66945-4967-4040-926D-DCA44313CD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24154" cy="685800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officeArt object">
            <a:extLst>
              <a:ext uri="{FF2B5EF4-FFF2-40B4-BE49-F238E27FC236}">
                <a16:creationId xmlns:a16="http://schemas.microsoft.com/office/drawing/2014/main" id="{7A9549A7-592A-8143-A607-B1C50DF678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419382" y="720993"/>
            <a:ext cx="4047843" cy="4047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5104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8D70B121-56F4-4848-B38B-182089D909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7AEE57-1479-7548-A727-2E8FA1D4E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020" y="963877"/>
            <a:ext cx="3667542" cy="4930246"/>
          </a:xfrm>
        </p:spPr>
        <p:txBody>
          <a:bodyPr vert="horz" lIns="91440" tIns="45720" rIns="91440" bIns="45720" rtlCol="0">
            <a:normAutofit/>
          </a:bodyPr>
          <a:lstStyle/>
          <a:p>
            <a:pPr algn="r"/>
            <a:r>
              <a:rPr lang="en-US" sz="7200" b="1" kern="12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PLJ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D72A2C9-F3CA-4216-8BAD-FA4C970C3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CF2C21-74E0-A849-B0C7-C50C4899BF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031" y="2234153"/>
            <a:ext cx="6377769" cy="2177591"/>
          </a:xfrm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marL="0" indent="0">
              <a:buNone/>
            </a:pPr>
            <a:r>
              <a:rPr lang="en-US" sz="4000" kern="1200" dirty="0">
                <a:latin typeface="+mn-lt"/>
                <a:ea typeface="+mn-ea"/>
                <a:cs typeface="+mn-cs"/>
                <a:hlinkClick r:id="rId2"/>
              </a:rPr>
              <a:t>https://primarysite-prod-sorted.s3.amazonaws.com/llangyfelach-primary-school/UploadedDocument/1e53849c-ee93-4bac-86be-07bf6f80fa3e/lps-plj-2024.pdf</a:t>
            </a:r>
            <a:r>
              <a:rPr lang="en-US" sz="4000" kern="1200" dirty="0">
                <a:latin typeface="+mn-lt"/>
                <a:ea typeface="+mn-ea"/>
                <a:cs typeface="+mn-cs"/>
              </a:rPr>
              <a:t> </a:t>
            </a:r>
            <a:endParaRPr lang="en-US" sz="2400" kern="1200" dirty="0"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08077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7AEE57-1479-7548-A727-2E8FA1D4E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32" y="643467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2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Citizenship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4571F36-1041-89CB-0942-1B16E6AAE3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3218022"/>
            <a:ext cx="10905066" cy="1308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3871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D70B121-56F4-4848-B38B-182089D909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4A6780-6383-5F44-86B2-405EFF750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563" y="1080609"/>
            <a:ext cx="4137825" cy="4930246"/>
          </a:xfrm>
        </p:spPr>
        <p:txBody>
          <a:bodyPr>
            <a:normAutofit/>
          </a:bodyPr>
          <a:lstStyle/>
          <a:p>
            <a:pPr algn="r"/>
            <a:r>
              <a:rPr lang="en-US" sz="7200" b="1" dirty="0">
                <a:solidFill>
                  <a:schemeClr val="accent1"/>
                </a:solidFill>
              </a:rPr>
              <a:t>Citizenship</a:t>
            </a:r>
            <a:endParaRPr lang="en-US" sz="7200" dirty="0">
              <a:solidFill>
                <a:schemeClr val="accent1"/>
              </a:solidFill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D72A2C9-F3CA-4216-8BAD-FA4C970C3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A013DC-1D61-754D-8DEF-0F36BBD47A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031" y="963877"/>
            <a:ext cx="6377769" cy="4930246"/>
          </a:xfrm>
        </p:spPr>
        <p:txBody>
          <a:bodyPr anchor="ctr">
            <a:normAutofit/>
          </a:bodyPr>
          <a:lstStyle/>
          <a:p>
            <a:pPr marL="457200" lvl="1" indent="0">
              <a:buNone/>
            </a:pPr>
            <a:r>
              <a:rPr lang="en-GB" sz="4000" dirty="0"/>
              <a:t>What is a citizen?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144959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8D70B121-56F4-4848-B38B-182089D909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50E850-3957-D541-8D59-A9060BC915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801" y="963877"/>
            <a:ext cx="4223994" cy="4930246"/>
          </a:xfrm>
        </p:spPr>
        <p:txBody>
          <a:bodyPr>
            <a:normAutofit/>
          </a:bodyPr>
          <a:lstStyle/>
          <a:p>
            <a:pPr algn="r"/>
            <a:r>
              <a:rPr lang="en-US" sz="7200" b="1" dirty="0">
                <a:solidFill>
                  <a:schemeClr val="accent1"/>
                </a:solidFill>
              </a:rPr>
              <a:t>Citizenship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D72A2C9-F3CA-4216-8BAD-FA4C970C3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5FF96C-B883-9C49-91CA-E7A11BB90A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031" y="963877"/>
            <a:ext cx="6377769" cy="4930246"/>
          </a:xfrm>
        </p:spPr>
        <p:txBody>
          <a:bodyPr anchor="ctr">
            <a:normAutofit/>
          </a:bodyPr>
          <a:lstStyle/>
          <a:p>
            <a:r>
              <a:rPr lang="en-US" sz="2400" dirty="0">
                <a:hlinkClick r:id="rId2"/>
              </a:rPr>
              <a:t>https://www.bbc.co.uk/bitesize/topics/zhfdjsg/articles/zryjdp3</a:t>
            </a:r>
            <a:r>
              <a:rPr lang="en-US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982723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D1D34770-47A8-402C-AF23-2B653F2D88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50E850-3957-D541-8D59-A9060BC915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79" y="723898"/>
            <a:ext cx="6002110" cy="1495425"/>
          </a:xfrm>
        </p:spPr>
        <p:txBody>
          <a:bodyPr>
            <a:normAutofit/>
          </a:bodyPr>
          <a:lstStyle/>
          <a:p>
            <a:r>
              <a:rPr lang="en-US" sz="4000" b="1" dirty="0"/>
              <a:t>Citizenship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5FF96C-B883-9C49-91CA-E7A11BB90A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6680" y="2405067"/>
            <a:ext cx="6002110" cy="37290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/>
              <a:t>Rights of the child: </a:t>
            </a:r>
            <a:r>
              <a:rPr lang="en-US" sz="3200" dirty="0"/>
              <a:t>what rights can we link to our discussions today?</a:t>
            </a:r>
          </a:p>
          <a:p>
            <a:pPr marL="457200" lvl="1" indent="0">
              <a:buNone/>
            </a:pPr>
            <a:endParaRPr lang="en-US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8F70D6-9D69-F750-C56D-C33C41FBDF2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32" r="2825"/>
          <a:stretch/>
        </p:blipFill>
        <p:spPr>
          <a:xfrm>
            <a:off x="7199440" y="10"/>
            <a:ext cx="4992560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5158584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D1D34770-47A8-402C-AF23-2B653F2D88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50E850-3957-D541-8D59-A9060BC915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79" y="723898"/>
            <a:ext cx="6002110" cy="1495425"/>
          </a:xfrm>
        </p:spPr>
        <p:txBody>
          <a:bodyPr>
            <a:normAutofit/>
          </a:bodyPr>
          <a:lstStyle/>
          <a:p>
            <a:r>
              <a:rPr lang="en-US" sz="4000" b="1" dirty="0"/>
              <a:t>Citizenship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5FF96C-B883-9C49-91CA-E7A11BB90A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6680" y="2405067"/>
            <a:ext cx="6002110" cy="37290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/>
              <a:t>Rights of the child</a:t>
            </a:r>
          </a:p>
          <a:p>
            <a:pPr marL="457200" lvl="1" indent="0">
              <a:buNone/>
            </a:pPr>
            <a:endParaRPr lang="en-US" sz="20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F7AA0FC-8AB5-0A86-8016-4032D253BA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34"/>
          <a:stretch/>
        </p:blipFill>
        <p:spPr>
          <a:xfrm>
            <a:off x="7199440" y="10"/>
            <a:ext cx="4992560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4736042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b4f10a8-045a-4ff4-8ba8-f92582185811" xsi:nil="true"/>
    <lcf76f155ced4ddcb4097134ff3c332f xmlns="521282fa-b6c9-4aa3-a654-93d4e094171e">
      <Terms xmlns="http://schemas.microsoft.com/office/infopath/2007/PartnerControls"/>
    </lcf76f155ced4ddcb4097134ff3c332f>
    <MediaLengthInSeconds xmlns="521282fa-b6c9-4aa3-a654-93d4e094171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D495CA269BC674096DE931A03CCCB29" ma:contentTypeVersion="12" ma:contentTypeDescription="Create a new document." ma:contentTypeScope="" ma:versionID="f7de41b363a1692173021c2569a79845">
  <xsd:schema xmlns:xsd="http://www.w3.org/2001/XMLSchema" xmlns:xs="http://www.w3.org/2001/XMLSchema" xmlns:p="http://schemas.microsoft.com/office/2006/metadata/properties" xmlns:ns2="521282fa-b6c9-4aa3-a654-93d4e094171e" xmlns:ns3="0b4f10a8-045a-4ff4-8ba8-f92582185811" targetNamespace="http://schemas.microsoft.com/office/2006/metadata/properties" ma:root="true" ma:fieldsID="31d3df44f380c5fc8fdf1337e01bc08a" ns2:_="" ns3:_="">
    <xsd:import namespace="521282fa-b6c9-4aa3-a654-93d4e094171e"/>
    <xsd:import namespace="0b4f10a8-045a-4ff4-8ba8-f9258218581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1282fa-b6c9-4aa3-a654-93d4e094171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1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19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4f10a8-045a-4ff4-8ba8-f92582185811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2b201b37-a57d-466a-9fb2-39fa254c48ea}" ma:internalName="TaxCatchAll" ma:showField="CatchAllData" ma:web="0b4f10a8-045a-4ff4-8ba8-f9258218581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F1117A2-6CCC-4EBD-A7DF-9D080BC98864}">
  <ds:schemaRefs>
    <ds:schemaRef ds:uri="http://www.w3.org/XML/1998/namespace"/>
    <ds:schemaRef ds:uri="http://purl.org/dc/terms/"/>
    <ds:schemaRef ds:uri="http://schemas.openxmlformats.org/package/2006/metadata/core-properties"/>
    <ds:schemaRef ds:uri="738c7bc8-27fe-40f3-9428-dc5c52598af7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purl.org/dc/dcmitype/"/>
    <ds:schemaRef ds:uri="http://schemas.microsoft.com/office/infopath/2007/PartnerControls"/>
    <ds:schemaRef ds:uri="0b4f10a8-045a-4ff4-8ba8-f92582185811"/>
    <ds:schemaRef ds:uri="521282fa-b6c9-4aa3-a654-93d4e094171e"/>
  </ds:schemaRefs>
</ds:datastoreItem>
</file>

<file path=customXml/itemProps2.xml><?xml version="1.0" encoding="utf-8"?>
<ds:datastoreItem xmlns:ds="http://schemas.openxmlformats.org/officeDocument/2006/customXml" ds:itemID="{8D6A16F4-6F28-433F-9789-FA923C0AA34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474552E-4706-4D74-B94C-5C86C64E701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1282fa-b6c9-4aa3-a654-93d4e094171e"/>
    <ds:schemaRef ds:uri="0b4f10a8-045a-4ff4-8ba8-f9258218581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73</Words>
  <Application>Microsoft Office PowerPoint</Application>
  <PresentationFormat>Widescreen</PresentationFormat>
  <Paragraphs>13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LPS Personal Learning Journey</vt:lpstr>
      <vt:lpstr>PLJ</vt:lpstr>
      <vt:lpstr>Citizenship</vt:lpstr>
      <vt:lpstr>Citizenship</vt:lpstr>
      <vt:lpstr>Citizenship</vt:lpstr>
      <vt:lpstr>Citizenship</vt:lpstr>
      <vt:lpstr>Citizenship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Ethically Informed Learners</dc:title>
  <dc:creator>Microsoft Office User</dc:creator>
  <cp:lastModifiedBy>C Gaffney (Llangyfelach Primary School)</cp:lastModifiedBy>
  <cp:revision>3</cp:revision>
  <dcterms:created xsi:type="dcterms:W3CDTF">2018-10-21T10:38:49Z</dcterms:created>
  <dcterms:modified xsi:type="dcterms:W3CDTF">2023-09-21T15:28:29Z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0x0101002D495CA269BC674096DE931A03CCCB29</vt:lpwstr>
  </property>
  <property fmtid="{D5CDD505-2E9C-101B-9397-08002B2CF9AE}" pid="3" name="Order">
    <vt:r8>3815500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_SourceUrl">
    <vt:lpwstr/>
  </property>
  <property fmtid="{D5CDD505-2E9C-101B-9397-08002B2CF9AE}" pid="7" name="_SharedFileIndex">
    <vt:lpwstr/>
  </property>
  <property fmtid="{D5CDD505-2E9C-101B-9397-08002B2CF9AE}" pid="8" name="ComplianceAssetId">
    <vt:lpwstr/>
  </property>
  <property fmtid="{D5CDD505-2E9C-101B-9397-08002B2CF9AE}" pid="9" name="TemplateUrl">
    <vt:lpwstr/>
  </property>
  <property fmtid="{D5CDD505-2E9C-101B-9397-08002B2CF9AE}" pid="10" name="_ExtendedDescription">
    <vt:lpwstr/>
  </property>
  <property fmtid="{D5CDD505-2E9C-101B-9397-08002B2CF9AE}" pid="11" name="TriggerFlowInfo">
    <vt:lpwstr/>
  </property>
  <property fmtid="{D5CDD505-2E9C-101B-9397-08002B2CF9AE}" pid="12" name="MediaServiceImageTags">
    <vt:lpwstr/>
  </property>
</Properties>
</file>