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1B8485-22A4-42E7-9968-09C597E0B7B1}" v="1016" dt="2020-11-12T11:53:05.975"/>
    <p1510:client id="{74754111-5FAF-4F3B-FB95-09FF0910FECD}" v="709" dt="2020-11-12T20:48:36.990"/>
    <p1510:client id="{8F727CFD-FE0A-F63F-209C-00FAC172410A}" v="486" dt="2020-11-13T11:29:03.961"/>
    <p1510:client id="{F6DBB6F6-B869-3D74-4BF9-DCD94E0C4FD2}" v="677" dt="2020-11-12T14:39:48.2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4660"/>
  </p:normalViewPr>
  <p:slideViewPr>
    <p:cSldViewPr snapToGrid="0">
      <p:cViewPr varScale="1">
        <p:scale>
          <a:sx n="111" d="100"/>
          <a:sy n="111" d="100"/>
        </p:scale>
        <p:origin x="384"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11/13/20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11/13/20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11/13/20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11/13/20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11/13/20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11/13/20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4" name="Rectangle 72">
            <a:extLst>
              <a:ext uri="{FF2B5EF4-FFF2-40B4-BE49-F238E27FC236}">
                <a16:creationId xmlns:a16="http://schemas.microsoft.com/office/drawing/2014/main" id="{A93898FF-D987-4B0E-BFB4-85F5EB356D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EC506A02-88EF-4B1C-BDB5-C99B4911C2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5" name="Picture 76">
            <a:extLst>
              <a:ext uri="{FF2B5EF4-FFF2-40B4-BE49-F238E27FC236}">
                <a16:creationId xmlns:a16="http://schemas.microsoft.com/office/drawing/2014/main" id="{8A2842C0-6210-4FDB-B1FF-C14C927377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36" name="Rectangle 78">
            <a:extLst>
              <a:ext uri="{FF2B5EF4-FFF2-40B4-BE49-F238E27FC236}">
                <a16:creationId xmlns:a16="http://schemas.microsoft.com/office/drawing/2014/main" id="{799037F2-4CAF-446B-90DB-1480B247A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7" name="Rectangle 80">
            <a:extLst>
              <a:ext uri="{FF2B5EF4-FFF2-40B4-BE49-F238E27FC236}">
                <a16:creationId xmlns:a16="http://schemas.microsoft.com/office/drawing/2014/main" id="{C4EC5440-A44A-4132-8B18-7EB733DBE9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678" y="0"/>
            <a:ext cx="11145980" cy="6870723"/>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p:cNvSpPr>
            <a:spLocks noGrp="1"/>
          </p:cNvSpPr>
          <p:nvPr>
            <p:ph type="ctrTitle"/>
          </p:nvPr>
        </p:nvSpPr>
        <p:spPr>
          <a:xfrm>
            <a:off x="2005091" y="557189"/>
            <a:ext cx="8187946" cy="1114379"/>
          </a:xfrm>
        </p:spPr>
        <p:txBody>
          <a:bodyPr anchor="b">
            <a:normAutofit/>
          </a:bodyPr>
          <a:lstStyle/>
          <a:p>
            <a:r>
              <a:rPr lang="en-US" sz="6600" b="1" u="sng" dirty="0">
                <a:solidFill>
                  <a:srgbClr val="FFC000"/>
                </a:solidFill>
                <a:cs typeface="Calibri Light"/>
              </a:rPr>
              <a:t>Five to Thrive</a:t>
            </a:r>
            <a:endParaRPr lang="en-US" sz="6600" dirty="0">
              <a:solidFill>
                <a:srgbClr val="FFC000"/>
              </a:solidFill>
              <a:cs typeface="Calibri Light"/>
            </a:endParaRPr>
          </a:p>
        </p:txBody>
      </p:sp>
      <p:sp>
        <p:nvSpPr>
          <p:cNvPr id="3" name="Subtitle 2"/>
          <p:cNvSpPr>
            <a:spLocks noGrp="1"/>
          </p:cNvSpPr>
          <p:nvPr>
            <p:ph type="subTitle" idx="1"/>
          </p:nvPr>
        </p:nvSpPr>
        <p:spPr>
          <a:xfrm>
            <a:off x="2005091" y="1842807"/>
            <a:ext cx="8187946" cy="771427"/>
          </a:xfrm>
        </p:spPr>
        <p:txBody>
          <a:bodyPr vert="horz" lIns="91440" tIns="45720" rIns="91440" bIns="45720" rtlCol="0" anchor="t">
            <a:noAutofit/>
          </a:bodyPr>
          <a:lstStyle/>
          <a:p>
            <a:r>
              <a:rPr lang="en-US" sz="2800" b="1" dirty="0">
                <a:solidFill>
                  <a:schemeClr val="accent2"/>
                </a:solidFill>
                <a:cs typeface="Calibri"/>
              </a:rPr>
              <a:t>This power point is about connecting, take notice, exercise routine, being curious and giving.</a:t>
            </a:r>
          </a:p>
        </p:txBody>
      </p:sp>
      <p:pic>
        <p:nvPicPr>
          <p:cNvPr id="8" name="Picture 8" descr="Do your thing for Children in Need - The Duke of Cornwall ...">
            <a:extLst>
              <a:ext uri="{FF2B5EF4-FFF2-40B4-BE49-F238E27FC236}">
                <a16:creationId xmlns:a16="http://schemas.microsoft.com/office/drawing/2014/main" id="{EDA46737-C26C-4C6B-A86B-712D1C65BCC3}"/>
              </a:ext>
            </a:extLst>
          </p:cNvPr>
          <p:cNvPicPr>
            <a:picLocks noChangeAspect="1"/>
          </p:cNvPicPr>
          <p:nvPr/>
        </p:nvPicPr>
        <p:blipFill>
          <a:blip r:embed="rId3"/>
          <a:stretch>
            <a:fillRect/>
          </a:stretch>
        </p:blipFill>
        <p:spPr>
          <a:xfrm>
            <a:off x="735884" y="2833538"/>
            <a:ext cx="5254613" cy="3796457"/>
          </a:xfrm>
          <a:prstGeom prst="rect">
            <a:avLst/>
          </a:prstGeom>
        </p:spPr>
      </p:pic>
      <p:pic>
        <p:nvPicPr>
          <p:cNvPr id="9" name="Picture 9" descr="Engage | Theatre Orchard">
            <a:extLst>
              <a:ext uri="{FF2B5EF4-FFF2-40B4-BE49-F238E27FC236}">
                <a16:creationId xmlns:a16="http://schemas.microsoft.com/office/drawing/2014/main" id="{CF7D08DD-7BC9-4D4F-B346-F0CC9B069FFB}"/>
              </a:ext>
            </a:extLst>
          </p:cNvPr>
          <p:cNvPicPr>
            <a:picLocks noChangeAspect="1"/>
          </p:cNvPicPr>
          <p:nvPr/>
        </p:nvPicPr>
        <p:blipFill>
          <a:blip r:embed="rId4"/>
          <a:stretch>
            <a:fillRect/>
          </a:stretch>
        </p:blipFill>
        <p:spPr>
          <a:xfrm>
            <a:off x="5597654" y="2678951"/>
            <a:ext cx="5858462" cy="3640355"/>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 name="Rectangle 56">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7803386D-8EC0-490A-9296-FAFCF1ADA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Picture 60">
            <a:extLst>
              <a:ext uri="{FF2B5EF4-FFF2-40B4-BE49-F238E27FC236}">
                <a16:creationId xmlns:a16="http://schemas.microsoft.com/office/drawing/2014/main" id="{C4720EDA-E218-43A9-8817-08F09F4DB6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63" name="Rectangle 62">
            <a:extLst>
              <a:ext uri="{FF2B5EF4-FFF2-40B4-BE49-F238E27FC236}">
                <a16:creationId xmlns:a16="http://schemas.microsoft.com/office/drawing/2014/main" id="{D87C4F29-0DC4-4901-A2FD-7C88889E6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E6A781BA-2341-444F-811D-870633C4FB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678" y="0"/>
            <a:ext cx="11145980" cy="6870723"/>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406487CD-A6F3-4E3E-B012-094AB5EB5192}"/>
              </a:ext>
            </a:extLst>
          </p:cNvPr>
          <p:cNvSpPr>
            <a:spLocks noGrp="1"/>
          </p:cNvSpPr>
          <p:nvPr>
            <p:ph type="title"/>
          </p:nvPr>
        </p:nvSpPr>
        <p:spPr>
          <a:xfrm>
            <a:off x="1191965" y="552811"/>
            <a:ext cx="4804659" cy="1137094"/>
          </a:xfrm>
        </p:spPr>
        <p:txBody>
          <a:bodyPr anchor="b">
            <a:normAutofit/>
          </a:bodyPr>
          <a:lstStyle/>
          <a:p>
            <a:r>
              <a:rPr lang="en-US" sz="6000" b="1" u="sng" dirty="0">
                <a:solidFill>
                  <a:schemeClr val="accent2"/>
                </a:solidFill>
                <a:cs typeface="Calibri Light"/>
              </a:rPr>
              <a:t>Connect</a:t>
            </a:r>
            <a:endParaRPr lang="en-US" sz="6000" b="1" dirty="0">
              <a:solidFill>
                <a:schemeClr val="accent2"/>
              </a:solidFill>
              <a:cs typeface="Calibri Light" panose="020F0302020204030204"/>
            </a:endParaRPr>
          </a:p>
        </p:txBody>
      </p:sp>
      <p:sp>
        <p:nvSpPr>
          <p:cNvPr id="3" name="Content Placeholder 2">
            <a:extLst>
              <a:ext uri="{FF2B5EF4-FFF2-40B4-BE49-F238E27FC236}">
                <a16:creationId xmlns:a16="http://schemas.microsoft.com/office/drawing/2014/main" id="{E63C7CBF-461F-43A1-8904-5420282E499A}"/>
              </a:ext>
            </a:extLst>
          </p:cNvPr>
          <p:cNvSpPr>
            <a:spLocks noGrp="1"/>
          </p:cNvSpPr>
          <p:nvPr>
            <p:ph idx="1"/>
          </p:nvPr>
        </p:nvSpPr>
        <p:spPr>
          <a:xfrm>
            <a:off x="1191964" y="2242716"/>
            <a:ext cx="4804659" cy="3341075"/>
          </a:xfrm>
        </p:spPr>
        <p:txBody>
          <a:bodyPr vert="horz" lIns="91440" tIns="45720" rIns="91440" bIns="45720" rtlCol="0" anchor="t">
            <a:normAutofit/>
          </a:bodyPr>
          <a:lstStyle/>
          <a:p>
            <a:pPr marL="0" indent="0">
              <a:buNone/>
            </a:pPr>
            <a:r>
              <a:rPr lang="en-US" sz="2400" b="1" dirty="0">
                <a:solidFill>
                  <a:schemeClr val="accent2"/>
                </a:solidFill>
                <a:cs typeface="Calibri"/>
              </a:rPr>
              <a:t>Connecting means when you connect with people and you can trust them. You can also tell them your feelings and bond with them. Telling your feelings to friends, family or anyone you know you can tell and can trust will help on the good days and bad days.</a:t>
            </a:r>
          </a:p>
        </p:txBody>
      </p:sp>
      <p:pic>
        <p:nvPicPr>
          <p:cNvPr id="41" name="Graphic 40" descr="Connections">
            <a:extLst>
              <a:ext uri="{FF2B5EF4-FFF2-40B4-BE49-F238E27FC236}">
                <a16:creationId xmlns:a16="http://schemas.microsoft.com/office/drawing/2014/main" id="{AF61BA94-46ED-432C-B893-9A6A1FB9185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81684" y="874087"/>
            <a:ext cx="5093140" cy="5093140"/>
          </a:xfrm>
          <a:prstGeom prst="rect">
            <a:avLst/>
          </a:prstGeom>
        </p:spPr>
      </p:pic>
    </p:spTree>
    <p:extLst>
      <p:ext uri="{BB962C8B-B14F-4D97-AF65-F5344CB8AC3E}">
        <p14:creationId xmlns:p14="http://schemas.microsoft.com/office/powerpoint/2010/main" val="21321960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6121B454-D9CC-4D9A-BB90-D0243B527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7" name="Picture 46">
            <a:extLst>
              <a:ext uri="{FF2B5EF4-FFF2-40B4-BE49-F238E27FC236}">
                <a16:creationId xmlns:a16="http://schemas.microsoft.com/office/drawing/2014/main" id="{BF79C704-FD27-4BBA-A751-4A80EDB173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49" name="Rectangle 48">
            <a:extLst>
              <a:ext uri="{FF2B5EF4-FFF2-40B4-BE49-F238E27FC236}">
                <a16:creationId xmlns:a16="http://schemas.microsoft.com/office/drawing/2014/main" id="{1A8FFABF-F1A6-4C80-A0A6-29F3162FE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D156AB4D-50E1-494A-A1FF-2E40CFD54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3180" y="707900"/>
            <a:ext cx="11185930" cy="5400168"/>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1801CEFD-EE5E-4BD8-B6ED-C28764099A23}"/>
              </a:ext>
            </a:extLst>
          </p:cNvPr>
          <p:cNvSpPr>
            <a:spLocks noGrp="1"/>
          </p:cNvSpPr>
          <p:nvPr>
            <p:ph type="title"/>
          </p:nvPr>
        </p:nvSpPr>
        <p:spPr>
          <a:xfrm>
            <a:off x="861287" y="1009353"/>
            <a:ext cx="4582205" cy="4633619"/>
          </a:xfrm>
        </p:spPr>
        <p:txBody>
          <a:bodyPr anchor="t">
            <a:normAutofit/>
          </a:bodyPr>
          <a:lstStyle/>
          <a:p>
            <a:r>
              <a:rPr lang="en-US" sz="6000" b="1" u="sng" dirty="0">
                <a:solidFill>
                  <a:srgbClr val="FFC000"/>
                </a:solidFill>
                <a:cs typeface="Calibri Light"/>
              </a:rPr>
              <a:t>Taking notice</a:t>
            </a:r>
            <a:endParaRPr lang="en-US" sz="6000" dirty="0">
              <a:solidFill>
                <a:srgbClr val="FFC000"/>
              </a:solidFill>
            </a:endParaRPr>
          </a:p>
        </p:txBody>
      </p:sp>
      <p:pic>
        <p:nvPicPr>
          <p:cNvPr id="40" name="Graphic 39" descr="Onboarding">
            <a:extLst>
              <a:ext uri="{FF2B5EF4-FFF2-40B4-BE49-F238E27FC236}">
                <a16:creationId xmlns:a16="http://schemas.microsoft.com/office/drawing/2014/main" id="{DA8D093C-E48D-4EF2-86F5-050AFDAA58E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66809" y="1212555"/>
            <a:ext cx="2990900" cy="2990900"/>
          </a:xfrm>
          <a:prstGeom prst="rect">
            <a:avLst/>
          </a:prstGeom>
        </p:spPr>
      </p:pic>
      <p:sp>
        <p:nvSpPr>
          <p:cNvPr id="27" name="Content Placeholder 26">
            <a:extLst>
              <a:ext uri="{FF2B5EF4-FFF2-40B4-BE49-F238E27FC236}">
                <a16:creationId xmlns:a16="http://schemas.microsoft.com/office/drawing/2014/main" id="{57027A87-6622-4ABC-88D2-07A536C0EE74}"/>
              </a:ext>
            </a:extLst>
          </p:cNvPr>
          <p:cNvSpPr>
            <a:spLocks noGrp="1"/>
          </p:cNvSpPr>
          <p:nvPr>
            <p:ph idx="1"/>
          </p:nvPr>
        </p:nvSpPr>
        <p:spPr>
          <a:xfrm>
            <a:off x="812016" y="2713945"/>
            <a:ext cx="5327505" cy="2598835"/>
          </a:xfrm>
        </p:spPr>
        <p:txBody>
          <a:bodyPr anchor="ctr">
            <a:noAutofit/>
          </a:bodyPr>
          <a:lstStyle/>
          <a:p>
            <a:pPr marL="0" indent="0">
              <a:buNone/>
            </a:pPr>
            <a:r>
              <a:rPr lang="en-US" b="1" dirty="0">
                <a:solidFill>
                  <a:srgbClr val="FFC000"/>
                </a:solidFill>
                <a:cs typeface="Calibri"/>
              </a:rPr>
              <a:t>Taking notice means when we take notice of people's feelings and not be rude to their lifestyle and how they live. Also taking notice means to take notice of people and listen to what they say.</a:t>
            </a:r>
          </a:p>
        </p:txBody>
      </p:sp>
    </p:spTree>
    <p:extLst>
      <p:ext uri="{BB962C8B-B14F-4D97-AF65-F5344CB8AC3E}">
        <p14:creationId xmlns:p14="http://schemas.microsoft.com/office/powerpoint/2010/main" val="38444401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B068B58-6F94-4AFF-A8A7-18573884D6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Picture 26">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29" name="Rectangle 28">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E5B028C-7535-45E5-9D2C-32C50D0E0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F422F493-5400-49FE-B200-4AF45C8DE65E}"/>
              </a:ext>
            </a:extLst>
          </p:cNvPr>
          <p:cNvSpPr>
            <a:spLocks noGrp="1"/>
          </p:cNvSpPr>
          <p:nvPr>
            <p:ph type="title"/>
          </p:nvPr>
        </p:nvSpPr>
        <p:spPr>
          <a:xfrm>
            <a:off x="1191966" y="900622"/>
            <a:ext cx="5212198" cy="1335797"/>
          </a:xfrm>
        </p:spPr>
        <p:txBody>
          <a:bodyPr anchor="b">
            <a:normAutofit/>
          </a:bodyPr>
          <a:lstStyle/>
          <a:p>
            <a:r>
              <a:rPr lang="en-US" sz="6000" b="1" u="sng" dirty="0">
                <a:solidFill>
                  <a:schemeClr val="accent2"/>
                </a:solidFill>
                <a:cs typeface="Calibri Light"/>
              </a:rPr>
              <a:t>Exercise Routine</a:t>
            </a:r>
            <a:endParaRPr lang="en-US" sz="6000" b="1" u="sng" dirty="0">
              <a:solidFill>
                <a:schemeClr val="accent2"/>
              </a:solidFill>
            </a:endParaRPr>
          </a:p>
        </p:txBody>
      </p:sp>
      <p:sp>
        <p:nvSpPr>
          <p:cNvPr id="3" name="Content Placeholder 2">
            <a:extLst>
              <a:ext uri="{FF2B5EF4-FFF2-40B4-BE49-F238E27FC236}">
                <a16:creationId xmlns:a16="http://schemas.microsoft.com/office/drawing/2014/main" id="{4FC8B4B9-91E3-4380-81C5-02E556588B30}"/>
              </a:ext>
            </a:extLst>
          </p:cNvPr>
          <p:cNvSpPr>
            <a:spLocks noGrp="1"/>
          </p:cNvSpPr>
          <p:nvPr>
            <p:ph idx="1"/>
          </p:nvPr>
        </p:nvSpPr>
        <p:spPr>
          <a:xfrm>
            <a:off x="1191966" y="2965593"/>
            <a:ext cx="4997189" cy="2941544"/>
          </a:xfrm>
        </p:spPr>
        <p:txBody>
          <a:bodyPr vert="horz" lIns="91440" tIns="45720" rIns="91440" bIns="45720" rtlCol="0" anchor="t">
            <a:normAutofit/>
          </a:bodyPr>
          <a:lstStyle/>
          <a:p>
            <a:pPr marL="0" indent="0">
              <a:buNone/>
            </a:pPr>
            <a:r>
              <a:rPr lang="en-US" sz="2400" b="1" dirty="0">
                <a:solidFill>
                  <a:schemeClr val="accent2"/>
                </a:solidFill>
                <a:cs typeface="Calibri"/>
              </a:rPr>
              <a:t>Exercise routine means when you have a Routine to help you exercise. Just try to keep your body moving and try doing it every day it, doesn’t need to be for long, just to warm your body.</a:t>
            </a:r>
            <a:endParaRPr lang="en-US" sz="2400" b="1" dirty="0">
              <a:solidFill>
                <a:schemeClr val="accent2"/>
              </a:solidFill>
            </a:endParaRPr>
          </a:p>
        </p:txBody>
      </p:sp>
      <p:pic>
        <p:nvPicPr>
          <p:cNvPr id="7" name="Graphic 6" descr="Gymnast - Floor Routine">
            <a:extLst>
              <a:ext uri="{FF2B5EF4-FFF2-40B4-BE49-F238E27FC236}">
                <a16:creationId xmlns:a16="http://schemas.microsoft.com/office/drawing/2014/main" id="{9B071ABA-C050-43B5-A867-9E69CBE80D9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575741" y="979332"/>
            <a:ext cx="4890576" cy="4890576"/>
          </a:xfrm>
          <a:prstGeom prst="rect">
            <a:avLst/>
          </a:prstGeom>
        </p:spPr>
      </p:pic>
    </p:spTree>
    <p:extLst>
      <p:ext uri="{BB962C8B-B14F-4D97-AF65-F5344CB8AC3E}">
        <p14:creationId xmlns:p14="http://schemas.microsoft.com/office/powerpoint/2010/main" val="63996601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B068B58-6F94-4AFF-A8A7-18573884D6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6" name="Rectangle 15">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BE5B028C-7535-45E5-9D2C-32C50D0E0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76962F9C-E0A6-4FDC-BF43-D0D5A861530A}"/>
              </a:ext>
            </a:extLst>
          </p:cNvPr>
          <p:cNvSpPr>
            <a:spLocks noGrp="1"/>
          </p:cNvSpPr>
          <p:nvPr>
            <p:ph type="title"/>
          </p:nvPr>
        </p:nvSpPr>
        <p:spPr>
          <a:xfrm>
            <a:off x="1191966" y="900622"/>
            <a:ext cx="4997189" cy="1205970"/>
          </a:xfrm>
        </p:spPr>
        <p:txBody>
          <a:bodyPr anchor="b">
            <a:normAutofit/>
          </a:bodyPr>
          <a:lstStyle/>
          <a:p>
            <a:r>
              <a:rPr lang="en-US" sz="6000" b="1" u="sng" dirty="0">
                <a:solidFill>
                  <a:srgbClr val="FFC000"/>
                </a:solidFill>
                <a:cs typeface="Calibri Light"/>
              </a:rPr>
              <a:t>Being Curious</a:t>
            </a:r>
            <a:endParaRPr lang="en-US" sz="6000" b="1" u="sng" dirty="0">
              <a:solidFill>
                <a:srgbClr val="FFC000"/>
              </a:solidFill>
            </a:endParaRPr>
          </a:p>
        </p:txBody>
      </p:sp>
      <p:sp>
        <p:nvSpPr>
          <p:cNvPr id="3" name="Content Placeholder 2">
            <a:extLst>
              <a:ext uri="{FF2B5EF4-FFF2-40B4-BE49-F238E27FC236}">
                <a16:creationId xmlns:a16="http://schemas.microsoft.com/office/drawing/2014/main" id="{058F87FF-C98B-408E-8FE8-0C6F08CB1121}"/>
              </a:ext>
            </a:extLst>
          </p:cNvPr>
          <p:cNvSpPr>
            <a:spLocks noGrp="1"/>
          </p:cNvSpPr>
          <p:nvPr>
            <p:ph idx="1"/>
          </p:nvPr>
        </p:nvSpPr>
        <p:spPr>
          <a:xfrm>
            <a:off x="1191966" y="2546431"/>
            <a:ext cx="4997189" cy="2604304"/>
          </a:xfrm>
        </p:spPr>
        <p:txBody>
          <a:bodyPr vert="horz" lIns="91440" tIns="45720" rIns="91440" bIns="45720" rtlCol="0" anchor="t">
            <a:normAutofit/>
          </a:bodyPr>
          <a:lstStyle/>
          <a:p>
            <a:pPr marL="0" indent="0">
              <a:buNone/>
            </a:pPr>
            <a:r>
              <a:rPr lang="en-US" sz="2400" b="1" dirty="0">
                <a:solidFill>
                  <a:srgbClr val="FFC000"/>
                </a:solidFill>
                <a:cs typeface="Calibri"/>
              </a:rPr>
              <a:t>Being Curious means when you go out of your comfort zone and try new things you’ve never done before or want to do it to a harder level. For example, if you have never done golf before you could go out of your comfort zone and try it.</a:t>
            </a:r>
          </a:p>
        </p:txBody>
      </p:sp>
      <p:pic>
        <p:nvPicPr>
          <p:cNvPr id="7" name="Graphic 6" descr="Robot">
            <a:extLst>
              <a:ext uri="{FF2B5EF4-FFF2-40B4-BE49-F238E27FC236}">
                <a16:creationId xmlns:a16="http://schemas.microsoft.com/office/drawing/2014/main" id="{B2130847-B5E8-46C0-B464-4BDBF0D8B10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575741" y="979332"/>
            <a:ext cx="4890576" cy="4890576"/>
          </a:xfrm>
          <a:prstGeom prst="rect">
            <a:avLst/>
          </a:prstGeom>
        </p:spPr>
      </p:pic>
    </p:spTree>
    <p:extLst>
      <p:ext uri="{BB962C8B-B14F-4D97-AF65-F5344CB8AC3E}">
        <p14:creationId xmlns:p14="http://schemas.microsoft.com/office/powerpoint/2010/main" val="26458140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3">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5">
            <a:extLst>
              <a:ext uri="{FF2B5EF4-FFF2-40B4-BE49-F238E27FC236}">
                <a16:creationId xmlns:a16="http://schemas.microsoft.com/office/drawing/2014/main" id="{3D4464D8-FD41-4EA2-9094-791BB1112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7" name="Picture 57">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59" name="Rectangle 59">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1">
            <a:extLst>
              <a:ext uri="{FF2B5EF4-FFF2-40B4-BE49-F238E27FC236}">
                <a16:creationId xmlns:a16="http://schemas.microsoft.com/office/drawing/2014/main" id="{59DF772F-A79B-48F9-8B22-3B11AB306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745696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AF5AC31F-A3BB-43F3-8351-BC8E27F88891}"/>
              </a:ext>
            </a:extLst>
          </p:cNvPr>
          <p:cNvSpPr>
            <a:spLocks noGrp="1"/>
          </p:cNvSpPr>
          <p:nvPr>
            <p:ph type="title"/>
          </p:nvPr>
        </p:nvSpPr>
        <p:spPr>
          <a:xfrm>
            <a:off x="1191966" y="900622"/>
            <a:ext cx="6611012" cy="1335797"/>
          </a:xfrm>
        </p:spPr>
        <p:txBody>
          <a:bodyPr anchor="b">
            <a:normAutofit/>
          </a:bodyPr>
          <a:lstStyle/>
          <a:p>
            <a:r>
              <a:rPr lang="en-US" sz="6000" b="1" u="sng" dirty="0">
                <a:cs typeface="Calibri Light"/>
              </a:rPr>
              <a:t>Give</a:t>
            </a:r>
            <a:endParaRPr lang="en-US" sz="4800" b="1" u="sng" dirty="0">
              <a:cs typeface="Calibri Light"/>
            </a:endParaRPr>
          </a:p>
        </p:txBody>
      </p:sp>
      <p:sp>
        <p:nvSpPr>
          <p:cNvPr id="3" name="Content Placeholder 2">
            <a:extLst>
              <a:ext uri="{FF2B5EF4-FFF2-40B4-BE49-F238E27FC236}">
                <a16:creationId xmlns:a16="http://schemas.microsoft.com/office/drawing/2014/main" id="{CA604E6B-6037-4042-9C7F-847D4C1E69FF}"/>
              </a:ext>
            </a:extLst>
          </p:cNvPr>
          <p:cNvSpPr>
            <a:spLocks noGrp="1"/>
          </p:cNvSpPr>
          <p:nvPr>
            <p:ph idx="1"/>
          </p:nvPr>
        </p:nvSpPr>
        <p:spPr>
          <a:xfrm>
            <a:off x="1191966" y="2965593"/>
            <a:ext cx="6611012" cy="2941544"/>
          </a:xfrm>
        </p:spPr>
        <p:txBody>
          <a:bodyPr vert="horz" lIns="91440" tIns="45720" rIns="91440" bIns="45720" rtlCol="0">
            <a:normAutofit/>
          </a:bodyPr>
          <a:lstStyle/>
          <a:p>
            <a:pPr marL="0" indent="0">
              <a:buNone/>
            </a:pPr>
            <a:r>
              <a:rPr lang="en-US" b="1" dirty="0">
                <a:cs typeface="Calibri"/>
              </a:rPr>
              <a:t>Giving means when you do something to raise money for a charity. For example this seven-year-old boy is going to bike ride seven miles to help Children in Need.  </a:t>
            </a:r>
          </a:p>
        </p:txBody>
      </p:sp>
    </p:spTree>
    <p:extLst>
      <p:ext uri="{BB962C8B-B14F-4D97-AF65-F5344CB8AC3E}">
        <p14:creationId xmlns:p14="http://schemas.microsoft.com/office/powerpoint/2010/main" val="1086401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121B454-D9CC-4D9A-BB90-D0243B527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Picture 28">
            <a:extLst>
              <a:ext uri="{FF2B5EF4-FFF2-40B4-BE49-F238E27FC236}">
                <a16:creationId xmlns:a16="http://schemas.microsoft.com/office/drawing/2014/main" id="{BF79C704-FD27-4BBA-A751-4A80EDB173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31" name="Rectangle 30">
            <a:extLst>
              <a:ext uri="{FF2B5EF4-FFF2-40B4-BE49-F238E27FC236}">
                <a16:creationId xmlns:a16="http://schemas.microsoft.com/office/drawing/2014/main" id="{1A8FFABF-F1A6-4C80-A0A6-29F3162FE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D156AB4D-50E1-494A-A1FF-2E40CFD54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3180" y="707900"/>
            <a:ext cx="11185930" cy="5400168"/>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705CD16D-E5A9-4A4F-9B10-F24BDD772ADE}"/>
              </a:ext>
            </a:extLst>
          </p:cNvPr>
          <p:cNvSpPr>
            <a:spLocks noGrp="1"/>
          </p:cNvSpPr>
          <p:nvPr>
            <p:ph type="title"/>
          </p:nvPr>
        </p:nvSpPr>
        <p:spPr>
          <a:xfrm>
            <a:off x="1191966" y="1440674"/>
            <a:ext cx="4582205" cy="1082607"/>
          </a:xfrm>
        </p:spPr>
        <p:txBody>
          <a:bodyPr vert="horz" lIns="91440" tIns="45720" rIns="91440" bIns="45720" rtlCol="0" anchor="t">
            <a:normAutofit/>
          </a:bodyPr>
          <a:lstStyle/>
          <a:p>
            <a:r>
              <a:rPr lang="en-US" sz="6000" b="1" u="sng" kern="1200" dirty="0">
                <a:solidFill>
                  <a:srgbClr val="FFC000"/>
                </a:solidFill>
                <a:latin typeface="+mj-lt"/>
                <a:ea typeface="+mj-ea"/>
                <a:cs typeface="+mj-cs"/>
              </a:rPr>
              <a:t>Conclusion</a:t>
            </a:r>
          </a:p>
        </p:txBody>
      </p:sp>
      <p:pic>
        <p:nvPicPr>
          <p:cNvPr id="7" name="Graphic 6" descr="Gavel">
            <a:extLst>
              <a:ext uri="{FF2B5EF4-FFF2-40B4-BE49-F238E27FC236}">
                <a16:creationId xmlns:a16="http://schemas.microsoft.com/office/drawing/2014/main" id="{DBB046AE-D9CD-479C-994A-484C32EE9AF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89148" y="896253"/>
            <a:ext cx="2990900" cy="2990900"/>
          </a:xfrm>
          <a:prstGeom prst="rect">
            <a:avLst/>
          </a:prstGeom>
        </p:spPr>
      </p:pic>
      <p:sp>
        <p:nvSpPr>
          <p:cNvPr id="4" name="TextBox 3">
            <a:extLst>
              <a:ext uri="{FF2B5EF4-FFF2-40B4-BE49-F238E27FC236}">
                <a16:creationId xmlns:a16="http://schemas.microsoft.com/office/drawing/2014/main" id="{519B108A-5AF0-42A9-A2E2-AB423A5E6653}"/>
              </a:ext>
            </a:extLst>
          </p:cNvPr>
          <p:cNvSpPr txBox="1"/>
          <p:nvPr/>
        </p:nvSpPr>
        <p:spPr>
          <a:xfrm>
            <a:off x="1185827" y="2699568"/>
            <a:ext cx="5327505" cy="184327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400" b="1" dirty="0">
                <a:solidFill>
                  <a:srgbClr val="FFC000"/>
                </a:solidFill>
              </a:rPr>
              <a:t>I think that the Five to Thrive idea is  </a:t>
            </a:r>
            <a:r>
              <a:rPr lang="en-US" sz="2400" b="1">
                <a:solidFill>
                  <a:srgbClr val="FFC000"/>
                </a:solidFill>
              </a:rPr>
              <a:t>good because </a:t>
            </a:r>
            <a:r>
              <a:rPr lang="en-US" sz="2400" b="1" dirty="0">
                <a:solidFill>
                  <a:srgbClr val="FFC000"/>
                </a:solidFill>
              </a:rPr>
              <a:t>they have activities to raise money for children in need .</a:t>
            </a:r>
          </a:p>
        </p:txBody>
      </p:sp>
    </p:spTree>
    <p:extLst>
      <p:ext uri="{BB962C8B-B14F-4D97-AF65-F5344CB8AC3E}">
        <p14:creationId xmlns:p14="http://schemas.microsoft.com/office/powerpoint/2010/main" val="1106466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265</Words>
  <Application>Microsoft Macintosh PowerPoint</Application>
  <PresentationFormat>Widescreen</PresentationFormat>
  <Paragraphs>14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Five to Thrive</vt:lpstr>
      <vt:lpstr>Connect</vt:lpstr>
      <vt:lpstr>Taking notice</vt:lpstr>
      <vt:lpstr>Exercise Routine</vt:lpstr>
      <vt:lpstr>Being Curious</vt:lpstr>
      <vt:lpstr>Give</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dc:title>
  <dc:creator/>
  <cp:lastModifiedBy>C Williams (Llangyfelach Primary School)</cp:lastModifiedBy>
  <cp:revision>677</cp:revision>
  <dcterms:created xsi:type="dcterms:W3CDTF">2020-11-12T11:27:15Z</dcterms:created>
  <dcterms:modified xsi:type="dcterms:W3CDTF">2020-11-13T14:05:33Z</dcterms:modified>
</cp:coreProperties>
</file>