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"/>
  </p:notesMasterIdLst>
  <p:sldIdLst>
    <p:sldId id="256" r:id="rId5"/>
    <p:sldId id="313" r:id="rId6"/>
    <p:sldId id="258" r:id="rId7"/>
    <p:sldId id="316" r:id="rId8"/>
    <p:sldId id="31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08D822-E93A-BA4C-8124-9981D99EC764}" v="2" dt="2024-10-02T06:23:55.236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79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50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05F30-3AE9-7E4C-B247-1D3184FA94C8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63F98-FAAE-2949-A713-078406C081F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6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pPr/>
              <a:t>10/2/24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D690670A-0610-F64A-BE69-537F14EAFD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5228" y="838223"/>
            <a:ext cx="4047843" cy="4047843"/>
          </a:xfrm>
          <a:prstGeom prst="rect">
            <a:avLst/>
          </a:prstGeom>
        </p:spPr>
      </p:pic>
      <p:pic>
        <p:nvPicPr>
          <p:cNvPr id="2" name="Picture 1" descr="A logo of a company&#10;&#10;Description automatically generated">
            <a:extLst>
              <a:ext uri="{FF2B5EF4-FFF2-40B4-BE49-F238E27FC236}">
                <a16:creationId xmlns:a16="http://schemas.microsoft.com/office/drawing/2014/main" id="{5F6A1308-2DDD-74A9-68CC-F0FFF804C9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164" y="0"/>
            <a:ext cx="4744453" cy="6827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Enterprise Troopers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323835"/>
              </p:ext>
            </p:extLst>
          </p:nvPr>
        </p:nvGraphicFramePr>
        <p:xfrm>
          <a:off x="4850405" y="164123"/>
          <a:ext cx="6943009" cy="5627077"/>
        </p:xfrm>
        <a:graphic>
          <a:graphicData uri="http://schemas.openxmlformats.org/drawingml/2006/table">
            <a:tbl>
              <a:tblPr/>
              <a:tblGrid>
                <a:gridCol w="6943009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571500" marR="0" lvl="0" indent="-5715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We work with Mr Williams</a:t>
                      </a:r>
                    </a:p>
                    <a:p>
                      <a:pPr marL="571500" marR="0" lvl="0" indent="-5715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u="sng" dirty="0">
                          <a:effectLst/>
                          <a:latin typeface="Calibri" panose="020F0502020204030204" pitchFamily="34" charset="0"/>
                        </a:rPr>
                        <a:t>Our aims</a:t>
                      </a: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: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To make sure Maths and Numeracy are excellent at LPS.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1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To make sure that all pupils are able to improve their Maths and Numeracy skills.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To make Numeracy fun and enjoyable!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542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Enterprise Troopers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8981"/>
              </p:ext>
            </p:extLst>
          </p:nvPr>
        </p:nvGraphicFramePr>
        <p:xfrm>
          <a:off x="4938729" y="0"/>
          <a:ext cx="7064026" cy="7101840"/>
        </p:xfrm>
        <a:graphic>
          <a:graphicData uri="http://schemas.openxmlformats.org/drawingml/2006/table">
            <a:tbl>
              <a:tblPr/>
              <a:tblGrid>
                <a:gridCol w="7064026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646176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3200" b="1" u="sng" dirty="0">
                          <a:effectLst/>
                          <a:latin typeface="Calibri" panose="020F0502020204030204" pitchFamily="34" charset="0"/>
                        </a:rPr>
                        <a:t>What we do: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Talk to pupils to check on their confidence in maths.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24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Make sure there are enough resources.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24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Help Mr Williams in Review Week to monitor maths activities.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24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To oversee the LPS Enterprise Projects and decide on the overall winner.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24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Meet with School Visitors and explain what makes maths at LPS great.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49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Enterprise Troopers</a:t>
            </a:r>
          </a:p>
        </p:txBody>
      </p:sp>
      <p:graphicFrame>
        <p:nvGraphicFramePr>
          <p:cNvPr id="15" name="Content Placeholder 1">
            <a:extLst>
              <a:ext uri="{FF2B5EF4-FFF2-40B4-BE49-F238E27FC236}">
                <a16:creationId xmlns:a16="http://schemas.microsoft.com/office/drawing/2014/main" id="{13465B0F-2900-774A-977B-ED945DE9E6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596996"/>
              </p:ext>
            </p:extLst>
          </p:nvPr>
        </p:nvGraphicFramePr>
        <p:xfrm>
          <a:off x="4932486" y="220980"/>
          <a:ext cx="6402732" cy="6261882"/>
        </p:xfrm>
        <a:graphic>
          <a:graphicData uri="http://schemas.openxmlformats.org/drawingml/2006/table">
            <a:tbl>
              <a:tblPr/>
              <a:tblGrid>
                <a:gridCol w="640273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626188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3200" b="1" u="sng" dirty="0">
                          <a:effectLst/>
                          <a:latin typeface="Calibri" panose="020F0502020204030204" pitchFamily="34" charset="0"/>
                        </a:rPr>
                        <a:t>This year: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Develop mental maths skills across the school – new scheme, weekly tests, ICT and fun games.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Introduce and monitor new entrepreneur projects in the Summer Term.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Help review the new LPS Projects – can we make them better?</a:t>
                      </a: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603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Enterprise Troopers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D26EF9-7986-0D4B-9947-620032C5F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2892" y="1872761"/>
            <a:ext cx="7573108" cy="273147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7200" b="1" u="sng" dirty="0"/>
              <a:t>Year 2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/>
              <a:t>If you want to join – Tell Miss Nicholas!</a:t>
            </a:r>
          </a:p>
        </p:txBody>
      </p:sp>
    </p:spTree>
    <p:extLst>
      <p:ext uri="{BB962C8B-B14F-4D97-AF65-F5344CB8AC3E}">
        <p14:creationId xmlns:p14="http://schemas.microsoft.com/office/powerpoint/2010/main" val="2283051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1E6A08E572684D92E27E0095AD20FC" ma:contentTypeVersion="8" ma:contentTypeDescription="Create a new document." ma:contentTypeScope="" ma:versionID="75681854cc4623714d7724b5384790d8">
  <xsd:schema xmlns:xsd="http://www.w3.org/2001/XMLSchema" xmlns:xs="http://www.w3.org/2001/XMLSchema" xmlns:p="http://schemas.microsoft.com/office/2006/metadata/properties" xmlns:ns2="738c7bc8-27fe-40f3-9428-dc5c52598af7" targetNamespace="http://schemas.microsoft.com/office/2006/metadata/properties" ma:root="true" ma:fieldsID="c4e736d2cc8e7e1b822ae5949dd09c77" ns2:_="">
    <xsd:import namespace="738c7bc8-27fe-40f3-9428-dc5c52598af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8c7bc8-27fe-40f3-9428-dc5c52598a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5C741B-EAEC-47EF-92C4-4963620AD6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8FB362-BE7E-4BFD-9C86-D8F57B412C6A}">
  <ds:schemaRefs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738c7bc8-27fe-40f3-9428-dc5c52598af7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CD663B-0427-4A20-BCD9-41849D1C53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8c7bc8-27fe-40f3-9428-dc5c52598a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{0D191E7A-8147-F24E-AAA3-7800AA620E20}tf10001063</Template>
  <TotalTime>388</TotalTime>
  <Words>167</Words>
  <Application>Microsoft Macintosh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Enterprising &amp; Creative Learners</dc:title>
  <dc:creator>Microsoft Office User</dc:creator>
  <cp:lastModifiedBy>C Williams (Llangyfelach Primary School)</cp:lastModifiedBy>
  <cp:revision>9</cp:revision>
  <dcterms:created xsi:type="dcterms:W3CDTF">2019-06-09T14:52:51Z</dcterms:created>
  <dcterms:modified xsi:type="dcterms:W3CDTF">2024-10-02T06:30:59Z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0x0101003F1E6A08E572684D92E27E0095AD20FC</vt:lpwstr>
  </property>
</Properties>
</file>