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5F1B18-5E41-F646-B3EB-C778512A3095}" v="62" dt="2024-06-11T13:13:33.632"/>
    <p1510:client id="{4BB2F715-6750-D6E4-EA14-5EAED9CC4577}" v="7" dt="2024-06-13T07:55:47.279"/>
    <p1510:client id="{FCF18388-7F97-3EB4-FDFB-CEBB020BFC5D}" v="33" dt="2024-06-13T07:47:04.5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panishfootballsports.blogspot.com/2013/06/football-finance-cristiano-ronaldo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nicuremanifesto.com/2017/06/indie-expo-canada-2017-coverage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18942-shopping-free-download-pn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8881" y="4501453"/>
            <a:ext cx="10909640" cy="1065836"/>
          </a:xfrm>
        </p:spPr>
        <p:txBody>
          <a:bodyPr anchor="ctr">
            <a:normAutofit/>
          </a:bodyPr>
          <a:lstStyle/>
          <a:p>
            <a:r>
              <a:rPr lang="en-US" sz="6100">
                <a:latin typeface="Cooper Black"/>
              </a:rPr>
              <a:t>LPS Enterprise Challenge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8881" y="5920673"/>
            <a:ext cx="10909643" cy="55265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/>
              <a:t>Year 2</a:t>
            </a:r>
          </a:p>
        </p:txBody>
      </p:sp>
      <p:pic>
        <p:nvPicPr>
          <p:cNvPr id="4" name="Picture 3" descr="A stack of money with a white background&#10;&#10;Description automatically generated">
            <a:extLst>
              <a:ext uri="{FF2B5EF4-FFF2-40B4-BE49-F238E27FC236}">
                <a16:creationId xmlns:a16="http://schemas.microsoft.com/office/drawing/2014/main" id="{9A5DCCE5-E1DE-8D33-3F1F-F7F9D54C1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69163" y="320040"/>
            <a:ext cx="4316170" cy="3895344"/>
          </a:xfrm>
          <a:prstGeom prst="rect">
            <a:avLst/>
          </a:prstGeom>
        </p:spPr>
      </p:pic>
      <p:pic>
        <p:nvPicPr>
          <p:cNvPr id="6" name="Picture 5" descr="A stack of money with a white background&#10;&#10;Description automatically generated">
            <a:extLst>
              <a:ext uri="{FF2B5EF4-FFF2-40B4-BE49-F238E27FC236}">
                <a16:creationId xmlns:a16="http://schemas.microsoft.com/office/drawing/2014/main" id="{712F81F6-BD37-ECED-7AAC-BE81F5AD3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03619" y="320040"/>
            <a:ext cx="4316170" cy="3895344"/>
          </a:xfrm>
          <a:prstGeom prst="rect">
            <a:avLst/>
          </a:prstGeom>
        </p:spPr>
      </p:pic>
      <p:sp>
        <p:nvSpPr>
          <p:cNvPr id="14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4358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648F68-D9A8-8620-8F16-0D4374F6ADE6}"/>
              </a:ext>
            </a:extLst>
          </p:cNvPr>
          <p:cNvSpPr txBox="1"/>
          <p:nvPr/>
        </p:nvSpPr>
        <p:spPr>
          <a:xfrm>
            <a:off x="9581990" y="6870700"/>
            <a:ext cx="2610010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4D31B5-FC05-47E7-7197-2BEC804E38EB}"/>
              </a:ext>
            </a:extLst>
          </p:cNvPr>
          <p:cNvSpPr txBox="1"/>
          <p:nvPr/>
        </p:nvSpPr>
        <p:spPr>
          <a:xfrm>
            <a:off x="6959281" y="6870700"/>
            <a:ext cx="2610009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colorful soaps&#10;&#10;Description automatically generated">
            <a:extLst>
              <a:ext uri="{FF2B5EF4-FFF2-40B4-BE49-F238E27FC236}">
                <a16:creationId xmlns:a16="http://schemas.microsoft.com/office/drawing/2014/main" id="{A8937DA8-D441-9FA4-0095-53708AD33F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9FE004B-B97C-584E-22C4-5B89D96B0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9600" b="1">
                <a:solidFill>
                  <a:srgbClr val="FFFFFF"/>
                </a:solidFill>
              </a:rPr>
              <a:t>SUPER SOAPS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27153B-FB59-19BF-1935-4664A0A349DE}"/>
              </a:ext>
            </a:extLst>
          </p:cNvPr>
          <p:cNvSpPr txBox="1"/>
          <p:nvPr/>
        </p:nvSpPr>
        <p:spPr>
          <a:xfrm>
            <a:off x="9561152" y="6657945"/>
            <a:ext cx="263084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6D3F55-5BFB-A5E2-1EDD-955E87EC2BC2}"/>
              </a:ext>
            </a:extLst>
          </p:cNvPr>
          <p:cNvSpPr txBox="1"/>
          <p:nvPr/>
        </p:nvSpPr>
        <p:spPr>
          <a:xfrm>
            <a:off x="4200292" y="3995853"/>
            <a:ext cx="3884341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/>
              <a:t>By Year 2</a:t>
            </a:r>
          </a:p>
        </p:txBody>
      </p:sp>
    </p:spTree>
    <p:extLst>
      <p:ext uri="{BB962C8B-B14F-4D97-AF65-F5344CB8AC3E}">
        <p14:creationId xmlns:p14="http://schemas.microsoft.com/office/powerpoint/2010/main" val="6609345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Free photo: Soap, Soap Making, Cosmetics - Free Image on Pixabay - 430437">
            <a:extLst>
              <a:ext uri="{FF2B5EF4-FFF2-40B4-BE49-F238E27FC236}">
                <a16:creationId xmlns:a16="http://schemas.microsoft.com/office/drawing/2014/main" id="{E6308F05-8B47-3AA7-ECCF-3963E4C474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4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568230-DCD9-8F00-A9BB-436253E5D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2800">
                <a:latin typeface="Comic Sans MS"/>
              </a:rPr>
              <a:t>Everyone has been put into groups that have  different jobs.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EC567-2405-1F54-DBE5-698C3EC1C1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4282264" cy="3742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Group 1 – Pitchers</a:t>
            </a:r>
          </a:p>
          <a:p>
            <a:pPr marL="0" indent="0">
              <a:buNone/>
            </a:pPr>
            <a:r>
              <a:rPr lang="en-US"/>
              <a:t>Group 2 – Market researchers and  buyers</a:t>
            </a:r>
          </a:p>
          <a:p>
            <a:pPr marL="0" indent="0">
              <a:buNone/>
            </a:pPr>
            <a:r>
              <a:rPr lang="en-US"/>
              <a:t>Group 3 – Designers </a:t>
            </a:r>
          </a:p>
          <a:p>
            <a:pPr marL="0" indent="0">
              <a:buNone/>
            </a:pPr>
            <a:r>
              <a:rPr lang="en-US"/>
              <a:t>Group 4 - Makers</a:t>
            </a:r>
          </a:p>
          <a:p>
            <a:pPr marL="0" indent="0">
              <a:buNone/>
            </a:pPr>
            <a:r>
              <a:rPr lang="en-US"/>
              <a:t>Group 5 – Advertisers</a:t>
            </a:r>
          </a:p>
          <a:p>
            <a:pPr marL="0" indent="0">
              <a:buNone/>
            </a:pPr>
            <a:r>
              <a:rPr lang="en-US"/>
              <a:t>Group 6– sellers</a:t>
            </a:r>
          </a:p>
        </p:txBody>
      </p:sp>
    </p:spTree>
    <p:extLst>
      <p:ext uri="{BB962C8B-B14F-4D97-AF65-F5344CB8AC3E}">
        <p14:creationId xmlns:p14="http://schemas.microsoft.com/office/powerpoint/2010/main" val="3897332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 descr="Bath Water Badeschaum Soap Bubbles · Free photo on Pixabay">
            <a:extLst>
              <a:ext uri="{FF2B5EF4-FFF2-40B4-BE49-F238E27FC236}">
                <a16:creationId xmlns:a16="http://schemas.microsoft.com/office/drawing/2014/main" id="{1F2E4EBB-9A45-6DB4-D04C-BC8ED82B44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546"/>
          <a:stretch/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C2A84-B6E9-5B6C-D935-C5791EBCE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0493" y="954314"/>
            <a:ext cx="7170577" cy="270006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>
                <a:latin typeface="Comic Sans MS"/>
              </a:rPr>
              <a:t>We plan to make fun, </a:t>
            </a:r>
            <a:r>
              <a:rPr lang="en-US" sz="3200" err="1">
                <a:latin typeface="Comic Sans MS"/>
              </a:rPr>
              <a:t>colourful</a:t>
            </a:r>
            <a:r>
              <a:rPr lang="en-US" sz="3200">
                <a:latin typeface="Comic Sans MS"/>
              </a:rPr>
              <a:t> and themed shaped soaps aimed towards kids.</a:t>
            </a:r>
          </a:p>
          <a:p>
            <a:endParaRPr lang="en-US" sz="3200">
              <a:latin typeface="Comic Sans MS"/>
            </a:endParaRPr>
          </a:p>
          <a:p>
            <a:r>
              <a:rPr lang="en-US" sz="3200">
                <a:latin typeface="Comic Sans MS"/>
              </a:rPr>
              <a:t>Most of us kids don’t like having a wash, so we hope that our fun soaps will make kids want to get clean.</a:t>
            </a:r>
          </a:p>
          <a:p>
            <a:endParaRPr lang="en-US" sz="3200">
              <a:latin typeface="Comic Sans MS"/>
            </a:endParaRPr>
          </a:p>
          <a:p>
            <a:r>
              <a:rPr lang="en-US" sz="3200">
                <a:latin typeface="Comic Sans MS"/>
              </a:rPr>
              <a:t>We want to promote hygiene and having fun.</a:t>
            </a:r>
          </a:p>
        </p:txBody>
      </p:sp>
    </p:spTree>
    <p:extLst>
      <p:ext uri="{BB962C8B-B14F-4D97-AF65-F5344CB8AC3E}">
        <p14:creationId xmlns:p14="http://schemas.microsoft.com/office/powerpoint/2010/main" val="1491243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nosaurs Prehistoric Animal · Free photo on Pixabay">
            <a:extLst>
              <a:ext uri="{FF2B5EF4-FFF2-40B4-BE49-F238E27FC236}">
                <a16:creationId xmlns:a16="http://schemas.microsoft.com/office/drawing/2014/main" id="{9510AA96-5FC6-A457-D143-4BDE0C1439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53" b="1216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314474-6317-AE91-62F4-84FB7E2D9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752" y="-2147356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800">
                <a:solidFill>
                  <a:srgbClr val="FFFFFF"/>
                </a:solidFill>
              </a:rPr>
              <a:t>Market Research.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98A62-3ACF-4C5C-C1A5-450EFD46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788" y="1771665"/>
            <a:ext cx="11424248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Autofit/>
          </a:bodyPr>
          <a:lstStyle/>
          <a:p>
            <a:pPr algn="ctr"/>
            <a:r>
              <a:rPr lang="en-US" sz="4800">
                <a:solidFill>
                  <a:srgbClr val="FFFFFF"/>
                </a:solidFill>
              </a:rPr>
              <a:t>We have already asked children in our class about what types of soaps they would like and we found out that they liked -</a:t>
            </a:r>
          </a:p>
          <a:p>
            <a:pPr algn="ctr"/>
            <a:r>
              <a:rPr lang="en-US" sz="4800">
                <a:solidFill>
                  <a:srgbClr val="FFFFFF"/>
                </a:solidFill>
              </a:rPr>
              <a:t>Flowers</a:t>
            </a:r>
          </a:p>
          <a:p>
            <a:pPr algn="ctr"/>
            <a:r>
              <a:rPr lang="en-US" sz="4800">
                <a:solidFill>
                  <a:srgbClr val="FFFFFF"/>
                </a:solidFill>
              </a:rPr>
              <a:t>Football</a:t>
            </a:r>
          </a:p>
          <a:p>
            <a:pPr algn="ctr"/>
            <a:r>
              <a:rPr lang="en-US" sz="4800">
                <a:solidFill>
                  <a:srgbClr val="FFFFFF"/>
                </a:solidFill>
              </a:rPr>
              <a:t>Dinosaurs</a:t>
            </a:r>
          </a:p>
        </p:txBody>
      </p:sp>
    </p:spTree>
    <p:extLst>
      <p:ext uri="{BB962C8B-B14F-4D97-AF65-F5344CB8AC3E}">
        <p14:creationId xmlns:p14="http://schemas.microsoft.com/office/powerpoint/2010/main" val="3081277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393EF1-57A6-2B0A-2227-71D2D5A8E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133" y="569704"/>
            <a:ext cx="4747280" cy="30980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9600" kern="120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We need</a:t>
            </a:r>
            <a:r>
              <a:rPr lang="en-US" sz="9600" kern="120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9600" kern="120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to buy -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A74D0-4319-A336-9C0C-CCD17C3EF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7774" y="4080530"/>
            <a:ext cx="5615353" cy="192021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Char char="•"/>
            </a:pPr>
            <a:r>
              <a:rPr lang="en-US" sz="3200" b="1" kern="120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Soap </a:t>
            </a:r>
            <a:r>
              <a:rPr lang="en-US" sz="3200" b="1" kern="1200" err="1">
                <a:solidFill>
                  <a:srgbClr val="00B0F0"/>
                </a:solidFill>
                <a:latin typeface="+mn-lt"/>
                <a:ea typeface="+mn-ea"/>
                <a:cs typeface="+mn-cs"/>
              </a:rPr>
              <a:t>moulds</a:t>
            </a:r>
            <a:endParaRPr lang="en-US" sz="3200" b="1" kern="1200">
              <a:solidFill>
                <a:srgbClr val="00B0F0"/>
              </a:solidFill>
              <a:latin typeface="+mn-lt"/>
            </a:endParaRPr>
          </a:p>
          <a:p>
            <a:pPr marL="457200" indent="-457200">
              <a:buChar char="•"/>
            </a:pPr>
            <a:r>
              <a:rPr lang="en-US" sz="3200" b="1" kern="120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Bars of sensitive white soap</a:t>
            </a:r>
            <a:endParaRPr lang="en-US" sz="3200" b="1" kern="1200">
              <a:solidFill>
                <a:srgbClr val="00B0F0"/>
              </a:solidFill>
              <a:latin typeface="+mn-lt"/>
            </a:endParaRPr>
          </a:p>
          <a:p>
            <a:pPr marL="457200" indent="-457200">
              <a:buChar char="•"/>
            </a:pPr>
            <a:r>
              <a:rPr lang="en-US" sz="3200" b="1" kern="120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Soap dye</a:t>
            </a:r>
            <a:endParaRPr lang="en-US" sz="3200" b="1" kern="1200">
              <a:solidFill>
                <a:srgbClr val="00B0F0"/>
              </a:solidFill>
              <a:latin typeface="+mn-lt"/>
            </a:endParaRPr>
          </a:p>
          <a:p>
            <a:endParaRPr lang="en-US" sz="2000" kern="120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hand holding several colorful shopping bags&#10;&#10;Description automatically generated">
            <a:extLst>
              <a:ext uri="{FF2B5EF4-FFF2-40B4-BE49-F238E27FC236}">
                <a16:creationId xmlns:a16="http://schemas.microsoft.com/office/drawing/2014/main" id="{32CC60A6-3350-F778-0427-6097D6360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10800000" flipV="1">
            <a:off x="6882754" y="1539917"/>
            <a:ext cx="3772133" cy="377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847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LPS Enterprise Challenge</vt:lpstr>
      <vt:lpstr>SUPER SOAPS</vt:lpstr>
      <vt:lpstr>Everyone has been put into groups that have  different jobs.</vt:lpstr>
      <vt:lpstr>PowerPoint Presentation</vt:lpstr>
      <vt:lpstr>Market Research.</vt:lpstr>
      <vt:lpstr>We need to buy -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2024-06-03T08:55:19Z</dcterms:created>
  <dcterms:modified xsi:type="dcterms:W3CDTF">2024-06-14T12:36:21Z</dcterms:modified>
</cp:coreProperties>
</file>